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679950" cy="2879725"/>
  <p:notesSz cx="6858000" cy="9144000"/>
  <p:defaultTextStyle>
    <a:defPPr>
      <a:defRPr lang="en-US"/>
    </a:defPPr>
    <a:lvl1pPr marL="0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9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4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20" y="96"/>
      </p:cViewPr>
      <p:guideLst>
        <p:guide orient="horz" pos="907"/>
        <p:guide pos="1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R:\Coding\GitHub\FeatureSurvey\data\selected-articles-trace-and-mo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R:\Coding\GitHub\FeatureSurvey\data\selected-articles-ai-in-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dk1">
                    <a:tint val="88500"/>
                  </a:schemeClr>
                </a:gs>
                <a:gs pos="100000">
                  <a:schemeClr val="dk1">
                    <a:tint val="885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Biblio!$E$12:$E$32</c:f>
              <c:numCache>
                <c:formatCode>General</c:formatCod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numCache>
            </c:numRef>
          </c:cat>
          <c:val>
            <c:numRef>
              <c:f>Biblio!$H$12:$H$32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10</c:v>
                </c:pt>
                <c:pt idx="8">
                  <c:v>3</c:v>
                </c:pt>
                <c:pt idx="9">
                  <c:v>8</c:v>
                </c:pt>
                <c:pt idx="10">
                  <c:v>22</c:v>
                </c:pt>
                <c:pt idx="11">
                  <c:v>6</c:v>
                </c:pt>
                <c:pt idx="12">
                  <c:v>16</c:v>
                </c:pt>
                <c:pt idx="13">
                  <c:v>17</c:v>
                </c:pt>
                <c:pt idx="14">
                  <c:v>13</c:v>
                </c:pt>
                <c:pt idx="15">
                  <c:v>8</c:v>
                </c:pt>
                <c:pt idx="16">
                  <c:v>7</c:v>
                </c:pt>
                <c:pt idx="17">
                  <c:v>8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5-433E-BA3C-C61FFFEC15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80144319"/>
        <c:axId val="1713425183"/>
      </c:barChart>
      <c:catAx>
        <c:axId val="168014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3425183"/>
        <c:crosses val="autoZero"/>
        <c:auto val="1"/>
        <c:lblAlgn val="ctr"/>
        <c:lblOffset val="100"/>
        <c:noMultiLvlLbl val="0"/>
      </c:catAx>
      <c:valAx>
        <c:axId val="17134251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144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dk1">
                    <a:tint val="88500"/>
                  </a:schemeClr>
                </a:gs>
                <a:gs pos="100000">
                  <a:schemeClr val="dk1">
                    <a:tint val="885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Biblio!$I$7:$I$27</c:f>
              <c:numCache>
                <c:formatCode>General</c:formatCod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</c:numCache>
            </c:numRef>
          </c:cat>
          <c:val>
            <c:numRef>
              <c:f>Biblio!$J$7:$J$27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8</c:v>
                </c:pt>
                <c:pt idx="15">
                  <c:v>3</c:v>
                </c:pt>
                <c:pt idx="16">
                  <c:v>7</c:v>
                </c:pt>
                <c:pt idx="17">
                  <c:v>8</c:v>
                </c:pt>
                <c:pt idx="18">
                  <c:v>16</c:v>
                </c:pt>
                <c:pt idx="19">
                  <c:v>24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E-445E-ABA1-99BDFB7EB0B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2897600"/>
        <c:axId val="17557280"/>
      </c:barChart>
      <c:catAx>
        <c:axId val="15289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7280"/>
        <c:crosses val="autoZero"/>
        <c:auto val="1"/>
        <c:lblAlgn val="ctr"/>
        <c:lblOffset val="100"/>
        <c:noMultiLvlLbl val="0"/>
      </c:catAx>
      <c:valAx>
        <c:axId val="17557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897600"/>
        <c:crosses val="autoZero"/>
        <c:crossBetween val="between"/>
      </c:valAx>
      <c:spPr>
        <a:solidFill>
          <a:sysClr val="window" lastClr="FFFFFF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6" y="471290"/>
            <a:ext cx="3509963" cy="1002571"/>
          </a:xfrm>
        </p:spPr>
        <p:txBody>
          <a:bodyPr anchor="b"/>
          <a:lstStyle>
            <a:lvl1pPr algn="ctr">
              <a:defRPr sz="23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6" y="1512523"/>
            <a:ext cx="3509963" cy="695268"/>
          </a:xfrm>
        </p:spPr>
        <p:txBody>
          <a:bodyPr/>
          <a:lstStyle>
            <a:lvl1pPr marL="0" indent="0" algn="ctr">
              <a:buNone/>
              <a:defRPr sz="921"/>
            </a:lvl1pPr>
            <a:lvl2pPr marL="175517" indent="0" algn="ctr">
              <a:buNone/>
              <a:defRPr sz="768"/>
            </a:lvl2pPr>
            <a:lvl3pPr marL="351034" indent="0" algn="ctr">
              <a:buNone/>
              <a:defRPr sz="691"/>
            </a:lvl3pPr>
            <a:lvl4pPr marL="526551" indent="0" algn="ctr">
              <a:buNone/>
              <a:defRPr sz="614"/>
            </a:lvl4pPr>
            <a:lvl5pPr marL="702068" indent="0" algn="ctr">
              <a:buNone/>
              <a:defRPr sz="614"/>
            </a:lvl5pPr>
            <a:lvl6pPr marL="877585" indent="0" algn="ctr">
              <a:buNone/>
              <a:defRPr sz="614"/>
            </a:lvl6pPr>
            <a:lvl7pPr marL="1053103" indent="0" algn="ctr">
              <a:buNone/>
              <a:defRPr sz="614"/>
            </a:lvl7pPr>
            <a:lvl8pPr marL="1228620" indent="0" algn="ctr">
              <a:buNone/>
              <a:defRPr sz="614"/>
            </a:lvl8pPr>
            <a:lvl9pPr marL="1404138" indent="0" algn="ctr">
              <a:buNone/>
              <a:defRPr sz="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5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2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53320"/>
            <a:ext cx="1009114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50" y="153320"/>
            <a:ext cx="2968843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6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7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1" y="717933"/>
            <a:ext cx="4036457" cy="1197886"/>
          </a:xfrm>
        </p:spPr>
        <p:txBody>
          <a:bodyPr anchor="b"/>
          <a:lstStyle>
            <a:lvl1pPr>
              <a:defRPr sz="23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11" y="1927151"/>
            <a:ext cx="4036457" cy="629940"/>
          </a:xfrm>
        </p:spPr>
        <p:txBody>
          <a:bodyPr/>
          <a:lstStyle>
            <a:lvl1pPr marL="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1pPr>
            <a:lvl2pPr marL="175517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2pPr>
            <a:lvl3pPr marL="351034" indent="0">
              <a:buNone/>
              <a:defRPr sz="691">
                <a:solidFill>
                  <a:schemeClr val="tx1">
                    <a:tint val="75000"/>
                  </a:schemeClr>
                </a:solidFill>
              </a:defRPr>
            </a:lvl3pPr>
            <a:lvl4pPr marL="526551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4pPr>
            <a:lvl5pPr marL="702068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5pPr>
            <a:lvl6pPr marL="877585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6pPr>
            <a:lvl7pPr marL="105310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7pPr>
            <a:lvl8pPr marL="1228620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8pPr>
            <a:lvl9pPr marL="1404138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4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8" y="766593"/>
            <a:ext cx="1988980" cy="1827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6" y="766593"/>
            <a:ext cx="1988980" cy="1827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17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7" y="153320"/>
            <a:ext cx="4036457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5" y="705934"/>
            <a:ext cx="1979839" cy="345967"/>
          </a:xfrm>
        </p:spPr>
        <p:txBody>
          <a:bodyPr anchor="b"/>
          <a:lstStyle>
            <a:lvl1pPr marL="0" indent="0">
              <a:buNone/>
              <a:defRPr sz="921" b="1"/>
            </a:lvl1pPr>
            <a:lvl2pPr marL="175517" indent="0">
              <a:buNone/>
              <a:defRPr sz="768" b="1"/>
            </a:lvl2pPr>
            <a:lvl3pPr marL="351034" indent="0">
              <a:buNone/>
              <a:defRPr sz="691" b="1"/>
            </a:lvl3pPr>
            <a:lvl4pPr marL="526551" indent="0">
              <a:buNone/>
              <a:defRPr sz="614" b="1"/>
            </a:lvl4pPr>
            <a:lvl5pPr marL="702068" indent="0">
              <a:buNone/>
              <a:defRPr sz="614" b="1"/>
            </a:lvl5pPr>
            <a:lvl6pPr marL="877585" indent="0">
              <a:buNone/>
              <a:defRPr sz="614" b="1"/>
            </a:lvl6pPr>
            <a:lvl7pPr marL="1053103" indent="0">
              <a:buNone/>
              <a:defRPr sz="614" b="1"/>
            </a:lvl7pPr>
            <a:lvl8pPr marL="1228620" indent="0">
              <a:buNone/>
              <a:defRPr sz="614" b="1"/>
            </a:lvl8pPr>
            <a:lvl9pPr marL="1404138" indent="0">
              <a:buNone/>
              <a:defRPr sz="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5" y="1051899"/>
            <a:ext cx="1979839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705934"/>
            <a:ext cx="1989588" cy="345967"/>
          </a:xfrm>
        </p:spPr>
        <p:txBody>
          <a:bodyPr anchor="b"/>
          <a:lstStyle>
            <a:lvl1pPr marL="0" indent="0">
              <a:buNone/>
              <a:defRPr sz="921" b="1"/>
            </a:lvl1pPr>
            <a:lvl2pPr marL="175517" indent="0">
              <a:buNone/>
              <a:defRPr sz="768" b="1"/>
            </a:lvl2pPr>
            <a:lvl3pPr marL="351034" indent="0">
              <a:buNone/>
              <a:defRPr sz="691" b="1"/>
            </a:lvl3pPr>
            <a:lvl4pPr marL="526551" indent="0">
              <a:buNone/>
              <a:defRPr sz="614" b="1"/>
            </a:lvl4pPr>
            <a:lvl5pPr marL="702068" indent="0">
              <a:buNone/>
              <a:defRPr sz="614" b="1"/>
            </a:lvl5pPr>
            <a:lvl6pPr marL="877585" indent="0">
              <a:buNone/>
              <a:defRPr sz="614" b="1"/>
            </a:lvl6pPr>
            <a:lvl7pPr marL="1053103" indent="0">
              <a:buNone/>
              <a:defRPr sz="614" b="1"/>
            </a:lvl7pPr>
            <a:lvl8pPr marL="1228620" indent="0">
              <a:buNone/>
              <a:defRPr sz="614" b="1"/>
            </a:lvl8pPr>
            <a:lvl9pPr marL="1404138" indent="0">
              <a:buNone/>
              <a:defRPr sz="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051899"/>
            <a:ext cx="198958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6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1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6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7" y="191982"/>
            <a:ext cx="1509406" cy="671936"/>
          </a:xfrm>
        </p:spPr>
        <p:txBody>
          <a:bodyPr anchor="b"/>
          <a:lstStyle>
            <a:lvl1pPr>
              <a:defRPr sz="1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9" y="414628"/>
            <a:ext cx="2369225" cy="2046471"/>
          </a:xfrm>
        </p:spPr>
        <p:txBody>
          <a:bodyPr/>
          <a:lstStyle>
            <a:lvl1pPr>
              <a:defRPr sz="1228"/>
            </a:lvl1pPr>
            <a:lvl2pPr>
              <a:defRPr sz="1075"/>
            </a:lvl2pPr>
            <a:lvl3pPr>
              <a:defRPr sz="921"/>
            </a:lvl3pPr>
            <a:lvl4pPr>
              <a:defRPr sz="768"/>
            </a:lvl4pPr>
            <a:lvl5pPr>
              <a:defRPr sz="768"/>
            </a:lvl5pPr>
            <a:lvl6pPr>
              <a:defRPr sz="768"/>
            </a:lvl6pPr>
            <a:lvl7pPr>
              <a:defRPr sz="768"/>
            </a:lvl7pPr>
            <a:lvl8pPr>
              <a:defRPr sz="768"/>
            </a:lvl8pPr>
            <a:lvl9pPr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7" y="863919"/>
            <a:ext cx="1509406" cy="1600514"/>
          </a:xfrm>
        </p:spPr>
        <p:txBody>
          <a:bodyPr/>
          <a:lstStyle>
            <a:lvl1pPr marL="0" indent="0">
              <a:buNone/>
              <a:defRPr sz="614"/>
            </a:lvl1pPr>
            <a:lvl2pPr marL="175517" indent="0">
              <a:buNone/>
              <a:defRPr sz="537"/>
            </a:lvl2pPr>
            <a:lvl3pPr marL="351034" indent="0">
              <a:buNone/>
              <a:defRPr sz="461"/>
            </a:lvl3pPr>
            <a:lvl4pPr marL="526551" indent="0">
              <a:buNone/>
              <a:defRPr sz="384"/>
            </a:lvl4pPr>
            <a:lvl5pPr marL="702068" indent="0">
              <a:buNone/>
              <a:defRPr sz="384"/>
            </a:lvl5pPr>
            <a:lvl6pPr marL="877585" indent="0">
              <a:buNone/>
              <a:defRPr sz="384"/>
            </a:lvl6pPr>
            <a:lvl7pPr marL="1053103" indent="0">
              <a:buNone/>
              <a:defRPr sz="384"/>
            </a:lvl7pPr>
            <a:lvl8pPr marL="1228620" indent="0">
              <a:buNone/>
              <a:defRPr sz="384"/>
            </a:lvl8pPr>
            <a:lvl9pPr marL="1404138" indent="0">
              <a:buNone/>
              <a:defRPr sz="3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5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7" y="191982"/>
            <a:ext cx="1509406" cy="671936"/>
          </a:xfrm>
        </p:spPr>
        <p:txBody>
          <a:bodyPr anchor="b"/>
          <a:lstStyle>
            <a:lvl1pPr>
              <a:defRPr sz="1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9" y="414628"/>
            <a:ext cx="2369225" cy="2046471"/>
          </a:xfrm>
        </p:spPr>
        <p:txBody>
          <a:bodyPr anchor="t"/>
          <a:lstStyle>
            <a:lvl1pPr marL="0" indent="0">
              <a:buNone/>
              <a:defRPr sz="1228"/>
            </a:lvl1pPr>
            <a:lvl2pPr marL="175517" indent="0">
              <a:buNone/>
              <a:defRPr sz="1075"/>
            </a:lvl2pPr>
            <a:lvl3pPr marL="351034" indent="0">
              <a:buNone/>
              <a:defRPr sz="921"/>
            </a:lvl3pPr>
            <a:lvl4pPr marL="526551" indent="0">
              <a:buNone/>
              <a:defRPr sz="768"/>
            </a:lvl4pPr>
            <a:lvl5pPr marL="702068" indent="0">
              <a:buNone/>
              <a:defRPr sz="768"/>
            </a:lvl5pPr>
            <a:lvl6pPr marL="877585" indent="0">
              <a:buNone/>
              <a:defRPr sz="768"/>
            </a:lvl6pPr>
            <a:lvl7pPr marL="1053103" indent="0">
              <a:buNone/>
              <a:defRPr sz="768"/>
            </a:lvl7pPr>
            <a:lvl8pPr marL="1228620" indent="0">
              <a:buNone/>
              <a:defRPr sz="768"/>
            </a:lvl8pPr>
            <a:lvl9pPr marL="1404138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7" y="863919"/>
            <a:ext cx="1509406" cy="1600514"/>
          </a:xfrm>
        </p:spPr>
        <p:txBody>
          <a:bodyPr/>
          <a:lstStyle>
            <a:lvl1pPr marL="0" indent="0">
              <a:buNone/>
              <a:defRPr sz="614"/>
            </a:lvl1pPr>
            <a:lvl2pPr marL="175517" indent="0">
              <a:buNone/>
              <a:defRPr sz="537"/>
            </a:lvl2pPr>
            <a:lvl3pPr marL="351034" indent="0">
              <a:buNone/>
              <a:defRPr sz="461"/>
            </a:lvl3pPr>
            <a:lvl4pPr marL="526551" indent="0">
              <a:buNone/>
              <a:defRPr sz="384"/>
            </a:lvl4pPr>
            <a:lvl5pPr marL="702068" indent="0">
              <a:buNone/>
              <a:defRPr sz="384"/>
            </a:lvl5pPr>
            <a:lvl6pPr marL="877585" indent="0">
              <a:buNone/>
              <a:defRPr sz="384"/>
            </a:lvl6pPr>
            <a:lvl7pPr marL="1053103" indent="0">
              <a:buNone/>
              <a:defRPr sz="384"/>
            </a:lvl7pPr>
            <a:lvl8pPr marL="1228620" indent="0">
              <a:buNone/>
              <a:defRPr sz="384"/>
            </a:lvl8pPr>
            <a:lvl9pPr marL="1404138" indent="0">
              <a:buNone/>
              <a:defRPr sz="3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4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53320"/>
            <a:ext cx="403645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766593"/>
            <a:ext cx="4036457" cy="182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8" y="2669081"/>
            <a:ext cx="105298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73A5-7ADF-4D51-976B-BCC19B9E5DF5}" type="datetimeFigureOut">
              <a:rPr lang="en-CA" smtClean="0"/>
              <a:t>2020-09-26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669081"/>
            <a:ext cx="157948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6" y="2669081"/>
            <a:ext cx="105298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934-3129-423C-A79C-C93FEF709B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1034" rtl="0" eaLnBrk="1" latinLnBrk="0" hangingPunct="1">
        <a:lnSpc>
          <a:spcPct val="90000"/>
        </a:lnSpc>
        <a:spcBef>
          <a:spcPct val="0"/>
        </a:spcBef>
        <a:buNone/>
        <a:defRPr sz="16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759" indent="-87759" algn="l" defTabSz="351034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63276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38793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614310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4pPr>
      <a:lvl5pPr marL="789827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5pPr>
      <a:lvl6pPr marL="965344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6pPr>
      <a:lvl7pPr marL="1140861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7pPr>
      <a:lvl8pPr marL="1316379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8pPr>
      <a:lvl9pPr marL="1491895" indent="-87759" algn="l" defTabSz="351034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1pPr>
      <a:lvl2pPr marL="175517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2pPr>
      <a:lvl3pPr marL="351034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3pPr>
      <a:lvl4pPr marL="526551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4pPr>
      <a:lvl5pPr marL="702068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5pPr>
      <a:lvl6pPr marL="877585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6pPr>
      <a:lvl7pPr marL="1053103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7pPr>
      <a:lvl8pPr marL="1228620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8pPr>
      <a:lvl9pPr marL="1404138" algn="l" defTabSz="351034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063F89F-C949-44BA-9F3C-A6D70BDB1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007853"/>
              </p:ext>
            </p:extLst>
          </p:nvPr>
        </p:nvGraphicFramePr>
        <p:xfrm>
          <a:off x="-95250" y="-280774"/>
          <a:ext cx="4843361" cy="3213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632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7FA442-29F9-426F-BBFC-0A5117E37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508104"/>
              </p:ext>
            </p:extLst>
          </p:nvPr>
        </p:nvGraphicFramePr>
        <p:xfrm>
          <a:off x="-112789" y="-112788"/>
          <a:ext cx="4938565" cy="3105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05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Batot Édouard</cp:lastModifiedBy>
  <cp:revision>4</cp:revision>
  <dcterms:created xsi:type="dcterms:W3CDTF">2020-09-15T12:52:55Z</dcterms:created>
  <dcterms:modified xsi:type="dcterms:W3CDTF">2020-09-26T15:34:45Z</dcterms:modified>
</cp:coreProperties>
</file>