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9" r:id="rId3"/>
    <p:sldId id="258" r:id="rId4"/>
  </p:sldIdLst>
  <p:sldSz cx="7199313" cy="1116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" userDrawn="1">
          <p15:clr>
            <a:srgbClr val="A4A3A4"/>
          </p15:clr>
        </p15:guide>
        <p15:guide id="2" pos="3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72" d="100"/>
          <a:sy n="172" d="100"/>
        </p:scale>
        <p:origin x="138" y="1812"/>
      </p:cViewPr>
      <p:guideLst>
        <p:guide orient="horz" pos="352"/>
        <p:guide pos="3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182644"/>
            <a:ext cx="5399485" cy="388538"/>
          </a:xfrm>
        </p:spPr>
        <p:txBody>
          <a:bodyPr anchor="b"/>
          <a:lstStyle>
            <a:lvl1pPr algn="ctr">
              <a:defRPr sz="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86165"/>
            <a:ext cx="5399485" cy="269445"/>
          </a:xfrm>
        </p:spPr>
        <p:txBody>
          <a:bodyPr/>
          <a:lstStyle>
            <a:lvl1pPr marL="0" indent="0" algn="ctr">
              <a:buNone/>
              <a:defRPr sz="390"/>
            </a:lvl1pPr>
            <a:lvl2pPr marL="74386" indent="0" algn="ctr">
              <a:buNone/>
              <a:defRPr sz="325"/>
            </a:lvl2pPr>
            <a:lvl3pPr marL="148773" indent="0" algn="ctr">
              <a:buNone/>
              <a:defRPr sz="293"/>
            </a:lvl3pPr>
            <a:lvl4pPr marL="223159" indent="0" algn="ctr">
              <a:buNone/>
              <a:defRPr sz="260"/>
            </a:lvl4pPr>
            <a:lvl5pPr marL="297546" indent="0" algn="ctr">
              <a:buNone/>
              <a:defRPr sz="260"/>
            </a:lvl5pPr>
            <a:lvl6pPr marL="371932" indent="0" algn="ctr">
              <a:buNone/>
              <a:defRPr sz="260"/>
            </a:lvl6pPr>
            <a:lvl7pPr marL="446319" indent="0" algn="ctr">
              <a:buNone/>
              <a:defRPr sz="260"/>
            </a:lvl7pPr>
            <a:lvl8pPr marL="520705" indent="0" algn="ctr">
              <a:buNone/>
              <a:defRPr sz="260"/>
            </a:lvl8pPr>
            <a:lvl9pPr marL="595092" indent="0" algn="ctr">
              <a:buNone/>
              <a:defRPr sz="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8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12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59418"/>
            <a:ext cx="1552352" cy="9457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9418"/>
            <a:ext cx="4567064" cy="9457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90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7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278229"/>
            <a:ext cx="6209407" cy="464230"/>
          </a:xfrm>
        </p:spPr>
        <p:txBody>
          <a:bodyPr anchor="b"/>
          <a:lstStyle>
            <a:lvl1pPr>
              <a:defRPr sz="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746850"/>
            <a:ext cx="6209407" cy="244128"/>
          </a:xfrm>
        </p:spPr>
        <p:txBody>
          <a:bodyPr/>
          <a:lstStyle>
            <a:lvl1pPr marL="0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1pPr>
            <a:lvl2pPr marL="74386" indent="0">
              <a:buNone/>
              <a:defRPr sz="325">
                <a:solidFill>
                  <a:schemeClr val="tx1">
                    <a:tint val="75000"/>
                  </a:schemeClr>
                </a:solidFill>
              </a:defRPr>
            </a:lvl2pPr>
            <a:lvl3pPr marL="148773" indent="0">
              <a:buNone/>
              <a:defRPr sz="293">
                <a:solidFill>
                  <a:schemeClr val="tx1">
                    <a:tint val="75000"/>
                  </a:schemeClr>
                </a:solidFill>
              </a:defRPr>
            </a:lvl3pPr>
            <a:lvl4pPr marL="223159" indent="0">
              <a:buNone/>
              <a:defRPr sz="260">
                <a:solidFill>
                  <a:schemeClr val="tx1">
                    <a:tint val="75000"/>
                  </a:schemeClr>
                </a:solidFill>
              </a:defRPr>
            </a:lvl4pPr>
            <a:lvl5pPr marL="297546" indent="0">
              <a:buNone/>
              <a:defRPr sz="260">
                <a:solidFill>
                  <a:schemeClr val="tx1">
                    <a:tint val="75000"/>
                  </a:schemeClr>
                </a:solidFill>
              </a:defRPr>
            </a:lvl5pPr>
            <a:lvl6pPr marL="371932" indent="0">
              <a:buNone/>
              <a:defRPr sz="260">
                <a:solidFill>
                  <a:schemeClr val="tx1">
                    <a:tint val="75000"/>
                  </a:schemeClr>
                </a:solidFill>
              </a:defRPr>
            </a:lvl6pPr>
            <a:lvl7pPr marL="446319" indent="0">
              <a:buNone/>
              <a:defRPr sz="260">
                <a:solidFill>
                  <a:schemeClr val="tx1">
                    <a:tint val="75000"/>
                  </a:schemeClr>
                </a:solidFill>
              </a:defRPr>
            </a:lvl7pPr>
            <a:lvl8pPr marL="520705" indent="0">
              <a:buNone/>
              <a:defRPr sz="260">
                <a:solidFill>
                  <a:schemeClr val="tx1">
                    <a:tint val="75000"/>
                  </a:schemeClr>
                </a:solidFill>
              </a:defRPr>
            </a:lvl8pPr>
            <a:lvl9pPr marL="595092" indent="0">
              <a:buNone/>
              <a:defRPr sz="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45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97087"/>
            <a:ext cx="3059708" cy="70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97087"/>
            <a:ext cx="3059708" cy="70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51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9417"/>
            <a:ext cx="6209407" cy="215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73579"/>
            <a:ext cx="3045647" cy="134076"/>
          </a:xfrm>
        </p:spPr>
        <p:txBody>
          <a:bodyPr anchor="b"/>
          <a:lstStyle>
            <a:lvl1pPr marL="0" indent="0">
              <a:buNone/>
              <a:defRPr sz="390" b="1"/>
            </a:lvl1pPr>
            <a:lvl2pPr marL="74386" indent="0">
              <a:buNone/>
              <a:defRPr sz="325" b="1"/>
            </a:lvl2pPr>
            <a:lvl3pPr marL="148773" indent="0">
              <a:buNone/>
              <a:defRPr sz="293" b="1"/>
            </a:lvl3pPr>
            <a:lvl4pPr marL="223159" indent="0">
              <a:buNone/>
              <a:defRPr sz="260" b="1"/>
            </a:lvl4pPr>
            <a:lvl5pPr marL="297546" indent="0">
              <a:buNone/>
              <a:defRPr sz="260" b="1"/>
            </a:lvl5pPr>
            <a:lvl6pPr marL="371932" indent="0">
              <a:buNone/>
              <a:defRPr sz="260" b="1"/>
            </a:lvl6pPr>
            <a:lvl7pPr marL="446319" indent="0">
              <a:buNone/>
              <a:defRPr sz="260" b="1"/>
            </a:lvl7pPr>
            <a:lvl8pPr marL="520705" indent="0">
              <a:buNone/>
              <a:defRPr sz="260" b="1"/>
            </a:lvl8pPr>
            <a:lvl9pPr marL="595092" indent="0">
              <a:buNone/>
              <a:defRPr sz="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407655"/>
            <a:ext cx="3045647" cy="599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73579"/>
            <a:ext cx="3060646" cy="134076"/>
          </a:xfrm>
        </p:spPr>
        <p:txBody>
          <a:bodyPr anchor="b"/>
          <a:lstStyle>
            <a:lvl1pPr marL="0" indent="0">
              <a:buNone/>
              <a:defRPr sz="390" b="1"/>
            </a:lvl1pPr>
            <a:lvl2pPr marL="74386" indent="0">
              <a:buNone/>
              <a:defRPr sz="325" b="1"/>
            </a:lvl2pPr>
            <a:lvl3pPr marL="148773" indent="0">
              <a:buNone/>
              <a:defRPr sz="293" b="1"/>
            </a:lvl3pPr>
            <a:lvl4pPr marL="223159" indent="0">
              <a:buNone/>
              <a:defRPr sz="260" b="1"/>
            </a:lvl4pPr>
            <a:lvl5pPr marL="297546" indent="0">
              <a:buNone/>
              <a:defRPr sz="260" b="1"/>
            </a:lvl5pPr>
            <a:lvl6pPr marL="371932" indent="0">
              <a:buNone/>
              <a:defRPr sz="260" b="1"/>
            </a:lvl6pPr>
            <a:lvl7pPr marL="446319" indent="0">
              <a:buNone/>
              <a:defRPr sz="260" b="1"/>
            </a:lvl7pPr>
            <a:lvl8pPr marL="520705" indent="0">
              <a:buNone/>
              <a:defRPr sz="260" b="1"/>
            </a:lvl8pPr>
            <a:lvl9pPr marL="595092" indent="0">
              <a:buNone/>
              <a:defRPr sz="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407655"/>
            <a:ext cx="3060646" cy="599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86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6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2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74401"/>
            <a:ext cx="2321966" cy="260403"/>
          </a:xfrm>
        </p:spPr>
        <p:txBody>
          <a:bodyPr anchor="b"/>
          <a:lstStyle>
            <a:lvl1pPr>
              <a:defRPr sz="5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60685"/>
            <a:ext cx="3644652" cy="793093"/>
          </a:xfrm>
        </p:spPr>
        <p:txBody>
          <a:bodyPr/>
          <a:lstStyle>
            <a:lvl1pPr>
              <a:defRPr sz="521"/>
            </a:lvl1pPr>
            <a:lvl2pPr>
              <a:defRPr sz="456"/>
            </a:lvl2pPr>
            <a:lvl3pPr>
              <a:defRPr sz="390"/>
            </a:lvl3pPr>
            <a:lvl4pPr>
              <a:defRPr sz="325"/>
            </a:lvl4pPr>
            <a:lvl5pPr>
              <a:defRPr sz="325"/>
            </a:lvl5pPr>
            <a:lvl6pPr>
              <a:defRPr sz="325"/>
            </a:lvl6pPr>
            <a:lvl7pPr>
              <a:defRPr sz="325"/>
            </a:lvl7pPr>
            <a:lvl8pPr>
              <a:defRPr sz="325"/>
            </a:lvl8pPr>
            <a:lvl9pPr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334804"/>
            <a:ext cx="2321966" cy="620266"/>
          </a:xfrm>
        </p:spPr>
        <p:txBody>
          <a:bodyPr/>
          <a:lstStyle>
            <a:lvl1pPr marL="0" indent="0">
              <a:buNone/>
              <a:defRPr sz="260"/>
            </a:lvl1pPr>
            <a:lvl2pPr marL="74386" indent="0">
              <a:buNone/>
              <a:defRPr sz="228"/>
            </a:lvl2pPr>
            <a:lvl3pPr marL="148773" indent="0">
              <a:buNone/>
              <a:defRPr sz="195"/>
            </a:lvl3pPr>
            <a:lvl4pPr marL="223159" indent="0">
              <a:buNone/>
              <a:defRPr sz="163"/>
            </a:lvl4pPr>
            <a:lvl5pPr marL="297546" indent="0">
              <a:buNone/>
              <a:defRPr sz="163"/>
            </a:lvl5pPr>
            <a:lvl6pPr marL="371932" indent="0">
              <a:buNone/>
              <a:defRPr sz="163"/>
            </a:lvl6pPr>
            <a:lvl7pPr marL="446319" indent="0">
              <a:buNone/>
              <a:defRPr sz="163"/>
            </a:lvl7pPr>
            <a:lvl8pPr marL="520705" indent="0">
              <a:buNone/>
              <a:defRPr sz="163"/>
            </a:lvl8pPr>
            <a:lvl9pPr marL="595092" indent="0">
              <a:buNone/>
              <a:defRPr sz="1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2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74401"/>
            <a:ext cx="2321966" cy="260403"/>
          </a:xfrm>
        </p:spPr>
        <p:txBody>
          <a:bodyPr anchor="b"/>
          <a:lstStyle>
            <a:lvl1pPr>
              <a:defRPr sz="5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60685"/>
            <a:ext cx="3644652" cy="793093"/>
          </a:xfrm>
        </p:spPr>
        <p:txBody>
          <a:bodyPr anchor="t"/>
          <a:lstStyle>
            <a:lvl1pPr marL="0" indent="0">
              <a:buNone/>
              <a:defRPr sz="521"/>
            </a:lvl1pPr>
            <a:lvl2pPr marL="74386" indent="0">
              <a:buNone/>
              <a:defRPr sz="456"/>
            </a:lvl2pPr>
            <a:lvl3pPr marL="148773" indent="0">
              <a:buNone/>
              <a:defRPr sz="390"/>
            </a:lvl3pPr>
            <a:lvl4pPr marL="223159" indent="0">
              <a:buNone/>
              <a:defRPr sz="325"/>
            </a:lvl4pPr>
            <a:lvl5pPr marL="297546" indent="0">
              <a:buNone/>
              <a:defRPr sz="325"/>
            </a:lvl5pPr>
            <a:lvl6pPr marL="371932" indent="0">
              <a:buNone/>
              <a:defRPr sz="325"/>
            </a:lvl6pPr>
            <a:lvl7pPr marL="446319" indent="0">
              <a:buNone/>
              <a:defRPr sz="325"/>
            </a:lvl7pPr>
            <a:lvl8pPr marL="520705" indent="0">
              <a:buNone/>
              <a:defRPr sz="325"/>
            </a:lvl8pPr>
            <a:lvl9pPr marL="595092" indent="0">
              <a:buNone/>
              <a:defRPr sz="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334804"/>
            <a:ext cx="2321966" cy="620266"/>
          </a:xfrm>
        </p:spPr>
        <p:txBody>
          <a:bodyPr/>
          <a:lstStyle>
            <a:lvl1pPr marL="0" indent="0">
              <a:buNone/>
              <a:defRPr sz="260"/>
            </a:lvl1pPr>
            <a:lvl2pPr marL="74386" indent="0">
              <a:buNone/>
              <a:defRPr sz="228"/>
            </a:lvl2pPr>
            <a:lvl3pPr marL="148773" indent="0">
              <a:buNone/>
              <a:defRPr sz="195"/>
            </a:lvl3pPr>
            <a:lvl4pPr marL="223159" indent="0">
              <a:buNone/>
              <a:defRPr sz="163"/>
            </a:lvl4pPr>
            <a:lvl5pPr marL="297546" indent="0">
              <a:buNone/>
              <a:defRPr sz="163"/>
            </a:lvl5pPr>
            <a:lvl6pPr marL="371932" indent="0">
              <a:buNone/>
              <a:defRPr sz="163"/>
            </a:lvl6pPr>
            <a:lvl7pPr marL="446319" indent="0">
              <a:buNone/>
              <a:defRPr sz="163"/>
            </a:lvl7pPr>
            <a:lvl8pPr marL="520705" indent="0">
              <a:buNone/>
              <a:defRPr sz="163"/>
            </a:lvl8pPr>
            <a:lvl9pPr marL="595092" indent="0">
              <a:buNone/>
              <a:defRPr sz="1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43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9417"/>
            <a:ext cx="6209407" cy="21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97087"/>
            <a:ext cx="6209407" cy="70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34379"/>
            <a:ext cx="1619845" cy="5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F7BE-4BD9-4EF2-964C-747161BA83EA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34379"/>
            <a:ext cx="2429768" cy="5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34379"/>
            <a:ext cx="1619845" cy="5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421E-8540-411E-8181-1D200D248E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8773" rtl="0" eaLnBrk="1" latinLnBrk="0" hangingPunct="1">
        <a:lnSpc>
          <a:spcPct val="90000"/>
        </a:lnSpc>
        <a:spcBef>
          <a:spcPct val="0"/>
        </a:spcBef>
        <a:buNone/>
        <a:defRPr sz="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93" indent="-37193" algn="l" defTabSz="148773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456" kern="1200">
          <a:solidFill>
            <a:schemeClr val="tx1"/>
          </a:solidFill>
          <a:latin typeface="+mn-lt"/>
          <a:ea typeface="+mn-ea"/>
          <a:cs typeface="+mn-cs"/>
        </a:defRPr>
      </a:lvl1pPr>
      <a:lvl2pPr marL="111580" indent="-37193" algn="l" defTabSz="148773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85966" indent="-37193" algn="l" defTabSz="148773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325" kern="1200">
          <a:solidFill>
            <a:schemeClr val="tx1"/>
          </a:solidFill>
          <a:latin typeface="+mn-lt"/>
          <a:ea typeface="+mn-ea"/>
          <a:cs typeface="+mn-cs"/>
        </a:defRPr>
      </a:lvl3pPr>
      <a:lvl4pPr marL="260353" indent="-37193" algn="l" defTabSz="148773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3" kern="1200">
          <a:solidFill>
            <a:schemeClr val="tx1"/>
          </a:solidFill>
          <a:latin typeface="+mn-lt"/>
          <a:ea typeface="+mn-ea"/>
          <a:cs typeface="+mn-cs"/>
        </a:defRPr>
      </a:lvl4pPr>
      <a:lvl5pPr marL="334739" indent="-37193" algn="l" defTabSz="148773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3" kern="1200">
          <a:solidFill>
            <a:schemeClr val="tx1"/>
          </a:solidFill>
          <a:latin typeface="+mn-lt"/>
          <a:ea typeface="+mn-ea"/>
          <a:cs typeface="+mn-cs"/>
        </a:defRPr>
      </a:lvl5pPr>
      <a:lvl6pPr marL="409125" indent="-37193" algn="l" defTabSz="148773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3" kern="1200">
          <a:solidFill>
            <a:schemeClr val="tx1"/>
          </a:solidFill>
          <a:latin typeface="+mn-lt"/>
          <a:ea typeface="+mn-ea"/>
          <a:cs typeface="+mn-cs"/>
        </a:defRPr>
      </a:lvl6pPr>
      <a:lvl7pPr marL="483512" indent="-37193" algn="l" defTabSz="148773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3" kern="1200">
          <a:solidFill>
            <a:schemeClr val="tx1"/>
          </a:solidFill>
          <a:latin typeface="+mn-lt"/>
          <a:ea typeface="+mn-ea"/>
          <a:cs typeface="+mn-cs"/>
        </a:defRPr>
      </a:lvl7pPr>
      <a:lvl8pPr marL="557898" indent="-37193" algn="l" defTabSz="148773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3" kern="1200">
          <a:solidFill>
            <a:schemeClr val="tx1"/>
          </a:solidFill>
          <a:latin typeface="+mn-lt"/>
          <a:ea typeface="+mn-ea"/>
          <a:cs typeface="+mn-cs"/>
        </a:defRPr>
      </a:lvl8pPr>
      <a:lvl9pPr marL="632285" indent="-37193" algn="l" defTabSz="148773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773" rtl="0" eaLnBrk="1" latinLnBrk="0" hangingPunct="1">
        <a:defRPr sz="293" kern="1200">
          <a:solidFill>
            <a:schemeClr val="tx1"/>
          </a:solidFill>
          <a:latin typeface="+mn-lt"/>
          <a:ea typeface="+mn-ea"/>
          <a:cs typeface="+mn-cs"/>
        </a:defRPr>
      </a:lvl1pPr>
      <a:lvl2pPr marL="74386" algn="l" defTabSz="148773" rtl="0" eaLnBrk="1" latinLnBrk="0" hangingPunct="1">
        <a:defRPr sz="293" kern="1200">
          <a:solidFill>
            <a:schemeClr val="tx1"/>
          </a:solidFill>
          <a:latin typeface="+mn-lt"/>
          <a:ea typeface="+mn-ea"/>
          <a:cs typeface="+mn-cs"/>
        </a:defRPr>
      </a:lvl2pPr>
      <a:lvl3pPr marL="148773" algn="l" defTabSz="148773" rtl="0" eaLnBrk="1" latinLnBrk="0" hangingPunct="1">
        <a:defRPr sz="293" kern="1200">
          <a:solidFill>
            <a:schemeClr val="tx1"/>
          </a:solidFill>
          <a:latin typeface="+mn-lt"/>
          <a:ea typeface="+mn-ea"/>
          <a:cs typeface="+mn-cs"/>
        </a:defRPr>
      </a:lvl3pPr>
      <a:lvl4pPr marL="223159" algn="l" defTabSz="148773" rtl="0" eaLnBrk="1" latinLnBrk="0" hangingPunct="1">
        <a:defRPr sz="293" kern="1200">
          <a:solidFill>
            <a:schemeClr val="tx1"/>
          </a:solidFill>
          <a:latin typeface="+mn-lt"/>
          <a:ea typeface="+mn-ea"/>
          <a:cs typeface="+mn-cs"/>
        </a:defRPr>
      </a:lvl4pPr>
      <a:lvl5pPr marL="297546" algn="l" defTabSz="148773" rtl="0" eaLnBrk="1" latinLnBrk="0" hangingPunct="1">
        <a:defRPr sz="293" kern="1200">
          <a:solidFill>
            <a:schemeClr val="tx1"/>
          </a:solidFill>
          <a:latin typeface="+mn-lt"/>
          <a:ea typeface="+mn-ea"/>
          <a:cs typeface="+mn-cs"/>
        </a:defRPr>
      </a:lvl5pPr>
      <a:lvl6pPr marL="371932" algn="l" defTabSz="148773" rtl="0" eaLnBrk="1" latinLnBrk="0" hangingPunct="1">
        <a:defRPr sz="293" kern="1200">
          <a:solidFill>
            <a:schemeClr val="tx1"/>
          </a:solidFill>
          <a:latin typeface="+mn-lt"/>
          <a:ea typeface="+mn-ea"/>
          <a:cs typeface="+mn-cs"/>
        </a:defRPr>
      </a:lvl6pPr>
      <a:lvl7pPr marL="446319" algn="l" defTabSz="148773" rtl="0" eaLnBrk="1" latinLnBrk="0" hangingPunct="1">
        <a:defRPr sz="293" kern="1200">
          <a:solidFill>
            <a:schemeClr val="tx1"/>
          </a:solidFill>
          <a:latin typeface="+mn-lt"/>
          <a:ea typeface="+mn-ea"/>
          <a:cs typeface="+mn-cs"/>
        </a:defRPr>
      </a:lvl7pPr>
      <a:lvl8pPr marL="520705" algn="l" defTabSz="148773" rtl="0" eaLnBrk="1" latinLnBrk="0" hangingPunct="1">
        <a:defRPr sz="293" kern="1200">
          <a:solidFill>
            <a:schemeClr val="tx1"/>
          </a:solidFill>
          <a:latin typeface="+mn-lt"/>
          <a:ea typeface="+mn-ea"/>
          <a:cs typeface="+mn-cs"/>
        </a:defRPr>
      </a:lvl8pPr>
      <a:lvl9pPr marL="595092" algn="l" defTabSz="148773" rtl="0" eaLnBrk="1" latinLnBrk="0" hangingPunct="1">
        <a:defRPr sz="2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503BEB-3D3C-446B-B1F9-31A615F82231}"/>
              </a:ext>
            </a:extLst>
          </p:cNvPr>
          <p:cNvGrpSpPr/>
          <p:nvPr/>
        </p:nvGrpSpPr>
        <p:grpSpPr>
          <a:xfrm>
            <a:off x="277093" y="-52207"/>
            <a:ext cx="6530281" cy="1218399"/>
            <a:chOff x="1594196" y="78704"/>
            <a:chExt cx="5418223" cy="12183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992B22-85DD-478E-858F-D1E64C1563F3}"/>
                </a:ext>
              </a:extLst>
            </p:cNvPr>
            <p:cNvSpPr/>
            <p:nvPr/>
          </p:nvSpPr>
          <p:spPr>
            <a:xfrm>
              <a:off x="1704557" y="545819"/>
              <a:ext cx="1052383" cy="52077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2015" tIns="0" rIns="62015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DBLP</a:t>
              </a:r>
            </a:p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3F664F-CCFD-4280-8342-B4FF71C2B6F9}"/>
                </a:ext>
              </a:extLst>
            </p:cNvPr>
            <p:cNvSpPr/>
            <p:nvPr/>
          </p:nvSpPr>
          <p:spPr>
            <a:xfrm>
              <a:off x="3114227" y="545818"/>
              <a:ext cx="1052383" cy="52077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2015" tIns="0" rIns="62015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Traceability</a:t>
              </a:r>
            </a:p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Modelling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3CB70-7F19-48B2-A391-ADBD1D7004BC}"/>
                </a:ext>
              </a:extLst>
            </p:cNvPr>
            <p:cNvSpPr/>
            <p:nvPr/>
          </p:nvSpPr>
          <p:spPr>
            <a:xfrm>
              <a:off x="4540064" y="545818"/>
              <a:ext cx="1052383" cy="52077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2015" tIns="0" rIns="62015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 Software engineering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0D3777-9178-4DD8-B72F-ED30A5531F42}"/>
                </a:ext>
              </a:extLst>
            </p:cNvPr>
            <p:cNvSpPr txBox="1"/>
            <p:nvPr/>
          </p:nvSpPr>
          <p:spPr>
            <a:xfrm>
              <a:off x="1594196" y="1035493"/>
              <a:ext cx="1273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 7 millions entries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ACF79C-A0A1-42A7-8436-F512E2BE31DB}"/>
                </a:ext>
              </a:extLst>
            </p:cNvPr>
            <p:cNvSpPr txBox="1"/>
            <p:nvPr/>
          </p:nvSpPr>
          <p:spPr>
            <a:xfrm>
              <a:off x="3241108" y="1035493"/>
              <a:ext cx="798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203 papers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F0CF4E-ED15-4606-8863-815E3B36B3E3}"/>
                </a:ext>
              </a:extLst>
            </p:cNvPr>
            <p:cNvSpPr txBox="1"/>
            <p:nvPr/>
          </p:nvSpPr>
          <p:spPr>
            <a:xfrm>
              <a:off x="6092783" y="1035493"/>
              <a:ext cx="798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159 papers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453D2B-1B38-4661-8E0B-4452971808D6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39" y="659987"/>
              <a:ext cx="373456" cy="0"/>
            </a:xfrm>
            <a:prstGeom prst="straightConnector1">
              <a:avLst/>
            </a:prstGeom>
            <a:ln w="6350"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438F881-8441-4065-8423-63B10272F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66609" y="659987"/>
              <a:ext cx="373455" cy="0"/>
            </a:xfrm>
            <a:prstGeom prst="straightConnector1">
              <a:avLst/>
            </a:prstGeom>
            <a:ln w="6350"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0C96DF-B2ED-4A2E-8153-9EA7B88BF9D4}"/>
                </a:ext>
              </a:extLst>
            </p:cNvPr>
            <p:cNvSpPr txBox="1"/>
            <p:nvPr/>
          </p:nvSpPr>
          <p:spPr>
            <a:xfrm>
              <a:off x="2249083" y="78704"/>
              <a:ext cx="13654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Inclusion with </a:t>
              </a:r>
            </a:p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keyword search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01E227-32F2-4F8B-9126-0B74B2F02342}"/>
                </a:ext>
              </a:extLst>
            </p:cNvPr>
            <p:cNvSpPr txBox="1"/>
            <p:nvPr/>
          </p:nvSpPr>
          <p:spPr>
            <a:xfrm>
              <a:off x="4038185" y="247981"/>
              <a:ext cx="630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Pruning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C4FA47-A8BD-4D01-B5B8-AC8FF007FEAC}"/>
                </a:ext>
              </a:extLst>
            </p:cNvPr>
            <p:cNvSpPr txBox="1"/>
            <p:nvPr/>
          </p:nvSpPr>
          <p:spPr>
            <a:xfrm>
              <a:off x="5325108" y="247981"/>
              <a:ext cx="896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Snowballing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0C708B-D5EC-45FB-A36D-E7C8C02C3B5C}"/>
                </a:ext>
              </a:extLst>
            </p:cNvPr>
            <p:cNvSpPr/>
            <p:nvPr/>
          </p:nvSpPr>
          <p:spPr>
            <a:xfrm>
              <a:off x="5960036" y="545818"/>
              <a:ext cx="1052383" cy="520770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2015" tIns="0" rIns="62015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Manual</a:t>
              </a:r>
            </a:p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addition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35CE2E-5D20-4008-9B9B-C369DD41938A}"/>
                </a:ext>
              </a:extLst>
            </p:cNvPr>
            <p:cNvCxnSpPr>
              <a:cxnSpLocks/>
            </p:cNvCxnSpPr>
            <p:nvPr/>
          </p:nvCxnSpPr>
          <p:spPr>
            <a:xfrm>
              <a:off x="5586581" y="659987"/>
              <a:ext cx="373455" cy="0"/>
            </a:xfrm>
            <a:prstGeom prst="straightConnector1">
              <a:avLst/>
            </a:prstGeom>
            <a:ln w="6350"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9F2D43-98EA-4EFD-B279-5CD4E06D0F72}"/>
                </a:ext>
              </a:extLst>
            </p:cNvPr>
            <p:cNvSpPr txBox="1"/>
            <p:nvPr/>
          </p:nvSpPr>
          <p:spPr>
            <a:xfrm>
              <a:off x="4666946" y="1035493"/>
              <a:ext cx="798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143 papers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82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992B22-85DD-478E-858F-D1E64C1563F3}"/>
              </a:ext>
            </a:extLst>
          </p:cNvPr>
          <p:cNvSpPr/>
          <p:nvPr/>
        </p:nvSpPr>
        <p:spPr>
          <a:xfrm>
            <a:off x="268420" y="437075"/>
            <a:ext cx="1052383" cy="520770"/>
          </a:xfrm>
          <a:prstGeom prst="roundRect">
            <a:avLst>
              <a:gd name="adj" fmla="val 439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0" rIns="6201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DBLP</a:t>
            </a:r>
          </a:p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0700F-3C6D-40AB-B14A-D5AC96885AEF}"/>
              </a:ext>
            </a:extLst>
          </p:cNvPr>
          <p:cNvSpPr/>
          <p:nvPr/>
        </p:nvSpPr>
        <p:spPr>
          <a:xfrm>
            <a:off x="1694259" y="437075"/>
            <a:ext cx="1052383" cy="520770"/>
          </a:xfrm>
          <a:prstGeom prst="roundRect">
            <a:avLst>
              <a:gd name="adj" fmla="val 351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0" rIns="6201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“Trace”</a:t>
            </a:r>
          </a:p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“Model”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3F664F-CCFD-4280-8342-B4FF71C2B6F9}"/>
              </a:ext>
            </a:extLst>
          </p:cNvPr>
          <p:cNvSpPr/>
          <p:nvPr/>
        </p:nvSpPr>
        <p:spPr>
          <a:xfrm>
            <a:off x="3114229" y="437074"/>
            <a:ext cx="1052383" cy="520770"/>
          </a:xfrm>
          <a:prstGeom prst="roundRect">
            <a:avLst>
              <a:gd name="adj" fmla="val 351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0" rIns="6201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</a:p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93CB70-7F19-48B2-A391-ADBD1D7004BC}"/>
              </a:ext>
            </a:extLst>
          </p:cNvPr>
          <p:cNvSpPr/>
          <p:nvPr/>
        </p:nvSpPr>
        <p:spPr>
          <a:xfrm>
            <a:off x="4540066" y="437074"/>
            <a:ext cx="1052383" cy="520770"/>
          </a:xfrm>
          <a:prstGeom prst="roundRect">
            <a:avLst>
              <a:gd name="adj" fmla="val 2628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0" rIns="6201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Software engineering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D3777-9178-4DD8-B72F-ED30A5531F42}"/>
              </a:ext>
            </a:extLst>
          </p:cNvPr>
          <p:cNvSpPr txBox="1"/>
          <p:nvPr/>
        </p:nvSpPr>
        <p:spPr>
          <a:xfrm>
            <a:off x="158059" y="926749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7 millions entries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17D83-6E02-4FBC-860E-5F5F6D34308E}"/>
              </a:ext>
            </a:extLst>
          </p:cNvPr>
          <p:cNvSpPr txBox="1"/>
          <p:nvPr/>
        </p:nvSpPr>
        <p:spPr>
          <a:xfrm>
            <a:off x="1785876" y="926749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 papers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CF79C-A0A1-42A7-8436-F512E2BE31DB}"/>
              </a:ext>
            </a:extLst>
          </p:cNvPr>
          <p:cNvSpPr txBox="1"/>
          <p:nvPr/>
        </p:nvSpPr>
        <p:spPr>
          <a:xfrm>
            <a:off x="3241110" y="92674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203 papers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0CF4E-ED15-4606-8863-815E3B36B3E3}"/>
              </a:ext>
            </a:extLst>
          </p:cNvPr>
          <p:cNvSpPr txBox="1"/>
          <p:nvPr/>
        </p:nvSpPr>
        <p:spPr>
          <a:xfrm>
            <a:off x="6092785" y="92674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 papers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453D2B-1B38-4661-8E0B-4452971808D6}"/>
              </a:ext>
            </a:extLst>
          </p:cNvPr>
          <p:cNvCxnSpPr>
            <a:cxnSpLocks/>
          </p:cNvCxnSpPr>
          <p:nvPr/>
        </p:nvCxnSpPr>
        <p:spPr>
          <a:xfrm>
            <a:off x="1320800" y="551243"/>
            <a:ext cx="373456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10DC59-34C3-43FA-AEC2-3E0116E1ABA7}"/>
              </a:ext>
            </a:extLst>
          </p:cNvPr>
          <p:cNvCxnSpPr/>
          <p:nvPr/>
        </p:nvCxnSpPr>
        <p:spPr>
          <a:xfrm>
            <a:off x="2740774" y="551243"/>
            <a:ext cx="373455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38F881-8441-4065-8423-63B10272F9D9}"/>
              </a:ext>
            </a:extLst>
          </p:cNvPr>
          <p:cNvCxnSpPr/>
          <p:nvPr/>
        </p:nvCxnSpPr>
        <p:spPr>
          <a:xfrm>
            <a:off x="4166611" y="551243"/>
            <a:ext cx="373455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0C96DF-B2ED-4A2E-8153-9EA7B88BF9D4}"/>
              </a:ext>
            </a:extLst>
          </p:cNvPr>
          <p:cNvSpPr txBox="1"/>
          <p:nvPr/>
        </p:nvSpPr>
        <p:spPr>
          <a:xfrm>
            <a:off x="812944" y="-79918"/>
            <a:ext cx="1365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with </a:t>
            </a:r>
          </a:p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D9B3D8-5C96-405B-AD82-516170FAE18F}"/>
              </a:ext>
            </a:extLst>
          </p:cNvPr>
          <p:cNvSpPr txBox="1"/>
          <p:nvPr/>
        </p:nvSpPr>
        <p:spPr>
          <a:xfrm>
            <a:off x="2373039" y="89359"/>
            <a:ext cx="12266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refinement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01E227-32F2-4F8B-9126-0B74B2F02342}"/>
              </a:ext>
            </a:extLst>
          </p:cNvPr>
          <p:cNvSpPr txBox="1"/>
          <p:nvPr/>
        </p:nvSpPr>
        <p:spPr>
          <a:xfrm>
            <a:off x="4038187" y="89359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4FA47-A8BD-4D01-B5B8-AC8FF007FEAC}"/>
              </a:ext>
            </a:extLst>
          </p:cNvPr>
          <p:cNvSpPr txBox="1"/>
          <p:nvPr/>
        </p:nvSpPr>
        <p:spPr>
          <a:xfrm>
            <a:off x="5325110" y="89359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Snowballing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0C708B-D5EC-45FB-A36D-E7C8C02C3B5C}"/>
              </a:ext>
            </a:extLst>
          </p:cNvPr>
          <p:cNvSpPr/>
          <p:nvPr/>
        </p:nvSpPr>
        <p:spPr>
          <a:xfrm>
            <a:off x="5960038" y="437074"/>
            <a:ext cx="1052383" cy="520770"/>
          </a:xfrm>
          <a:prstGeom prst="roundRect">
            <a:avLst>
              <a:gd name="adj" fmla="val 2628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0" rIns="6201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</a:p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35CE2E-5D20-4008-9B9B-C369DD41938A}"/>
              </a:ext>
            </a:extLst>
          </p:cNvPr>
          <p:cNvCxnSpPr/>
          <p:nvPr/>
        </p:nvCxnSpPr>
        <p:spPr>
          <a:xfrm>
            <a:off x="5586583" y="551243"/>
            <a:ext cx="373455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F2D43-98EA-4EFD-B279-5CD4E06D0F72}"/>
              </a:ext>
            </a:extLst>
          </p:cNvPr>
          <p:cNvSpPr txBox="1"/>
          <p:nvPr/>
        </p:nvSpPr>
        <p:spPr>
          <a:xfrm>
            <a:off x="4666948" y="92674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143 papers</a:t>
            </a:r>
          </a:p>
        </p:txBody>
      </p:sp>
    </p:spTree>
    <p:extLst>
      <p:ext uri="{BB962C8B-B14F-4D97-AF65-F5344CB8AC3E}">
        <p14:creationId xmlns:p14="http://schemas.microsoft.com/office/powerpoint/2010/main" val="84632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E5AA0F-F6FC-4847-B8A7-DFB250E133FD}"/>
              </a:ext>
            </a:extLst>
          </p:cNvPr>
          <p:cNvSpPr/>
          <p:nvPr/>
        </p:nvSpPr>
        <p:spPr>
          <a:xfrm>
            <a:off x="337786" y="194770"/>
            <a:ext cx="866700" cy="364030"/>
          </a:xfrm>
          <a:prstGeom prst="roundRect">
            <a:avLst>
              <a:gd name="adj" fmla="val 43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31008" rIns="62015" bIns="31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5 million papers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00E5E1-911A-4DA9-876F-F386A82D4C7F}"/>
              </a:ext>
            </a:extLst>
          </p:cNvPr>
          <p:cNvSpPr/>
          <p:nvPr/>
        </p:nvSpPr>
        <p:spPr>
          <a:xfrm>
            <a:off x="1760724" y="194770"/>
            <a:ext cx="866700" cy="364030"/>
          </a:xfrm>
          <a:prstGeom prst="roundRect">
            <a:avLst>
              <a:gd name="adj" fmla="val 43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31008" rIns="62015" bIns="31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 papers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E2D640-B044-41CC-9C7B-01B6D81C691A}"/>
              </a:ext>
            </a:extLst>
          </p:cNvPr>
          <p:cNvSpPr/>
          <p:nvPr/>
        </p:nvSpPr>
        <p:spPr>
          <a:xfrm>
            <a:off x="3183662" y="194770"/>
            <a:ext cx="866700" cy="364030"/>
          </a:xfrm>
          <a:prstGeom prst="roundRect">
            <a:avLst>
              <a:gd name="adj" fmla="val 43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31008" rIns="62015" bIns="31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168 papers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DA43A7-BA20-4AF7-BFF7-FB17A02C50F9}"/>
              </a:ext>
            </a:extLst>
          </p:cNvPr>
          <p:cNvSpPr/>
          <p:nvPr/>
        </p:nvSpPr>
        <p:spPr>
          <a:xfrm>
            <a:off x="4606600" y="194770"/>
            <a:ext cx="866700" cy="364030"/>
          </a:xfrm>
          <a:prstGeom prst="roundRect">
            <a:avLst>
              <a:gd name="adj" fmla="val 43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31008" rIns="62015" bIns="31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 papers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4256D-C9BC-4A68-BD8C-92D3E216770E}"/>
              </a:ext>
            </a:extLst>
          </p:cNvPr>
          <p:cNvSpPr txBox="1"/>
          <p:nvPr/>
        </p:nvSpPr>
        <p:spPr>
          <a:xfrm>
            <a:off x="1053764" y="630852"/>
            <a:ext cx="1072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with </a:t>
            </a:r>
          </a:p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search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FB6401-1C68-43B1-861F-ED31E5E3E20B}"/>
              </a:ext>
            </a:extLst>
          </p:cNvPr>
          <p:cNvSpPr/>
          <p:nvPr/>
        </p:nvSpPr>
        <p:spPr>
          <a:xfrm>
            <a:off x="6029539" y="194770"/>
            <a:ext cx="866700" cy="364030"/>
          </a:xfrm>
          <a:prstGeom prst="roundRect">
            <a:avLst>
              <a:gd name="adj" fmla="val 43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015" tIns="31008" rIns="62015" bIns="31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167 papers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B9881-3585-47B0-89BC-7E4B5F8E6A2B}"/>
              </a:ext>
            </a:extLst>
          </p:cNvPr>
          <p:cNvSpPr txBox="1"/>
          <p:nvPr/>
        </p:nvSpPr>
        <p:spPr>
          <a:xfrm>
            <a:off x="2482046" y="630852"/>
            <a:ext cx="11801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refinement</a:t>
            </a:r>
          </a:p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80B29-85DA-413A-832D-244D464BE385}"/>
              </a:ext>
            </a:extLst>
          </p:cNvPr>
          <p:cNvSpPr txBox="1"/>
          <p:nvPr/>
        </p:nvSpPr>
        <p:spPr>
          <a:xfrm>
            <a:off x="3959114" y="630848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83D07-EA50-4AD2-941A-92CBE7136550}"/>
              </a:ext>
            </a:extLst>
          </p:cNvPr>
          <p:cNvSpPr txBox="1"/>
          <p:nvPr/>
        </p:nvSpPr>
        <p:spPr>
          <a:xfrm>
            <a:off x="5404122" y="630848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Snowballing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6205C-8794-4FB1-88AF-95746FA4333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04486" y="376785"/>
            <a:ext cx="55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41A4E-ACEE-4B5A-B2BF-632F8B520E00}"/>
              </a:ext>
            </a:extLst>
          </p:cNvPr>
          <p:cNvCxnSpPr/>
          <p:nvPr/>
        </p:nvCxnSpPr>
        <p:spPr>
          <a:xfrm>
            <a:off x="2627424" y="376785"/>
            <a:ext cx="55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F7D495-0DAC-4A93-81FB-0AED2FC6A02A}"/>
              </a:ext>
            </a:extLst>
          </p:cNvPr>
          <p:cNvCxnSpPr/>
          <p:nvPr/>
        </p:nvCxnSpPr>
        <p:spPr>
          <a:xfrm>
            <a:off x="4050362" y="376785"/>
            <a:ext cx="55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E350BC-3DF7-44AD-B831-BE0C96842D7B}"/>
              </a:ext>
            </a:extLst>
          </p:cNvPr>
          <p:cNvCxnSpPr/>
          <p:nvPr/>
        </p:nvCxnSpPr>
        <p:spPr>
          <a:xfrm>
            <a:off x="5473301" y="376785"/>
            <a:ext cx="55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5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3027</TotalTime>
  <Words>85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18</cp:revision>
  <dcterms:created xsi:type="dcterms:W3CDTF">2020-07-27T10:54:45Z</dcterms:created>
  <dcterms:modified xsi:type="dcterms:W3CDTF">2020-11-10T14:00:22Z</dcterms:modified>
</cp:coreProperties>
</file>