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772400" cy="42068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-558" y="-90"/>
      </p:cViewPr>
      <p:guideLst>
        <p:guide orient="horz" pos="1325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1938" y="685800"/>
            <a:ext cx="6334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1938" y="685800"/>
            <a:ext cx="63341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06862"/>
            <a:ext cx="6606540" cy="9017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383898"/>
            <a:ext cx="5440680" cy="1075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68474"/>
            <a:ext cx="1748790" cy="3589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68474"/>
            <a:ext cx="5116830" cy="3589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2703310"/>
            <a:ext cx="6606540" cy="8355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1783054"/>
            <a:ext cx="6606540" cy="9202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981609"/>
            <a:ext cx="3432810" cy="27763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981609"/>
            <a:ext cx="3432810" cy="27763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941679"/>
            <a:ext cx="3434160" cy="3924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334125"/>
            <a:ext cx="3434160" cy="2423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80" y="941679"/>
            <a:ext cx="3435509" cy="3924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80" y="1334125"/>
            <a:ext cx="3435509" cy="2423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67497"/>
            <a:ext cx="2557066" cy="7128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167497"/>
            <a:ext cx="4344988" cy="3590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880329"/>
            <a:ext cx="2557066" cy="2877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2944814"/>
            <a:ext cx="4663440" cy="347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375894"/>
            <a:ext cx="4663440" cy="25241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3292465"/>
            <a:ext cx="4663440" cy="4937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68472"/>
            <a:ext cx="6995160" cy="701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981609"/>
            <a:ext cx="6995160" cy="277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899155"/>
            <a:ext cx="1813560" cy="223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899155"/>
            <a:ext cx="2461260" cy="223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899155"/>
            <a:ext cx="1813560" cy="223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 rot="5400000">
            <a:off x="2567433" y="3302166"/>
            <a:ext cx="1176656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176649" y="3302166"/>
            <a:ext cx="1176656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777867" y="3302166"/>
            <a:ext cx="1176656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983617" y="3302166"/>
            <a:ext cx="1176656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8634" y="341918"/>
            <a:ext cx="6355134" cy="2013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3" y="2964563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3847" y="2964563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265963" y="2964563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98" y="2963739"/>
            <a:ext cx="1217802" cy="12178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873606" y="2714008"/>
            <a:ext cx="1213301" cy="1467714"/>
            <a:chOff x="4916806" y="2697939"/>
            <a:chExt cx="1155524" cy="1397685"/>
          </a:xfrm>
        </p:grpSpPr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7" name="Rectangle 116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48275" y="2697939"/>
              <a:ext cx="482504" cy="2308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0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8020" r="37180" b="79215"/>
          <a:stretch/>
        </p:blipFill>
        <p:spPr bwMode="auto">
          <a:xfrm>
            <a:off x="3730753" y="96012"/>
            <a:ext cx="310896" cy="1554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18</cp:revision>
  <dcterms:created xsi:type="dcterms:W3CDTF">2014-01-28T20:51:01Z</dcterms:created>
  <dcterms:modified xsi:type="dcterms:W3CDTF">2014-01-29T15:48:29Z</dcterms:modified>
</cp:coreProperties>
</file>