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1673221" y="109537"/>
            <a:ext cx="1668951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23</cp:revision>
  <dcterms:created xsi:type="dcterms:W3CDTF">2014-01-28T20:51:01Z</dcterms:created>
  <dcterms:modified xsi:type="dcterms:W3CDTF">2014-02-15T02:51:42Z</dcterms:modified>
</cp:coreProperties>
</file>