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8229600" cy="1920875"/>
  <p:notesSz cx="6858000" cy="9144000"/>
  <p:defaultTextStyle>
    <a:defPPr>
      <a:defRPr lang="en-US"/>
    </a:defPPr>
    <a:lvl1pPr marL="0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0725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1451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2176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02902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03627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04353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05078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05804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6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092" y="-1572"/>
      </p:cViewPr>
      <p:guideLst>
        <p:guide orient="horz" pos="605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2CE89-B872-4047-8B87-2703F17963A4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916363" y="685800"/>
            <a:ext cx="146907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F8B60-9F87-4B3B-AF96-F2C7AACA2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29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0725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01451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02176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02902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03627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04353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05078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05804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3916363" y="685800"/>
            <a:ext cx="14690726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6493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u="none" baseline="-25000" dirty="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4E0FAB-C846-4192-AA79-B1ACA8A25A6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596720"/>
            <a:ext cx="6995160" cy="4117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1088496"/>
            <a:ext cx="5760720" cy="4908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1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2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02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03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0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05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05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6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76926"/>
            <a:ext cx="1851660" cy="1638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76926"/>
            <a:ext cx="5417820" cy="1638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2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1234343"/>
            <a:ext cx="6995160" cy="381507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814153"/>
            <a:ext cx="6995160" cy="42019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072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145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21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0290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036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043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050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058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448208"/>
            <a:ext cx="3634740" cy="1267689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448208"/>
            <a:ext cx="3634740" cy="1267689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1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2" y="429978"/>
            <a:ext cx="3636169" cy="17919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0725" indent="0">
              <a:buNone/>
              <a:defRPr sz="2200" b="1"/>
            </a:lvl2pPr>
            <a:lvl3pPr marL="1001451" indent="0">
              <a:buNone/>
              <a:defRPr sz="2000" b="1"/>
            </a:lvl3pPr>
            <a:lvl4pPr marL="1502176" indent="0">
              <a:buNone/>
              <a:defRPr sz="1800" b="1"/>
            </a:lvl4pPr>
            <a:lvl5pPr marL="2002902" indent="0">
              <a:buNone/>
              <a:defRPr sz="1800" b="1"/>
            </a:lvl5pPr>
            <a:lvl6pPr marL="2503627" indent="0">
              <a:buNone/>
              <a:defRPr sz="1800" b="1"/>
            </a:lvl6pPr>
            <a:lvl7pPr marL="3004353" indent="0">
              <a:buNone/>
              <a:defRPr sz="1800" b="1"/>
            </a:lvl7pPr>
            <a:lvl8pPr marL="3505078" indent="0">
              <a:buNone/>
              <a:defRPr sz="1800" b="1"/>
            </a:lvl8pPr>
            <a:lvl9pPr marL="400580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2" y="609168"/>
            <a:ext cx="3636169" cy="11067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36" y="429978"/>
            <a:ext cx="3637598" cy="17919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0725" indent="0">
              <a:buNone/>
              <a:defRPr sz="2200" b="1"/>
            </a:lvl2pPr>
            <a:lvl3pPr marL="1001451" indent="0">
              <a:buNone/>
              <a:defRPr sz="2000" b="1"/>
            </a:lvl3pPr>
            <a:lvl4pPr marL="1502176" indent="0">
              <a:buNone/>
              <a:defRPr sz="1800" b="1"/>
            </a:lvl4pPr>
            <a:lvl5pPr marL="2002902" indent="0">
              <a:buNone/>
              <a:defRPr sz="1800" b="1"/>
            </a:lvl5pPr>
            <a:lvl6pPr marL="2503627" indent="0">
              <a:buNone/>
              <a:defRPr sz="1800" b="1"/>
            </a:lvl6pPr>
            <a:lvl7pPr marL="3004353" indent="0">
              <a:buNone/>
              <a:defRPr sz="1800" b="1"/>
            </a:lvl7pPr>
            <a:lvl8pPr marL="3505078" indent="0">
              <a:buNone/>
              <a:defRPr sz="1800" b="1"/>
            </a:lvl8pPr>
            <a:lvl9pPr marL="400580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36" y="609168"/>
            <a:ext cx="3637598" cy="11067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1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5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9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76480"/>
            <a:ext cx="2707482" cy="32548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6" y="76482"/>
            <a:ext cx="4600576" cy="1639414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401963"/>
            <a:ext cx="2707482" cy="1313933"/>
          </a:xfrm>
        </p:spPr>
        <p:txBody>
          <a:bodyPr/>
          <a:lstStyle>
            <a:lvl1pPr marL="0" indent="0">
              <a:buNone/>
              <a:defRPr sz="1500"/>
            </a:lvl1pPr>
            <a:lvl2pPr marL="500725" indent="0">
              <a:buNone/>
              <a:defRPr sz="1300"/>
            </a:lvl2pPr>
            <a:lvl3pPr marL="1001451" indent="0">
              <a:buNone/>
              <a:defRPr sz="1100"/>
            </a:lvl3pPr>
            <a:lvl4pPr marL="1502176" indent="0">
              <a:buNone/>
              <a:defRPr sz="1000"/>
            </a:lvl4pPr>
            <a:lvl5pPr marL="2002902" indent="0">
              <a:buNone/>
              <a:defRPr sz="1000"/>
            </a:lvl5pPr>
            <a:lvl6pPr marL="2503627" indent="0">
              <a:buNone/>
              <a:defRPr sz="1000"/>
            </a:lvl6pPr>
            <a:lvl7pPr marL="3004353" indent="0">
              <a:buNone/>
              <a:defRPr sz="1000"/>
            </a:lvl7pPr>
            <a:lvl8pPr marL="3505078" indent="0">
              <a:buNone/>
              <a:defRPr sz="1000"/>
            </a:lvl8pPr>
            <a:lvl9pPr marL="40058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1344617"/>
            <a:ext cx="4937760" cy="15873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171635"/>
            <a:ext cx="4937760" cy="1152525"/>
          </a:xfrm>
        </p:spPr>
        <p:txBody>
          <a:bodyPr/>
          <a:lstStyle>
            <a:lvl1pPr marL="0" indent="0">
              <a:buNone/>
              <a:defRPr sz="3500"/>
            </a:lvl1pPr>
            <a:lvl2pPr marL="500725" indent="0">
              <a:buNone/>
              <a:defRPr sz="3100"/>
            </a:lvl2pPr>
            <a:lvl3pPr marL="1001451" indent="0">
              <a:buNone/>
              <a:defRPr sz="2600"/>
            </a:lvl3pPr>
            <a:lvl4pPr marL="1502176" indent="0">
              <a:buNone/>
              <a:defRPr sz="2200"/>
            </a:lvl4pPr>
            <a:lvl5pPr marL="2002902" indent="0">
              <a:buNone/>
              <a:defRPr sz="2200"/>
            </a:lvl5pPr>
            <a:lvl6pPr marL="2503627" indent="0">
              <a:buNone/>
              <a:defRPr sz="2200"/>
            </a:lvl6pPr>
            <a:lvl7pPr marL="3004353" indent="0">
              <a:buNone/>
              <a:defRPr sz="2200"/>
            </a:lvl7pPr>
            <a:lvl8pPr marL="3505078" indent="0">
              <a:buNone/>
              <a:defRPr sz="2200"/>
            </a:lvl8pPr>
            <a:lvl9pPr marL="4005804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1503353"/>
            <a:ext cx="4937760" cy="225436"/>
          </a:xfrm>
        </p:spPr>
        <p:txBody>
          <a:bodyPr/>
          <a:lstStyle>
            <a:lvl1pPr marL="0" indent="0">
              <a:buNone/>
              <a:defRPr sz="1500"/>
            </a:lvl1pPr>
            <a:lvl2pPr marL="500725" indent="0">
              <a:buNone/>
              <a:defRPr sz="1300"/>
            </a:lvl2pPr>
            <a:lvl3pPr marL="1001451" indent="0">
              <a:buNone/>
              <a:defRPr sz="1100"/>
            </a:lvl3pPr>
            <a:lvl4pPr marL="1502176" indent="0">
              <a:buNone/>
              <a:defRPr sz="1000"/>
            </a:lvl4pPr>
            <a:lvl5pPr marL="2002902" indent="0">
              <a:buNone/>
              <a:defRPr sz="1000"/>
            </a:lvl5pPr>
            <a:lvl6pPr marL="2503627" indent="0">
              <a:buNone/>
              <a:defRPr sz="1000"/>
            </a:lvl6pPr>
            <a:lvl7pPr marL="3004353" indent="0">
              <a:buNone/>
              <a:defRPr sz="1000"/>
            </a:lvl7pPr>
            <a:lvl8pPr marL="3505078" indent="0">
              <a:buNone/>
              <a:defRPr sz="1000"/>
            </a:lvl8pPr>
            <a:lvl9pPr marL="40058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4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76926"/>
            <a:ext cx="7406640" cy="320146"/>
          </a:xfrm>
          <a:prstGeom prst="rect">
            <a:avLst/>
          </a:prstGeom>
        </p:spPr>
        <p:txBody>
          <a:bodyPr vert="horz" lIns="100145" tIns="50073" rIns="100145" bIns="500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448208"/>
            <a:ext cx="7406640" cy="1267689"/>
          </a:xfrm>
          <a:prstGeom prst="rect">
            <a:avLst/>
          </a:prstGeom>
        </p:spPr>
        <p:txBody>
          <a:bodyPr vert="horz" lIns="100145" tIns="50073" rIns="100145" bIns="500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1780369"/>
            <a:ext cx="1920240" cy="102268"/>
          </a:xfrm>
          <a:prstGeom prst="rect">
            <a:avLst/>
          </a:prstGeom>
        </p:spPr>
        <p:txBody>
          <a:bodyPr vert="horz" lIns="100145" tIns="50073" rIns="100145" bIns="50073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1780369"/>
            <a:ext cx="2606040" cy="102268"/>
          </a:xfrm>
          <a:prstGeom prst="rect">
            <a:avLst/>
          </a:prstGeom>
        </p:spPr>
        <p:txBody>
          <a:bodyPr vert="horz" lIns="100145" tIns="50073" rIns="100145" bIns="50073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1780369"/>
            <a:ext cx="1920240" cy="102268"/>
          </a:xfrm>
          <a:prstGeom prst="rect">
            <a:avLst/>
          </a:prstGeom>
        </p:spPr>
        <p:txBody>
          <a:bodyPr vert="horz" lIns="100145" tIns="50073" rIns="100145" bIns="50073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4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01451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5544" indent="-375544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3679" indent="-312953" algn="l" defTabSz="1001451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1814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539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3264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3990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54715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441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56166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0725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1451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2176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2902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3627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4353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05078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05804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Isosceles Triangle 80"/>
          <p:cNvSpPr/>
          <p:nvPr/>
        </p:nvSpPr>
        <p:spPr>
          <a:xfrm rot="5400000">
            <a:off x="2796445" y="721434"/>
            <a:ext cx="1176655" cy="546478"/>
          </a:xfrm>
          <a:prstGeom prst="triangle">
            <a:avLst/>
          </a:prstGeom>
          <a:gradFill flip="none" rotWithShape="0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/>
          <p:cNvSpPr/>
          <p:nvPr/>
        </p:nvSpPr>
        <p:spPr>
          <a:xfrm rot="5400000">
            <a:off x="4405661" y="721434"/>
            <a:ext cx="1176655" cy="546478"/>
          </a:xfrm>
          <a:prstGeom prst="triangle">
            <a:avLst/>
          </a:prstGeom>
          <a:gradFill flip="none" rotWithShape="0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 rot="5400000">
            <a:off x="6006879" y="721434"/>
            <a:ext cx="1176655" cy="546478"/>
          </a:xfrm>
          <a:prstGeom prst="triangle">
            <a:avLst/>
          </a:prstGeom>
          <a:gradFill flip="none" rotWithShape="0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/>
          <p:cNvSpPr/>
          <p:nvPr/>
        </p:nvSpPr>
        <p:spPr>
          <a:xfrm rot="5400000">
            <a:off x="1212629" y="721434"/>
            <a:ext cx="1176655" cy="546478"/>
          </a:xfrm>
          <a:prstGeom prst="triangle">
            <a:avLst/>
          </a:prstGeom>
          <a:gradFill flip="none" rotWithShape="0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216" y="383832"/>
            <a:ext cx="1216153" cy="12161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2860" y="383832"/>
            <a:ext cx="1190625" cy="12161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494974" y="383832"/>
            <a:ext cx="1216152" cy="12161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7409" y="383010"/>
            <a:ext cx="1217802" cy="12178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5102619" y="139059"/>
            <a:ext cx="1213301" cy="1461931"/>
            <a:chOff x="4916806" y="2703445"/>
            <a:chExt cx="1155524" cy="1392179"/>
          </a:xfrm>
        </p:grpSpPr>
        <p:pic>
          <p:nvPicPr>
            <p:cNvPr id="90" name="Picture 2"/>
            <p:cNvPicPr>
              <a:picLocks noChangeAspect="1" noChangeArrowheads="1"/>
            </p:cNvPicPr>
            <p:nvPr/>
          </p:nvPicPr>
          <p:blipFill>
            <a:blip r:embed="rId7" cstate="print"/>
            <a:stretch>
              <a:fillRect/>
            </a:stretch>
          </p:blipFill>
          <p:spPr bwMode="auto">
            <a:xfrm>
              <a:off x="4916806" y="2711625"/>
              <a:ext cx="1155524" cy="13839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1" name="Rectangle 90"/>
            <p:cNvSpPr/>
            <p:nvPr/>
          </p:nvSpPr>
          <p:spPr>
            <a:xfrm>
              <a:off x="5035941" y="2715662"/>
              <a:ext cx="914400" cy="2200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259764" y="2703445"/>
              <a:ext cx="459526" cy="21981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6" name="Oval 95"/>
          <p:cNvSpPr/>
          <p:nvPr/>
        </p:nvSpPr>
        <p:spPr>
          <a:xfrm>
            <a:off x="3267626" y="115887"/>
            <a:ext cx="1668951" cy="175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76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23</cp:revision>
  <dcterms:created xsi:type="dcterms:W3CDTF">2014-01-28T20:51:01Z</dcterms:created>
  <dcterms:modified xsi:type="dcterms:W3CDTF">2014-02-15T02:49:56Z</dcterms:modified>
</cp:coreProperties>
</file>