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E25F-0DC8-43AF-A5B6-AF0D42F82EA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3AC1-3319-458B-A8E7-B2146ACC4C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3AC1-3319-458B-A8E7-B2146ACC4CA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2214546" y="571480"/>
            <a:ext cx="1214446" cy="35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8" name="Gleichschenkliges Dreieck 47"/>
          <p:cNvSpPr/>
          <p:nvPr/>
        </p:nvSpPr>
        <p:spPr>
          <a:xfrm rot="5400000">
            <a:off x="1607323" y="1678769"/>
            <a:ext cx="428628" cy="78581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1607323" y="2107397"/>
            <a:ext cx="428628" cy="78581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/>
          <p:cNvSpPr/>
          <p:nvPr/>
        </p:nvSpPr>
        <p:spPr>
          <a:xfrm rot="5400000">
            <a:off x="1607323" y="2536025"/>
            <a:ext cx="428628" cy="78581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6" name="Gleichschenkliges Dreieck 55"/>
          <p:cNvSpPr/>
          <p:nvPr/>
        </p:nvSpPr>
        <p:spPr>
          <a:xfrm rot="5400000">
            <a:off x="1607323" y="2964653"/>
            <a:ext cx="428628" cy="78581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1607323" y="3393281"/>
            <a:ext cx="428628" cy="78581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5</a:t>
            </a:r>
            <a:endParaRPr lang="de-DE" sz="1200" b="1" dirty="0">
              <a:solidFill>
                <a:schemeClr val="tx1"/>
              </a:solidFill>
            </a:endParaRPr>
          </a:p>
        </p:txBody>
      </p:sp>
      <p:grpSp>
        <p:nvGrpSpPr>
          <p:cNvPr id="138" name="Gruppieren 137"/>
          <p:cNvGrpSpPr/>
          <p:nvPr/>
        </p:nvGrpSpPr>
        <p:grpSpPr>
          <a:xfrm>
            <a:off x="2428860" y="1857364"/>
            <a:ext cx="785818" cy="2143140"/>
            <a:chOff x="2500298" y="1857364"/>
            <a:chExt cx="714380" cy="2143140"/>
          </a:xfrm>
        </p:grpSpPr>
        <p:sp>
          <p:nvSpPr>
            <p:cNvPr id="77" name="Rechteck 76"/>
            <p:cNvSpPr/>
            <p:nvPr/>
          </p:nvSpPr>
          <p:spPr>
            <a:xfrm>
              <a:off x="2500298" y="1857364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AD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1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2500298" y="2285992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AD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2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2500298" y="2714620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AD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3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500298" y="3143248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AD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4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2500298" y="3571876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AD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5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Gerade Verbindung mit Pfeil 87"/>
          <p:cNvCxnSpPr>
            <a:stCxn id="48" idx="0"/>
            <a:endCxn id="77" idx="1"/>
          </p:cNvCxnSpPr>
          <p:nvPr/>
        </p:nvCxnSpPr>
        <p:spPr>
          <a:xfrm>
            <a:off x="2214546" y="2071678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77" idx="3"/>
            <a:endCxn id="30" idx="1"/>
          </p:cNvCxnSpPr>
          <p:nvPr/>
        </p:nvCxnSpPr>
        <p:spPr>
          <a:xfrm>
            <a:off x="3214678" y="2071678"/>
            <a:ext cx="192882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78" idx="3"/>
            <a:endCxn id="31" idx="1"/>
          </p:cNvCxnSpPr>
          <p:nvPr/>
        </p:nvCxnSpPr>
        <p:spPr>
          <a:xfrm>
            <a:off x="3214678" y="2500306"/>
            <a:ext cx="192882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79" idx="3"/>
            <a:endCxn id="33" idx="1"/>
          </p:cNvCxnSpPr>
          <p:nvPr/>
        </p:nvCxnSpPr>
        <p:spPr>
          <a:xfrm>
            <a:off x="3214678" y="2928934"/>
            <a:ext cx="192882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80" idx="3"/>
            <a:endCxn id="34" idx="1"/>
          </p:cNvCxnSpPr>
          <p:nvPr/>
        </p:nvCxnSpPr>
        <p:spPr>
          <a:xfrm>
            <a:off x="3214678" y="3357562"/>
            <a:ext cx="192882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81" idx="3"/>
            <a:endCxn id="35" idx="1"/>
          </p:cNvCxnSpPr>
          <p:nvPr/>
        </p:nvCxnSpPr>
        <p:spPr>
          <a:xfrm>
            <a:off x="3214678" y="3786190"/>
            <a:ext cx="192882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1" idx="0"/>
            <a:endCxn id="78" idx="1"/>
          </p:cNvCxnSpPr>
          <p:nvPr/>
        </p:nvCxnSpPr>
        <p:spPr>
          <a:xfrm>
            <a:off x="2214546" y="2500306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55" idx="0"/>
            <a:endCxn id="79" idx="1"/>
          </p:cNvCxnSpPr>
          <p:nvPr/>
        </p:nvCxnSpPr>
        <p:spPr>
          <a:xfrm>
            <a:off x="2214546" y="2928934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56" idx="0"/>
            <a:endCxn id="80" idx="1"/>
          </p:cNvCxnSpPr>
          <p:nvPr/>
        </p:nvCxnSpPr>
        <p:spPr>
          <a:xfrm>
            <a:off x="2214546" y="3357562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57" idx="0"/>
            <a:endCxn id="81" idx="1"/>
          </p:cNvCxnSpPr>
          <p:nvPr/>
        </p:nvCxnSpPr>
        <p:spPr>
          <a:xfrm>
            <a:off x="2214546" y="3786190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2500298" y="1000108"/>
            <a:ext cx="642942" cy="642942"/>
            <a:chOff x="6643702" y="1857364"/>
            <a:chExt cx="1000132" cy="1000132"/>
          </a:xfrm>
        </p:grpSpPr>
        <p:sp>
          <p:nvSpPr>
            <p:cNvPr id="126" name="Ellipse 125"/>
            <p:cNvSpPr/>
            <p:nvPr/>
          </p:nvSpPr>
          <p:spPr>
            <a:xfrm>
              <a:off x="6643702" y="1857364"/>
              <a:ext cx="1000132" cy="10001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cxnSp>
          <p:nvCxnSpPr>
            <p:cNvPr id="128" name="Gerade Verbindung mit Pfeil 127"/>
            <p:cNvCxnSpPr>
              <a:endCxn id="126" idx="0"/>
            </p:cNvCxnSpPr>
            <p:nvPr/>
          </p:nvCxnSpPr>
          <p:spPr>
            <a:xfrm rot="16200000" flipV="1">
              <a:off x="6893736" y="2107396"/>
              <a:ext cx="500066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endCxn id="126" idx="7"/>
            </p:cNvCxnSpPr>
            <p:nvPr/>
          </p:nvCxnSpPr>
          <p:spPr>
            <a:xfrm rot="5400000" flipH="1" flipV="1">
              <a:off x="7143768" y="2003830"/>
              <a:ext cx="353600" cy="353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feld 134"/>
          <p:cNvSpPr txBox="1"/>
          <p:nvPr/>
        </p:nvSpPr>
        <p:spPr>
          <a:xfrm rot="16200000">
            <a:off x="2040427" y="1174226"/>
            <a:ext cx="62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Trigger</a:t>
            </a:r>
            <a:endParaRPr lang="de-DE" sz="1200" b="1" dirty="0"/>
          </a:p>
        </p:txBody>
      </p:sp>
      <p:cxnSp>
        <p:nvCxnSpPr>
          <p:cNvPr id="137" name="Gerade Verbindung mit Pfeil 136"/>
          <p:cNvCxnSpPr>
            <a:stCxn id="126" idx="4"/>
            <a:endCxn id="77" idx="0"/>
          </p:cNvCxnSpPr>
          <p:nvPr/>
        </p:nvCxnSpPr>
        <p:spPr>
          <a:xfrm rot="5400000">
            <a:off x="2714612" y="1750207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2285984" y="571480"/>
            <a:ext cx="103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AD-</a:t>
            </a:r>
            <a:r>
              <a:rPr lang="de-DE" sz="1200" b="1" dirty="0" err="1" smtClean="0"/>
              <a:t>converter</a:t>
            </a:r>
            <a:endParaRPr lang="de-DE" sz="1200" b="1" dirty="0"/>
          </a:p>
        </p:txBody>
      </p:sp>
      <p:sp>
        <p:nvSpPr>
          <p:cNvPr id="29" name="Rechteck 28"/>
          <p:cNvSpPr/>
          <p:nvPr/>
        </p:nvSpPr>
        <p:spPr>
          <a:xfrm>
            <a:off x="4643438" y="1214422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grpSp>
        <p:nvGrpSpPr>
          <p:cNvPr id="122" name="Gruppieren 121"/>
          <p:cNvGrpSpPr/>
          <p:nvPr/>
        </p:nvGrpSpPr>
        <p:grpSpPr>
          <a:xfrm>
            <a:off x="5143504" y="1857364"/>
            <a:ext cx="428628" cy="2143140"/>
            <a:chOff x="4000496" y="1142984"/>
            <a:chExt cx="428628" cy="2143140"/>
          </a:xfrm>
        </p:grpSpPr>
        <p:sp>
          <p:nvSpPr>
            <p:cNvPr id="30" name="Rechteck 29"/>
            <p:cNvSpPr/>
            <p:nvPr/>
          </p:nvSpPr>
          <p:spPr>
            <a:xfrm>
              <a:off x="4000496" y="1142984"/>
              <a:ext cx="428628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1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000496" y="1571612"/>
              <a:ext cx="428628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2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000496" y="2000240"/>
              <a:ext cx="428628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3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000496" y="2428868"/>
              <a:ext cx="428628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4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000496" y="2857496"/>
              <a:ext cx="428628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5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feld 139"/>
          <p:cNvSpPr txBox="1"/>
          <p:nvPr/>
        </p:nvSpPr>
        <p:spPr>
          <a:xfrm>
            <a:off x="4857752" y="1285860"/>
            <a:ext cx="100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smtClean="0"/>
              <a:t>RAM</a:t>
            </a:r>
            <a:br>
              <a:rPr lang="de-DE" sz="1200" b="1" dirty="0" smtClean="0"/>
            </a:br>
            <a:r>
              <a:rPr lang="de-DE" sz="1200" dirty="0" err="1" smtClean="0"/>
              <a:t>RAMIndex</a:t>
            </a:r>
            <a:r>
              <a:rPr lang="de-DE" sz="1200" dirty="0" smtClean="0"/>
              <a:t>=1</a:t>
            </a:r>
            <a:endParaRPr lang="de-DE" sz="1200" dirty="0"/>
          </a:p>
        </p:txBody>
      </p:sp>
      <p:sp>
        <p:nvSpPr>
          <p:cNvPr id="141" name="Ellipse 140"/>
          <p:cNvSpPr/>
          <p:nvPr/>
        </p:nvSpPr>
        <p:spPr>
          <a:xfrm>
            <a:off x="1214414" y="1500174"/>
            <a:ext cx="642942" cy="292895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mit Pfeil 142"/>
          <p:cNvCxnSpPr/>
          <p:nvPr/>
        </p:nvCxnSpPr>
        <p:spPr>
          <a:xfrm rot="10800000">
            <a:off x="1714480" y="4286256"/>
            <a:ext cx="571504" cy="2857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2285984" y="4429132"/>
            <a:ext cx="297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Array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input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signals</a:t>
            </a:r>
            <a:r>
              <a:rPr lang="de-DE" sz="1200" b="1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RealInput u[5]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  <p:sp>
        <p:nvSpPr>
          <p:cNvPr id="153" name="Ellipse 152"/>
          <p:cNvSpPr/>
          <p:nvPr/>
        </p:nvSpPr>
        <p:spPr>
          <a:xfrm>
            <a:off x="3643306" y="1785926"/>
            <a:ext cx="642942" cy="23574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4" name="Gerade Verbindung mit Pfeil 153"/>
          <p:cNvCxnSpPr/>
          <p:nvPr/>
        </p:nvCxnSpPr>
        <p:spPr>
          <a:xfrm rot="5400000">
            <a:off x="3964777" y="1321579"/>
            <a:ext cx="428628" cy="21431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/>
          <p:cNvSpPr txBox="1"/>
          <p:nvPr/>
        </p:nvSpPr>
        <p:spPr>
          <a:xfrm>
            <a:off x="3786182" y="857232"/>
            <a:ext cx="382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function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calls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to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write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to</a:t>
            </a:r>
            <a:r>
              <a:rPr lang="de-DE" sz="1200" b="1" dirty="0" smtClean="0"/>
              <a:t> RAM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writeRAM(1,i,AD</a:t>
            </a:r>
            <a:r>
              <a:rPr lang="de-DE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PresentationFormat>Bildschirmpräsentation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43</cp:revision>
  <dcterms:modified xsi:type="dcterms:W3CDTF">2008-02-04T20:10:39Z</dcterms:modified>
</cp:coreProperties>
</file>