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E25F-0DC8-43AF-A5B6-AF0D42F82EA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3AC1-3319-458B-A8E7-B2146ACC4C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3AC1-3319-458B-A8E7-B2146ACC4CA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03.02.2008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/>
          <p:cNvSpPr/>
          <p:nvPr/>
        </p:nvSpPr>
        <p:spPr>
          <a:xfrm>
            <a:off x="1857324" y="1008861"/>
            <a:ext cx="4929222" cy="442915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357522" y="1723241"/>
            <a:ext cx="85725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357522" y="2366183"/>
            <a:ext cx="85725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2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4357654" y="2366183"/>
            <a:ext cx="85725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n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357654" y="1723241"/>
            <a:ext cx="857256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Task 3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643406" y="208918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…</a:t>
            </a:r>
            <a:endParaRPr lang="de-DE" sz="1200" b="1" dirty="0"/>
          </a:p>
        </p:txBody>
      </p:sp>
      <p:sp>
        <p:nvSpPr>
          <p:cNvPr id="34" name="Ellipse 33"/>
          <p:cNvSpPr/>
          <p:nvPr/>
        </p:nvSpPr>
        <p:spPr>
          <a:xfrm>
            <a:off x="2643142" y="1437489"/>
            <a:ext cx="3286148" cy="164307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/>
          </a:p>
        </p:txBody>
      </p:sp>
      <p:sp>
        <p:nvSpPr>
          <p:cNvPr id="36" name="Abgerundetes Rechteck 35"/>
          <p:cNvSpPr/>
          <p:nvPr/>
        </p:nvSpPr>
        <p:spPr>
          <a:xfrm>
            <a:off x="3357522" y="3652067"/>
            <a:ext cx="185738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NetworkTask 1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357522" y="4295009"/>
            <a:ext cx="185738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NetworkTask m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071902" y="401801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…</a:t>
            </a:r>
            <a:endParaRPr lang="de-DE" sz="1200" b="1" dirty="0"/>
          </a:p>
        </p:txBody>
      </p:sp>
      <p:sp>
        <p:nvSpPr>
          <p:cNvPr id="45" name="Ellipse 44"/>
          <p:cNvSpPr/>
          <p:nvPr/>
        </p:nvSpPr>
        <p:spPr>
          <a:xfrm>
            <a:off x="2643142" y="3366315"/>
            <a:ext cx="3286148" cy="164307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b="1"/>
          </a:p>
        </p:txBody>
      </p:sp>
      <p:cxnSp>
        <p:nvCxnSpPr>
          <p:cNvPr id="55" name="Gerade Verbindung mit Pfeil 54"/>
          <p:cNvCxnSpPr>
            <a:stCxn id="28" idx="0"/>
            <a:endCxn id="99" idx="2"/>
          </p:cNvCxnSpPr>
          <p:nvPr/>
        </p:nvCxnSpPr>
        <p:spPr>
          <a:xfrm rot="5400000" flipH="1" flipV="1">
            <a:off x="4036183" y="723109"/>
            <a:ext cx="571504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500530" y="580233"/>
            <a:ext cx="1914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p</a:t>
            </a:r>
            <a:r>
              <a:rPr lang="de-DE" sz="1200" b="1" dirty="0" err="1" smtClean="0"/>
              <a:t>rocessing</a:t>
            </a:r>
            <a:r>
              <a:rPr lang="de-DE" sz="1200" b="1" dirty="0" smtClean="0"/>
              <a:t> time </a:t>
            </a:r>
            <a:r>
              <a:rPr lang="de-DE" sz="1200" b="1" dirty="0" err="1" smtClean="0"/>
              <a:t>arbitration</a:t>
            </a:r>
            <a:endParaRPr lang="de-DE" sz="1200" b="1" dirty="0"/>
          </a:p>
        </p:txBody>
      </p:sp>
      <p:cxnSp>
        <p:nvCxnSpPr>
          <p:cNvPr id="58" name="Gerade Verbindung mit Pfeil 57"/>
          <p:cNvCxnSpPr/>
          <p:nvPr/>
        </p:nvCxnSpPr>
        <p:spPr>
          <a:xfrm rot="16200000" flipH="1">
            <a:off x="2143076" y="1294613"/>
            <a:ext cx="357190" cy="3571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000068" y="937423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assembly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tasks</a:t>
            </a:r>
            <a:endParaRPr lang="de-DE" sz="1200" b="1" dirty="0"/>
          </a:p>
        </p:txBody>
      </p:sp>
      <p:cxnSp>
        <p:nvCxnSpPr>
          <p:cNvPr id="63" name="Gerade Verbindung mit Pfeil 62"/>
          <p:cNvCxnSpPr>
            <a:stCxn id="64" idx="1"/>
          </p:cNvCxnSpPr>
          <p:nvPr/>
        </p:nvCxnSpPr>
        <p:spPr>
          <a:xfrm rot="10800000" flipV="1">
            <a:off x="5786414" y="1096817"/>
            <a:ext cx="785818" cy="697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572232" y="865985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assembly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tasks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without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network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access</a:t>
            </a:r>
            <a:endParaRPr lang="de-DE" sz="12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7143736" y="3723505"/>
            <a:ext cx="171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assembly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of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tasks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with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network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access</a:t>
            </a:r>
            <a:endParaRPr lang="de-DE" sz="1200" b="1" dirty="0"/>
          </a:p>
        </p:txBody>
      </p:sp>
      <p:cxnSp>
        <p:nvCxnSpPr>
          <p:cNvPr id="74" name="Gerade Verbindung mit Pfeil 73"/>
          <p:cNvCxnSpPr>
            <a:stCxn id="71" idx="1"/>
          </p:cNvCxnSpPr>
          <p:nvPr/>
        </p:nvCxnSpPr>
        <p:spPr>
          <a:xfrm rot="10800000">
            <a:off x="5929290" y="3794948"/>
            <a:ext cx="1214446" cy="1593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/>
          <p:cNvGrpSpPr/>
          <p:nvPr/>
        </p:nvGrpSpPr>
        <p:grpSpPr>
          <a:xfrm>
            <a:off x="7215174" y="4589514"/>
            <a:ext cx="1071570" cy="357190"/>
            <a:chOff x="7000892" y="5214950"/>
            <a:chExt cx="1071570" cy="357190"/>
          </a:xfrm>
        </p:grpSpPr>
        <p:sp>
          <p:nvSpPr>
            <p:cNvPr id="77" name="Rechteck 76"/>
            <p:cNvSpPr/>
            <p:nvPr/>
          </p:nvSpPr>
          <p:spPr>
            <a:xfrm>
              <a:off x="7000892" y="5214950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.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7215206" y="5214950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4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7429520" y="5214950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3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7643834" y="5214950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2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7858148" y="5214950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1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7215174" y="5303894"/>
            <a:ext cx="1071570" cy="357190"/>
            <a:chOff x="7000892" y="5786454"/>
            <a:chExt cx="1071570" cy="357190"/>
          </a:xfrm>
        </p:grpSpPr>
        <p:sp>
          <p:nvSpPr>
            <p:cNvPr id="82" name="Rechteck 81"/>
            <p:cNvSpPr/>
            <p:nvPr/>
          </p:nvSpPr>
          <p:spPr>
            <a:xfrm>
              <a:off x="7000892" y="5786454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1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215206" y="5786454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2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7429520" y="5786454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3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7643834" y="5786454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4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7858148" y="5786454"/>
              <a:ext cx="21431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</a:rPr>
                <a:t>.</a:t>
              </a:r>
              <a:endParaRPr lang="de-DE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Gerade Verbindung mit Pfeil 90"/>
          <p:cNvCxnSpPr>
            <a:stCxn id="45" idx="6"/>
          </p:cNvCxnSpPr>
          <p:nvPr/>
        </p:nvCxnSpPr>
        <p:spPr>
          <a:xfrm>
            <a:off x="5929290" y="4187852"/>
            <a:ext cx="1285884" cy="58025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45" idx="5"/>
          </p:cNvCxnSpPr>
          <p:nvPr/>
        </p:nvCxnSpPr>
        <p:spPr>
          <a:xfrm rot="10800000">
            <a:off x="5448044" y="4768767"/>
            <a:ext cx="1767130" cy="713722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143736" y="4303762"/>
            <a:ext cx="157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network</a:t>
            </a:r>
            <a:r>
              <a:rPr lang="de-DE" sz="1200" b="1" dirty="0" smtClean="0"/>
              <a:t> send </a:t>
            </a:r>
            <a:r>
              <a:rPr lang="de-DE" sz="1200" b="1" dirty="0" err="1" smtClean="0"/>
              <a:t>queue</a:t>
            </a:r>
            <a:endParaRPr lang="de-DE" sz="1200" b="1" dirty="0"/>
          </a:p>
        </p:txBody>
      </p:sp>
      <p:sp>
        <p:nvSpPr>
          <p:cNvPr id="98" name="Textfeld 97"/>
          <p:cNvSpPr txBox="1"/>
          <p:nvPr/>
        </p:nvSpPr>
        <p:spPr>
          <a:xfrm>
            <a:off x="7072298" y="5652331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/>
              <a:t>network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receive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queue</a:t>
            </a:r>
            <a:endParaRPr lang="de-DE" sz="1200" b="1" dirty="0"/>
          </a:p>
        </p:txBody>
      </p:sp>
      <p:sp>
        <p:nvSpPr>
          <p:cNvPr id="99" name="Abgerundetes Rechteck 98"/>
          <p:cNvSpPr/>
          <p:nvPr/>
        </p:nvSpPr>
        <p:spPr>
          <a:xfrm>
            <a:off x="3786150" y="8729"/>
            <a:ext cx="107157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Scheduler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286612" y="3009125"/>
            <a:ext cx="157163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p</a:t>
            </a:r>
            <a:r>
              <a:rPr lang="de-DE" sz="1200" b="1" dirty="0" err="1" smtClean="0">
                <a:solidFill>
                  <a:schemeClr val="tx1"/>
                </a:solidFill>
              </a:rPr>
              <a:t>rocess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image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of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outputs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04" name="Gerade Verbindung mit Pfeil 103"/>
          <p:cNvCxnSpPr>
            <a:stCxn id="28" idx="6"/>
            <a:endCxn id="103" idx="1"/>
          </p:cNvCxnSpPr>
          <p:nvPr/>
        </p:nvCxnSpPr>
        <p:spPr>
          <a:xfrm>
            <a:off x="6786546" y="3223439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-285816" y="3009125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p</a:t>
            </a:r>
            <a:r>
              <a:rPr lang="de-DE" sz="1200" b="1" dirty="0" err="1" smtClean="0">
                <a:solidFill>
                  <a:schemeClr val="tx1"/>
                </a:solidFill>
              </a:rPr>
              <a:t>rocess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image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of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inputs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stCxn id="111" idx="3"/>
            <a:endCxn id="28" idx="2"/>
          </p:cNvCxnSpPr>
          <p:nvPr/>
        </p:nvCxnSpPr>
        <p:spPr>
          <a:xfrm>
            <a:off x="1357258" y="3223439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21" idx="0"/>
            <a:endCxn id="28" idx="4"/>
          </p:cNvCxnSpPr>
          <p:nvPr/>
        </p:nvCxnSpPr>
        <p:spPr>
          <a:xfrm rot="16200000" flipV="1">
            <a:off x="4076295" y="5683658"/>
            <a:ext cx="491313" cy="3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>
            <a:off x="3929058" y="5929330"/>
            <a:ext cx="7858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RAM</a:t>
            </a:r>
            <a:endParaRPr lang="de-DE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PresentationFormat>Bildschirmpräsentation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206</cp:revision>
  <dcterms:modified xsi:type="dcterms:W3CDTF">2008-02-04T20:10:56Z</dcterms:modified>
</cp:coreProperties>
</file>