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CE25F-0DC8-43AF-A5B6-AF0D42F82EA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3AC1-3319-458B-A8E7-B2146ACC4C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3AC1-3319-458B-A8E7-B2146ACC4CA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/>
        </p:nvSpPr>
        <p:spPr>
          <a:xfrm>
            <a:off x="6429388" y="714356"/>
            <a:ext cx="1214446" cy="357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48" name="Gleichschenkliges Dreieck 47"/>
          <p:cNvSpPr/>
          <p:nvPr/>
        </p:nvSpPr>
        <p:spPr>
          <a:xfrm rot="5400000">
            <a:off x="7822429" y="1821645"/>
            <a:ext cx="428628" cy="78581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1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51" name="Gleichschenkliges Dreieck 50"/>
          <p:cNvSpPr/>
          <p:nvPr/>
        </p:nvSpPr>
        <p:spPr>
          <a:xfrm rot="5400000">
            <a:off x="7822429" y="2250273"/>
            <a:ext cx="428628" cy="78581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2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/>
          <p:cNvSpPr/>
          <p:nvPr/>
        </p:nvSpPr>
        <p:spPr>
          <a:xfrm rot="5400000">
            <a:off x="7822429" y="2678901"/>
            <a:ext cx="428628" cy="78581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3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56" name="Gleichschenkliges Dreieck 55"/>
          <p:cNvSpPr/>
          <p:nvPr/>
        </p:nvSpPr>
        <p:spPr>
          <a:xfrm rot="5400000">
            <a:off x="7822429" y="3107529"/>
            <a:ext cx="428628" cy="78581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4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57" name="Gleichschenkliges Dreieck 56"/>
          <p:cNvSpPr/>
          <p:nvPr/>
        </p:nvSpPr>
        <p:spPr>
          <a:xfrm rot="5400000">
            <a:off x="7822429" y="3536157"/>
            <a:ext cx="428628" cy="78581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5</a:t>
            </a:r>
            <a:endParaRPr lang="de-DE" sz="1200" b="1" dirty="0">
              <a:solidFill>
                <a:schemeClr val="tx1"/>
              </a:solidFill>
            </a:endParaRPr>
          </a:p>
        </p:txBody>
      </p:sp>
      <p:grpSp>
        <p:nvGrpSpPr>
          <p:cNvPr id="138" name="Gruppieren 137"/>
          <p:cNvGrpSpPr/>
          <p:nvPr/>
        </p:nvGrpSpPr>
        <p:grpSpPr>
          <a:xfrm>
            <a:off x="6643702" y="2000240"/>
            <a:ext cx="785818" cy="2143140"/>
            <a:chOff x="2500298" y="1857364"/>
            <a:chExt cx="714380" cy="2143140"/>
          </a:xfrm>
        </p:grpSpPr>
        <p:sp>
          <p:nvSpPr>
            <p:cNvPr id="77" name="Rechteck 76"/>
            <p:cNvSpPr/>
            <p:nvPr/>
          </p:nvSpPr>
          <p:spPr>
            <a:xfrm>
              <a:off x="2500298" y="1857364"/>
              <a:ext cx="714380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DA</a:t>
              </a:r>
              <a:r>
                <a:rPr lang="de-DE" sz="1200" b="1" baseline="-25000" dirty="0" smtClean="0">
                  <a:solidFill>
                    <a:schemeClr val="tx1"/>
                  </a:solidFill>
                </a:rPr>
                <a:t>1</a:t>
              </a:r>
              <a:endParaRPr lang="de-DE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2500298" y="2285992"/>
              <a:ext cx="714380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DA</a:t>
              </a:r>
              <a:r>
                <a:rPr lang="de-DE" sz="1200" b="1" baseline="-25000" dirty="0" smtClean="0">
                  <a:solidFill>
                    <a:schemeClr val="tx1"/>
                  </a:solidFill>
                </a:rPr>
                <a:t>2</a:t>
              </a:r>
              <a:endParaRPr lang="de-DE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2500298" y="2714620"/>
              <a:ext cx="714380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DA</a:t>
              </a:r>
              <a:r>
                <a:rPr lang="de-DE" sz="1200" b="1" baseline="-25000" dirty="0" smtClean="0">
                  <a:solidFill>
                    <a:schemeClr val="tx1"/>
                  </a:solidFill>
                </a:rPr>
                <a:t>3</a:t>
              </a:r>
              <a:endParaRPr lang="de-DE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2500298" y="3143248"/>
              <a:ext cx="714380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DA</a:t>
              </a:r>
              <a:r>
                <a:rPr lang="de-DE" sz="1200" b="1" baseline="-25000" dirty="0" smtClean="0">
                  <a:solidFill>
                    <a:schemeClr val="tx1"/>
                  </a:solidFill>
                </a:rPr>
                <a:t>4</a:t>
              </a:r>
              <a:endParaRPr lang="de-DE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2500298" y="3571876"/>
              <a:ext cx="714380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DA</a:t>
              </a:r>
              <a:r>
                <a:rPr lang="de-DE" sz="1200" b="1" baseline="-25000" dirty="0" smtClean="0">
                  <a:solidFill>
                    <a:schemeClr val="tx1"/>
                  </a:solidFill>
                </a:rPr>
                <a:t>5</a:t>
              </a:r>
              <a:endParaRPr lang="de-DE" sz="1200" b="1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Gerade Verbindung mit Pfeil 87"/>
          <p:cNvCxnSpPr>
            <a:stCxn id="77" idx="3"/>
            <a:endCxn id="48" idx="3"/>
          </p:cNvCxnSpPr>
          <p:nvPr/>
        </p:nvCxnSpPr>
        <p:spPr>
          <a:xfrm>
            <a:off x="7429520" y="2214554"/>
            <a:ext cx="21431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30" idx="3"/>
            <a:endCxn id="77" idx="1"/>
          </p:cNvCxnSpPr>
          <p:nvPr/>
        </p:nvCxnSpPr>
        <p:spPr>
          <a:xfrm>
            <a:off x="4643438" y="2214554"/>
            <a:ext cx="200026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35" idx="3"/>
            <a:endCxn id="81" idx="1"/>
          </p:cNvCxnSpPr>
          <p:nvPr/>
        </p:nvCxnSpPr>
        <p:spPr>
          <a:xfrm>
            <a:off x="4643438" y="3929066"/>
            <a:ext cx="200026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31" idx="3"/>
            <a:endCxn id="78" idx="1"/>
          </p:cNvCxnSpPr>
          <p:nvPr/>
        </p:nvCxnSpPr>
        <p:spPr>
          <a:xfrm>
            <a:off x="4643438" y="2643182"/>
            <a:ext cx="200026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33" idx="3"/>
            <a:endCxn id="79" idx="1"/>
          </p:cNvCxnSpPr>
          <p:nvPr/>
        </p:nvCxnSpPr>
        <p:spPr>
          <a:xfrm>
            <a:off x="4643438" y="3071810"/>
            <a:ext cx="200026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34" idx="3"/>
            <a:endCxn id="80" idx="1"/>
          </p:cNvCxnSpPr>
          <p:nvPr/>
        </p:nvCxnSpPr>
        <p:spPr>
          <a:xfrm>
            <a:off x="4643438" y="3500438"/>
            <a:ext cx="200026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78" idx="3"/>
            <a:endCxn id="51" idx="3"/>
          </p:cNvCxnSpPr>
          <p:nvPr/>
        </p:nvCxnSpPr>
        <p:spPr>
          <a:xfrm>
            <a:off x="7429520" y="2643182"/>
            <a:ext cx="21431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79" idx="3"/>
            <a:endCxn id="55" idx="3"/>
          </p:cNvCxnSpPr>
          <p:nvPr/>
        </p:nvCxnSpPr>
        <p:spPr>
          <a:xfrm>
            <a:off x="7429520" y="3071810"/>
            <a:ext cx="21431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80" idx="3"/>
            <a:endCxn id="56" idx="3"/>
          </p:cNvCxnSpPr>
          <p:nvPr/>
        </p:nvCxnSpPr>
        <p:spPr>
          <a:xfrm>
            <a:off x="7429520" y="3500438"/>
            <a:ext cx="21431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81" idx="3"/>
          </p:cNvCxnSpPr>
          <p:nvPr/>
        </p:nvCxnSpPr>
        <p:spPr>
          <a:xfrm>
            <a:off x="7429520" y="3929066"/>
            <a:ext cx="28575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6715140" y="1142984"/>
            <a:ext cx="642942" cy="642942"/>
            <a:chOff x="6643702" y="1857364"/>
            <a:chExt cx="1000132" cy="1000132"/>
          </a:xfrm>
        </p:grpSpPr>
        <p:sp>
          <p:nvSpPr>
            <p:cNvPr id="126" name="Ellipse 125"/>
            <p:cNvSpPr/>
            <p:nvPr/>
          </p:nvSpPr>
          <p:spPr>
            <a:xfrm>
              <a:off x="6643702" y="1857364"/>
              <a:ext cx="1000132" cy="10001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cxnSp>
          <p:nvCxnSpPr>
            <p:cNvPr id="128" name="Gerade Verbindung mit Pfeil 127"/>
            <p:cNvCxnSpPr>
              <a:endCxn id="126" idx="0"/>
            </p:cNvCxnSpPr>
            <p:nvPr/>
          </p:nvCxnSpPr>
          <p:spPr>
            <a:xfrm rot="16200000" flipV="1">
              <a:off x="6893736" y="2107396"/>
              <a:ext cx="500066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>
              <a:endCxn id="126" idx="7"/>
            </p:cNvCxnSpPr>
            <p:nvPr/>
          </p:nvCxnSpPr>
          <p:spPr>
            <a:xfrm rot="5400000" flipH="1" flipV="1">
              <a:off x="7143768" y="2003830"/>
              <a:ext cx="353600" cy="353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feld 134"/>
          <p:cNvSpPr txBox="1"/>
          <p:nvPr/>
        </p:nvSpPr>
        <p:spPr>
          <a:xfrm rot="16200000">
            <a:off x="6255269" y="1317102"/>
            <a:ext cx="625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Trigger</a:t>
            </a:r>
            <a:endParaRPr lang="de-DE" sz="1200" b="1" dirty="0"/>
          </a:p>
        </p:txBody>
      </p:sp>
      <p:cxnSp>
        <p:nvCxnSpPr>
          <p:cNvPr id="137" name="Gerade Verbindung mit Pfeil 136"/>
          <p:cNvCxnSpPr/>
          <p:nvPr/>
        </p:nvCxnSpPr>
        <p:spPr>
          <a:xfrm rot="5400000">
            <a:off x="6929454" y="1893083"/>
            <a:ext cx="21431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/>
          <p:cNvSpPr txBox="1"/>
          <p:nvPr/>
        </p:nvSpPr>
        <p:spPr>
          <a:xfrm>
            <a:off x="6500826" y="714356"/>
            <a:ext cx="103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DA-</a:t>
            </a:r>
            <a:r>
              <a:rPr lang="de-DE" sz="1200" b="1" dirty="0" err="1" smtClean="0"/>
              <a:t>converter</a:t>
            </a:r>
            <a:endParaRPr lang="de-DE" sz="1200" b="1" dirty="0"/>
          </a:p>
        </p:txBody>
      </p:sp>
      <p:grpSp>
        <p:nvGrpSpPr>
          <p:cNvPr id="62" name="Gruppieren 61"/>
          <p:cNvGrpSpPr/>
          <p:nvPr/>
        </p:nvGrpSpPr>
        <p:grpSpPr>
          <a:xfrm>
            <a:off x="3714744" y="1357298"/>
            <a:ext cx="1500198" cy="2928958"/>
            <a:chOff x="3429024" y="1214422"/>
            <a:chExt cx="1500198" cy="2928958"/>
          </a:xfrm>
        </p:grpSpPr>
        <p:sp>
          <p:nvSpPr>
            <p:cNvPr id="29" name="Rechteck 28"/>
            <p:cNvSpPr/>
            <p:nvPr/>
          </p:nvSpPr>
          <p:spPr>
            <a:xfrm>
              <a:off x="3429024" y="1214422"/>
              <a:ext cx="1500198" cy="29289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22" name="Gruppieren 121"/>
            <p:cNvGrpSpPr/>
            <p:nvPr/>
          </p:nvGrpSpPr>
          <p:grpSpPr>
            <a:xfrm>
              <a:off x="3929090" y="1857364"/>
              <a:ext cx="428628" cy="2143140"/>
              <a:chOff x="4000496" y="1142984"/>
              <a:chExt cx="428628" cy="2143140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4000496" y="1142984"/>
                <a:ext cx="428628" cy="4286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smtClean="0">
                    <a:solidFill>
                      <a:schemeClr val="tx1"/>
                    </a:solidFill>
                  </a:rPr>
                  <a:t>1</a:t>
                </a:r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4000496" y="1571612"/>
                <a:ext cx="428628" cy="4286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smtClean="0">
                    <a:solidFill>
                      <a:schemeClr val="tx1"/>
                    </a:solidFill>
                  </a:rPr>
                  <a:t>2</a:t>
                </a:r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4000496" y="2000240"/>
                <a:ext cx="428628" cy="4286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smtClean="0">
                    <a:solidFill>
                      <a:schemeClr val="tx1"/>
                    </a:solidFill>
                  </a:rPr>
                  <a:t>3</a:t>
                </a:r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4000496" y="2428868"/>
                <a:ext cx="428628" cy="4286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smtClean="0">
                    <a:solidFill>
                      <a:schemeClr val="tx1"/>
                    </a:solidFill>
                  </a:rPr>
                  <a:t>4</a:t>
                </a:r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4000496" y="2857496"/>
                <a:ext cx="428628" cy="4286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dirty="0" smtClean="0">
                    <a:solidFill>
                      <a:schemeClr val="tx1"/>
                    </a:solidFill>
                  </a:rPr>
                  <a:t>5</a:t>
                </a:r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0" name="Textfeld 139"/>
            <p:cNvSpPr txBox="1"/>
            <p:nvPr/>
          </p:nvSpPr>
          <p:spPr>
            <a:xfrm>
              <a:off x="3643338" y="1285860"/>
              <a:ext cx="985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b="1" dirty="0" smtClean="0"/>
                <a:t>RAM</a:t>
              </a:r>
              <a:br>
                <a:rPr lang="de-DE" sz="1200" b="1" dirty="0" smtClean="0"/>
              </a:br>
              <a:r>
                <a:rPr lang="de-DE" sz="1200" dirty="0" err="1" smtClean="0"/>
                <a:t>RAMIndex</a:t>
              </a:r>
              <a:r>
                <a:rPr lang="de-DE" sz="1200" dirty="0" smtClean="0"/>
                <a:t>=2</a:t>
              </a:r>
              <a:endParaRPr lang="de-DE" sz="1200" dirty="0"/>
            </a:p>
          </p:txBody>
        </p:sp>
      </p:grpSp>
      <p:sp>
        <p:nvSpPr>
          <p:cNvPr id="141" name="Ellipse 140"/>
          <p:cNvSpPr/>
          <p:nvPr/>
        </p:nvSpPr>
        <p:spPr>
          <a:xfrm>
            <a:off x="8001024" y="1785926"/>
            <a:ext cx="642942" cy="271464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3" name="Gerade Verbindung mit Pfeil 142"/>
          <p:cNvCxnSpPr/>
          <p:nvPr/>
        </p:nvCxnSpPr>
        <p:spPr>
          <a:xfrm flipV="1">
            <a:off x="7715272" y="4500570"/>
            <a:ext cx="428628" cy="3571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/>
          <p:cNvSpPr txBox="1"/>
          <p:nvPr/>
        </p:nvSpPr>
        <p:spPr>
          <a:xfrm>
            <a:off x="5286380" y="4929198"/>
            <a:ext cx="3161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Array </a:t>
            </a:r>
            <a:r>
              <a:rPr lang="de-DE" sz="1200" b="1" dirty="0" err="1" smtClean="0"/>
              <a:t>of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output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signals</a:t>
            </a:r>
            <a:r>
              <a:rPr lang="de-DE" sz="1200" b="1" dirty="0" smtClean="0"/>
              <a:t> </a:t>
            </a:r>
            <a:r>
              <a:rPr lang="de-DE" sz="1200" b="1" dirty="0" smtClean="0"/>
              <a:t>(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RealOutput y[5]</a:t>
            </a:r>
            <a:r>
              <a:rPr lang="de-DE" sz="1200" b="1" dirty="0" smtClean="0"/>
              <a:t>)</a:t>
            </a:r>
            <a:endParaRPr lang="de-DE" sz="1200" b="1" dirty="0"/>
          </a:p>
        </p:txBody>
      </p:sp>
      <p:sp>
        <p:nvSpPr>
          <p:cNvPr id="153" name="Ellipse 152"/>
          <p:cNvSpPr/>
          <p:nvPr/>
        </p:nvSpPr>
        <p:spPr>
          <a:xfrm>
            <a:off x="5429256" y="1928802"/>
            <a:ext cx="642942" cy="235745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4" name="Gerade Verbindung mit Pfeil 153"/>
          <p:cNvCxnSpPr/>
          <p:nvPr/>
        </p:nvCxnSpPr>
        <p:spPr>
          <a:xfrm rot="16200000" flipH="1">
            <a:off x="5107785" y="1178703"/>
            <a:ext cx="785818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feld 156"/>
          <p:cNvSpPr txBox="1"/>
          <p:nvPr/>
        </p:nvSpPr>
        <p:spPr>
          <a:xfrm>
            <a:off x="2428860" y="714356"/>
            <a:ext cx="380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function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calls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to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read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from</a:t>
            </a:r>
            <a:r>
              <a:rPr lang="de-DE" sz="1200" b="1" dirty="0" smtClean="0"/>
              <a:t> </a:t>
            </a:r>
            <a:r>
              <a:rPr lang="de-DE" sz="1200" b="1" dirty="0" smtClean="0"/>
              <a:t>RAM </a:t>
            </a:r>
            <a:r>
              <a:rPr lang="de-DE" sz="1200" b="1" dirty="0" smtClean="0"/>
              <a:t>(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DA</a:t>
            </a:r>
            <a:r>
              <a:rPr lang="de-DE" sz="1200" b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=readRAM(2,i)</a:t>
            </a:r>
            <a:r>
              <a:rPr lang="de-DE" sz="1200" b="1" dirty="0" smtClean="0"/>
              <a:t>)</a:t>
            </a:r>
            <a:endParaRPr lang="de-DE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PresentationFormat>Bildschirmpräsentation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Florian Wagner</cp:lastModifiedBy>
  <cp:revision>44</cp:revision>
  <dcterms:modified xsi:type="dcterms:W3CDTF">2008-02-04T20:10:46Z</dcterms:modified>
</cp:coreProperties>
</file>