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CE25F-0DC8-43AF-A5B6-AF0D42F82EAE}" type="datetimeFigureOut">
              <a:rPr lang="de-DE" smtClean="0"/>
              <a:t>02.02.2008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53AC1-3319-458B-A8E7-B2146ACC4CAD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53AC1-3319-458B-A8E7-B2146ACC4CAD}" type="slidenum">
              <a:rPr lang="de-DE" smtClean="0"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02.02.2008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02.02.2008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02.02.2008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02.02.2008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02.02.2008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02.02.2008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02.02.2008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02.02.2008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02.02.2008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02.02.2008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02.02.2008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02.02.2008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hteck 64"/>
          <p:cNvSpPr/>
          <p:nvPr/>
        </p:nvSpPr>
        <p:spPr>
          <a:xfrm>
            <a:off x="1000100" y="2143116"/>
            <a:ext cx="1928826" cy="357190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>
                <a:solidFill>
                  <a:schemeClr val="tx1"/>
                </a:solidFill>
              </a:rPr>
              <a:t>embedded</a:t>
            </a:r>
            <a:r>
              <a:rPr lang="de-DE" sz="1200" b="1" dirty="0" smtClean="0">
                <a:solidFill>
                  <a:schemeClr val="tx1"/>
                </a:solidFill>
              </a:rPr>
              <a:t> </a:t>
            </a:r>
            <a:r>
              <a:rPr lang="de-DE" sz="1200" b="1" dirty="0" err="1" smtClean="0">
                <a:solidFill>
                  <a:schemeClr val="tx1"/>
                </a:solidFill>
              </a:rPr>
              <a:t>device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14348" y="1928802"/>
            <a:ext cx="8072494" cy="314327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071538" y="3286124"/>
            <a:ext cx="1143008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AD-</a:t>
            </a:r>
            <a:r>
              <a:rPr lang="de-DE" sz="1200" b="1" dirty="0" err="1" smtClean="0">
                <a:solidFill>
                  <a:schemeClr val="tx1"/>
                </a:solidFill>
              </a:rPr>
              <a:t>converter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286644" y="3286124"/>
            <a:ext cx="1143008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DA-</a:t>
            </a:r>
            <a:r>
              <a:rPr lang="de-DE" sz="1200" b="1" dirty="0" err="1" smtClean="0">
                <a:solidFill>
                  <a:schemeClr val="tx1"/>
                </a:solidFill>
              </a:rPr>
              <a:t>Converter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36017" y="3286124"/>
            <a:ext cx="1500198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>
                <a:solidFill>
                  <a:schemeClr val="tx1"/>
                </a:solidFill>
              </a:rPr>
              <a:t>process</a:t>
            </a:r>
            <a:r>
              <a:rPr lang="de-DE" sz="1200" b="1" dirty="0" smtClean="0">
                <a:solidFill>
                  <a:schemeClr val="tx1"/>
                </a:solidFill>
              </a:rPr>
              <a:t> </a:t>
            </a:r>
            <a:r>
              <a:rPr lang="de-DE" sz="1200" b="1" dirty="0" err="1" smtClean="0">
                <a:solidFill>
                  <a:schemeClr val="tx1"/>
                </a:solidFill>
              </a:rPr>
              <a:t>image</a:t>
            </a:r>
            <a:r>
              <a:rPr lang="de-DE" sz="1200" b="1" dirty="0" smtClean="0">
                <a:solidFill>
                  <a:schemeClr val="tx1"/>
                </a:solidFill>
              </a:rPr>
              <a:t> </a:t>
            </a:r>
            <a:r>
              <a:rPr lang="de-DE" sz="1200" b="1" dirty="0" err="1" smtClean="0">
                <a:solidFill>
                  <a:schemeClr val="tx1"/>
                </a:solidFill>
              </a:rPr>
              <a:t>of</a:t>
            </a:r>
            <a:r>
              <a:rPr lang="de-DE" sz="1200" b="1" dirty="0" smtClean="0">
                <a:solidFill>
                  <a:schemeClr val="tx1"/>
                </a:solidFill>
              </a:rPr>
              <a:t> </a:t>
            </a:r>
            <a:r>
              <a:rPr lang="de-DE" sz="1200" b="1" dirty="0" err="1" smtClean="0">
                <a:solidFill>
                  <a:schemeClr val="tx1"/>
                </a:solidFill>
              </a:rPr>
              <a:t>inputs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464975" y="3286124"/>
            <a:ext cx="1500198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>
                <a:solidFill>
                  <a:schemeClr val="tx1"/>
                </a:solidFill>
              </a:rPr>
              <a:t>process</a:t>
            </a:r>
            <a:r>
              <a:rPr lang="de-DE" sz="1200" b="1" dirty="0" smtClean="0">
                <a:solidFill>
                  <a:schemeClr val="tx1"/>
                </a:solidFill>
              </a:rPr>
              <a:t> </a:t>
            </a:r>
            <a:r>
              <a:rPr lang="de-DE" sz="1200" b="1" dirty="0" err="1" smtClean="0">
                <a:solidFill>
                  <a:schemeClr val="tx1"/>
                </a:solidFill>
              </a:rPr>
              <a:t>image</a:t>
            </a:r>
            <a:r>
              <a:rPr lang="de-DE" sz="1200" b="1" dirty="0" smtClean="0">
                <a:solidFill>
                  <a:schemeClr val="tx1"/>
                </a:solidFill>
              </a:rPr>
              <a:t> </a:t>
            </a:r>
            <a:r>
              <a:rPr lang="de-DE" sz="1200" b="1" dirty="0" err="1" smtClean="0">
                <a:solidFill>
                  <a:schemeClr val="tx1"/>
                </a:solidFill>
              </a:rPr>
              <a:t>of</a:t>
            </a:r>
            <a:r>
              <a:rPr lang="de-DE" sz="1200" b="1" dirty="0" smtClean="0">
                <a:solidFill>
                  <a:schemeClr val="tx1"/>
                </a:solidFill>
              </a:rPr>
              <a:t> </a:t>
            </a:r>
            <a:r>
              <a:rPr lang="de-DE" sz="1200" b="1" dirty="0" err="1" smtClean="0">
                <a:solidFill>
                  <a:schemeClr val="tx1"/>
                </a:solidFill>
              </a:rPr>
              <a:t>outputs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357686" y="3286124"/>
            <a:ext cx="785818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CPU</a:t>
            </a:r>
            <a:endParaRPr lang="de-DE" sz="1200" b="1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/>
          <p:cNvCxnSpPr>
            <a:stCxn id="7" idx="3"/>
            <a:endCxn id="9" idx="1"/>
          </p:cNvCxnSpPr>
          <p:nvPr/>
        </p:nvCxnSpPr>
        <p:spPr>
          <a:xfrm>
            <a:off x="2214546" y="3571876"/>
            <a:ext cx="321471" cy="1588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9" idx="3"/>
            <a:endCxn id="11" idx="1"/>
          </p:cNvCxnSpPr>
          <p:nvPr/>
        </p:nvCxnSpPr>
        <p:spPr>
          <a:xfrm>
            <a:off x="4036215" y="3571876"/>
            <a:ext cx="321471" cy="1588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1" idx="3"/>
            <a:endCxn id="10" idx="1"/>
          </p:cNvCxnSpPr>
          <p:nvPr/>
        </p:nvCxnSpPr>
        <p:spPr>
          <a:xfrm>
            <a:off x="5143504" y="3571876"/>
            <a:ext cx="321471" cy="1588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0" idx="3"/>
            <a:endCxn id="8" idx="1"/>
          </p:cNvCxnSpPr>
          <p:nvPr/>
        </p:nvCxnSpPr>
        <p:spPr>
          <a:xfrm>
            <a:off x="6965173" y="3571876"/>
            <a:ext cx="321471" cy="1588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bgerundetes Rechteck 38"/>
          <p:cNvSpPr/>
          <p:nvPr/>
        </p:nvSpPr>
        <p:spPr>
          <a:xfrm>
            <a:off x="1071538" y="5429264"/>
            <a:ext cx="7358114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</a:t>
            </a:r>
            <a:r>
              <a:rPr lang="de-DE" dirty="0" err="1" smtClean="0"/>
              <a:t>rocess</a:t>
            </a:r>
            <a:endParaRPr lang="de-DE" dirty="0"/>
          </a:p>
        </p:txBody>
      </p:sp>
      <p:sp>
        <p:nvSpPr>
          <p:cNvPr id="40" name="Abgerundetes Rechteck 39"/>
          <p:cNvSpPr/>
          <p:nvPr/>
        </p:nvSpPr>
        <p:spPr>
          <a:xfrm>
            <a:off x="1071538" y="428604"/>
            <a:ext cx="7358114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n</a:t>
            </a:r>
            <a:r>
              <a:rPr lang="de-DE" dirty="0" err="1" smtClean="0"/>
              <a:t>etwork</a:t>
            </a:r>
            <a:endParaRPr lang="de-DE" dirty="0"/>
          </a:p>
        </p:txBody>
      </p:sp>
      <p:sp>
        <p:nvSpPr>
          <p:cNvPr id="41" name="Rechteck 40"/>
          <p:cNvSpPr/>
          <p:nvPr/>
        </p:nvSpPr>
        <p:spPr>
          <a:xfrm>
            <a:off x="1000100" y="6000768"/>
            <a:ext cx="14287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mit Pfeil 42"/>
          <p:cNvCxnSpPr>
            <a:stCxn id="41" idx="1"/>
            <a:endCxn id="7" idx="1"/>
          </p:cNvCxnSpPr>
          <p:nvPr/>
        </p:nvCxnSpPr>
        <p:spPr>
          <a:xfrm rot="10800000" flipH="1">
            <a:off x="1000100" y="3571876"/>
            <a:ext cx="71438" cy="2500330"/>
          </a:xfrm>
          <a:prstGeom prst="bentConnector3">
            <a:avLst>
              <a:gd name="adj1" fmla="val -86302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8358214" y="5929330"/>
            <a:ext cx="14287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/>
          <p:cNvCxnSpPr>
            <a:stCxn id="8" idx="3"/>
            <a:endCxn id="47" idx="3"/>
          </p:cNvCxnSpPr>
          <p:nvPr/>
        </p:nvCxnSpPr>
        <p:spPr>
          <a:xfrm>
            <a:off x="8429652" y="3571876"/>
            <a:ext cx="71438" cy="2428892"/>
          </a:xfrm>
          <a:prstGeom prst="bentConnector3">
            <a:avLst>
              <a:gd name="adj1" fmla="val 7949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4357686" y="4286256"/>
            <a:ext cx="785818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RAM</a:t>
            </a:r>
            <a:endParaRPr lang="de-DE" sz="1200" b="1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51"/>
          <p:cNvCxnSpPr>
            <a:stCxn id="11" idx="2"/>
            <a:endCxn id="50" idx="0"/>
          </p:cNvCxnSpPr>
          <p:nvPr/>
        </p:nvCxnSpPr>
        <p:spPr>
          <a:xfrm rot="5400000">
            <a:off x="4536281" y="4071942"/>
            <a:ext cx="428628" cy="1588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4214810" y="2285992"/>
            <a:ext cx="1071570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>
                <a:solidFill>
                  <a:schemeClr val="tx1"/>
                </a:solidFill>
              </a:rPr>
              <a:t>transceiver</a:t>
            </a:r>
            <a:endParaRPr lang="de-DE" sz="1200" b="1" dirty="0">
              <a:solidFill>
                <a:schemeClr val="tx1"/>
              </a:solidFill>
            </a:endParaRPr>
          </a:p>
        </p:txBody>
      </p:sp>
      <p:cxnSp>
        <p:nvCxnSpPr>
          <p:cNvPr id="54" name="Gerade Verbindung mit Pfeil 53"/>
          <p:cNvCxnSpPr>
            <a:stCxn id="53" idx="2"/>
            <a:endCxn id="11" idx="0"/>
          </p:cNvCxnSpPr>
          <p:nvPr/>
        </p:nvCxnSpPr>
        <p:spPr>
          <a:xfrm rot="5400000">
            <a:off x="4536281" y="3071810"/>
            <a:ext cx="428628" cy="1588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53" idx="0"/>
            <a:endCxn id="40" idx="2"/>
          </p:cNvCxnSpPr>
          <p:nvPr/>
        </p:nvCxnSpPr>
        <p:spPr>
          <a:xfrm rot="5400000" flipH="1" flipV="1">
            <a:off x="4393405" y="1928802"/>
            <a:ext cx="714380" cy="1588"/>
          </a:xfrm>
          <a:prstGeom prst="straightConnector1">
            <a:avLst/>
          </a:prstGeom>
          <a:ln w="28575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5857884" y="4286256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/>
              <a:t>memories</a:t>
            </a:r>
            <a:endParaRPr lang="de-DE" sz="1200" b="1" dirty="0"/>
          </a:p>
        </p:txBody>
      </p:sp>
      <p:cxnSp>
        <p:nvCxnSpPr>
          <p:cNvPr id="68" name="Gerade Verbindung mit Pfeil 67"/>
          <p:cNvCxnSpPr/>
          <p:nvPr/>
        </p:nvCxnSpPr>
        <p:spPr>
          <a:xfrm rot="16200000" flipV="1">
            <a:off x="6072198" y="4071942"/>
            <a:ext cx="357190" cy="714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 rot="10800000">
            <a:off x="3786182" y="4000504"/>
            <a:ext cx="2143140" cy="3571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rot="10800000" flipV="1">
            <a:off x="5214942" y="4500570"/>
            <a:ext cx="571504" cy="7143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lnDef>
      <a:spPr>
        <a:ln w="2857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PresentationFormat>Bildschirmpräsentation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Florian Wagner</cp:lastModifiedBy>
  <cp:revision>313</cp:revision>
  <dcterms:modified xsi:type="dcterms:W3CDTF">2008-02-04T20:10:59Z</dcterms:modified>
</cp:coreProperties>
</file>