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51E44-0E81-4CAF-A6C1-97A34E100F54}" type="datetimeFigureOut">
              <a:rPr lang="de-DE" smtClean="0"/>
              <a:t>30.01.2008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340A6-5F9B-4D16-B116-0B4306912439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340A6-5F9B-4D16-B116-0B4306912439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30.01.2008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30.01.2008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30.01.2008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30.01.2008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30.01.2008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30.01.2008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30.01.2008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30.01.2008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30.01.2008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30.01.2008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30.01.2008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30.01.2008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643306" y="1000108"/>
            <a:ext cx="2428892" cy="500066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read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inputs</a:t>
            </a:r>
            <a:endParaRPr lang="de-DE" sz="1200" dirty="0" smtClean="0">
              <a:solidFill>
                <a:schemeClr val="tx1"/>
              </a:solidFill>
            </a:endParaRPr>
          </a:p>
          <a:p>
            <a:pPr algn="ctr"/>
            <a:r>
              <a:rPr lang="de-DE" sz="1200" i="1" dirty="0" smtClean="0">
                <a:solidFill>
                  <a:schemeClr val="tx1"/>
                </a:solidFill>
              </a:rPr>
              <a:t>(</a:t>
            </a:r>
            <a:r>
              <a:rPr lang="de-DE" sz="1200" i="1" dirty="0" err="1" smtClean="0">
                <a:solidFill>
                  <a:schemeClr val="tx1"/>
                </a:solidFill>
              </a:rPr>
              <a:t>set</a:t>
            </a:r>
            <a:r>
              <a:rPr lang="de-DE" sz="1200" i="1" dirty="0" smtClean="0">
                <a:solidFill>
                  <a:schemeClr val="tx1"/>
                </a:solidFill>
              </a:rPr>
              <a:t> </a:t>
            </a:r>
            <a:r>
              <a:rPr lang="de-DE" sz="1200" i="1" dirty="0" err="1" smtClean="0">
                <a:solidFill>
                  <a:schemeClr val="tx1"/>
                </a:solidFill>
              </a:rPr>
              <a:t>value</a:t>
            </a:r>
            <a:r>
              <a:rPr lang="de-DE" sz="1200" i="1" dirty="0" smtClean="0">
                <a:solidFill>
                  <a:schemeClr val="tx1"/>
                </a:solidFill>
              </a:rPr>
              <a:t>, </a:t>
            </a:r>
            <a:r>
              <a:rPr lang="de-DE" sz="1200" i="1" dirty="0" err="1" smtClean="0">
                <a:solidFill>
                  <a:schemeClr val="tx1"/>
                </a:solidFill>
              </a:rPr>
              <a:t>sensor</a:t>
            </a:r>
            <a:r>
              <a:rPr lang="de-DE" sz="1200" i="1" dirty="0" smtClean="0">
                <a:solidFill>
                  <a:schemeClr val="tx1"/>
                </a:solidFill>
              </a:rPr>
              <a:t> </a:t>
            </a:r>
            <a:r>
              <a:rPr lang="de-DE" sz="1200" i="1" dirty="0" err="1" smtClean="0">
                <a:solidFill>
                  <a:schemeClr val="tx1"/>
                </a:solidFill>
              </a:rPr>
              <a:t>value</a:t>
            </a:r>
            <a:r>
              <a:rPr lang="de-DE" sz="1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Ellipse 6"/>
          <p:cNvSpPr/>
          <p:nvPr/>
        </p:nvSpPr>
        <p:spPr>
          <a:xfrm>
            <a:off x="3643306" y="2000240"/>
            <a:ext cx="2428892" cy="5000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e</a:t>
            </a:r>
            <a:r>
              <a:rPr lang="de-DE" sz="1200" dirty="0" err="1" smtClean="0">
                <a:solidFill>
                  <a:schemeClr val="tx1"/>
                </a:solidFill>
              </a:rPr>
              <a:t>xecute</a:t>
            </a:r>
            <a:r>
              <a:rPr lang="de-DE" sz="1200" dirty="0" smtClean="0">
                <a:solidFill>
                  <a:schemeClr val="tx1"/>
                </a:solidFill>
              </a:rPr>
              <a:t> control </a:t>
            </a:r>
            <a:r>
              <a:rPr lang="de-DE" sz="1200" dirty="0" err="1" smtClean="0">
                <a:solidFill>
                  <a:schemeClr val="tx1"/>
                </a:solidFill>
              </a:rPr>
              <a:t>law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643306" y="2928934"/>
            <a:ext cx="2428892" cy="5000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write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output</a:t>
            </a:r>
            <a:endParaRPr lang="de-DE" sz="1200" dirty="0" smtClean="0">
              <a:solidFill>
                <a:schemeClr val="tx1"/>
              </a:solidFill>
            </a:endParaRPr>
          </a:p>
          <a:p>
            <a:pPr algn="ctr"/>
            <a:r>
              <a:rPr lang="de-DE" sz="1200" i="1" dirty="0" smtClean="0">
                <a:solidFill>
                  <a:schemeClr val="tx1"/>
                </a:solidFill>
              </a:rPr>
              <a:t>(control </a:t>
            </a:r>
            <a:r>
              <a:rPr lang="de-DE" sz="1200" i="1" dirty="0" err="1" smtClean="0">
                <a:solidFill>
                  <a:schemeClr val="tx1"/>
                </a:solidFill>
              </a:rPr>
              <a:t>value</a:t>
            </a:r>
            <a:r>
              <a:rPr lang="de-DE" sz="1200" i="1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" name="Gerade Verbindung mit Pfeil 9"/>
          <p:cNvCxnSpPr>
            <a:stCxn id="4" idx="4"/>
            <a:endCxn id="7" idx="0"/>
          </p:cNvCxnSpPr>
          <p:nvPr/>
        </p:nvCxnSpPr>
        <p:spPr>
          <a:xfrm rot="5400000">
            <a:off x="4607719" y="1750207"/>
            <a:ext cx="500066" cy="15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4"/>
            <a:endCxn id="8" idx="0"/>
          </p:cNvCxnSpPr>
          <p:nvPr/>
        </p:nvCxnSpPr>
        <p:spPr>
          <a:xfrm rot="5400000">
            <a:off x="4643438" y="2714620"/>
            <a:ext cx="428628" cy="15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4" idx="0"/>
          </p:cNvCxnSpPr>
          <p:nvPr/>
        </p:nvCxnSpPr>
        <p:spPr>
          <a:xfrm rot="5400000" flipH="1">
            <a:off x="3643306" y="2214554"/>
            <a:ext cx="2428892" cy="1588"/>
          </a:xfrm>
          <a:prstGeom prst="bentConnector5">
            <a:avLst>
              <a:gd name="adj1" fmla="val -9412"/>
              <a:gd name="adj2" fmla="val 90871914"/>
              <a:gd name="adj3" fmla="val 109412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929190" y="1571612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runTimer</a:t>
            </a:r>
            <a:r>
              <a:rPr lang="de-DE" sz="1000" dirty="0" smtClean="0"/>
              <a:t> &gt; </a:t>
            </a:r>
            <a:r>
              <a:rPr lang="de-DE" sz="1000" dirty="0" err="1" smtClean="0"/>
              <a:t>readCycles</a:t>
            </a:r>
            <a:r>
              <a:rPr lang="de-DE" sz="1000" dirty="0" smtClean="0"/>
              <a:t> / </a:t>
            </a:r>
            <a:r>
              <a:rPr lang="de-DE" sz="1000" dirty="0" err="1" smtClean="0"/>
              <a:t>CPUFreq</a:t>
            </a:r>
            <a:r>
              <a:rPr lang="de-DE" sz="1000" dirty="0" smtClean="0"/>
              <a:t> | </a:t>
            </a:r>
            <a:r>
              <a:rPr lang="de-DE" sz="1000" dirty="0" err="1" smtClean="0"/>
              <a:t>runTimer</a:t>
            </a:r>
            <a:r>
              <a:rPr lang="de-DE" sz="1000" dirty="0" smtClean="0"/>
              <a:t>=0</a:t>
            </a:r>
            <a:endParaRPr lang="de-DE" sz="1000" dirty="0"/>
          </a:p>
        </p:txBody>
      </p:sp>
      <p:sp>
        <p:nvSpPr>
          <p:cNvPr id="22" name="Textfeld 21"/>
          <p:cNvSpPr txBox="1"/>
          <p:nvPr/>
        </p:nvSpPr>
        <p:spPr>
          <a:xfrm>
            <a:off x="4929190" y="2571744"/>
            <a:ext cx="29819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runTimer</a:t>
            </a:r>
            <a:r>
              <a:rPr lang="de-DE" sz="1000" dirty="0" smtClean="0"/>
              <a:t> &gt; </a:t>
            </a:r>
            <a:r>
              <a:rPr lang="de-DE" sz="1000" dirty="0" err="1" smtClean="0"/>
              <a:t>controlLawCycles</a:t>
            </a:r>
            <a:r>
              <a:rPr lang="de-DE" sz="1000" dirty="0" smtClean="0"/>
              <a:t> / </a:t>
            </a:r>
            <a:r>
              <a:rPr lang="de-DE" sz="1000" dirty="0" err="1" smtClean="0"/>
              <a:t>CPUFreq</a:t>
            </a:r>
            <a:r>
              <a:rPr lang="de-DE" sz="1000" dirty="0" smtClean="0"/>
              <a:t> | </a:t>
            </a:r>
            <a:r>
              <a:rPr lang="de-DE" sz="1000" dirty="0" err="1" smtClean="0"/>
              <a:t>runTimer</a:t>
            </a:r>
            <a:r>
              <a:rPr lang="de-DE" sz="1000" dirty="0" smtClean="0"/>
              <a:t>=0</a:t>
            </a:r>
            <a:endParaRPr lang="de-DE" sz="1000" dirty="0"/>
          </a:p>
        </p:txBody>
      </p:sp>
      <p:sp>
        <p:nvSpPr>
          <p:cNvPr id="23" name="Textfeld 22"/>
          <p:cNvSpPr txBox="1"/>
          <p:nvPr/>
        </p:nvSpPr>
        <p:spPr>
          <a:xfrm>
            <a:off x="4929190" y="3429000"/>
            <a:ext cx="26741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runTimer</a:t>
            </a:r>
            <a:r>
              <a:rPr lang="de-DE" sz="1000" dirty="0" smtClean="0"/>
              <a:t> &gt; </a:t>
            </a:r>
            <a:r>
              <a:rPr lang="de-DE" sz="1000" dirty="0" err="1" smtClean="0"/>
              <a:t>writeCycles</a:t>
            </a:r>
            <a:r>
              <a:rPr lang="de-DE" sz="1000" dirty="0" smtClean="0"/>
              <a:t> / </a:t>
            </a:r>
            <a:r>
              <a:rPr lang="de-DE" sz="1000" dirty="0" err="1" smtClean="0"/>
              <a:t>CPUFreq</a:t>
            </a:r>
            <a:r>
              <a:rPr lang="de-DE" sz="1000" dirty="0" smtClean="0"/>
              <a:t> | </a:t>
            </a:r>
            <a:r>
              <a:rPr lang="de-DE" sz="1000" dirty="0" err="1" smtClean="0"/>
              <a:t>runTimer</a:t>
            </a:r>
            <a:r>
              <a:rPr lang="de-DE" sz="1000" dirty="0" smtClean="0"/>
              <a:t>=0</a:t>
            </a:r>
            <a:endParaRPr lang="de-DE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PresentationFormat>Bildschirmpräsentation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Florian Wagner</cp:lastModifiedBy>
  <cp:revision>3</cp:revision>
  <dcterms:modified xsi:type="dcterms:W3CDTF">2008-01-30T12:58:50Z</dcterms:modified>
</cp:coreProperties>
</file>