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6EC1E-59F4-49D2-94CD-DD518B050694}" type="datetimeFigureOut">
              <a:rPr lang="de-DE" smtClean="0"/>
              <a:t>04.02.2008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B0F32-AA2F-47FF-9375-13700663001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B0F32-AA2F-47FF-9375-137006630016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04.02.2008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714744" y="1428736"/>
            <a:ext cx="1428760" cy="37147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Scheduler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428728" y="1428736"/>
            <a:ext cx="1428760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Task 1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428728" y="3357562"/>
            <a:ext cx="1428760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Task 3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428728" y="4429132"/>
            <a:ext cx="1428760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Task n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928794" y="4059800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…</a:t>
            </a: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2857488" y="1604550"/>
            <a:ext cx="85725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2857488" y="2604682"/>
            <a:ext cx="85725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857488" y="3533376"/>
            <a:ext cx="85725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2857488" y="4604946"/>
            <a:ext cx="85725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1428728" y="2428868"/>
            <a:ext cx="1428760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Task 2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938551" y="1357298"/>
            <a:ext cx="670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/>
              <a:t>request</a:t>
            </a:r>
            <a:endParaRPr lang="de-DE" sz="1200" b="1" dirty="0"/>
          </a:p>
        </p:txBody>
      </p:sp>
      <p:sp>
        <p:nvSpPr>
          <p:cNvPr id="31" name="Textfeld 30"/>
          <p:cNvSpPr txBox="1"/>
          <p:nvPr/>
        </p:nvSpPr>
        <p:spPr>
          <a:xfrm>
            <a:off x="2928926" y="2318930"/>
            <a:ext cx="670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/>
              <a:t>request</a:t>
            </a:r>
            <a:endParaRPr lang="de-DE" sz="12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2928926" y="3247624"/>
            <a:ext cx="670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/>
              <a:t>request</a:t>
            </a:r>
            <a:endParaRPr lang="de-DE" sz="1200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2928926" y="4319194"/>
            <a:ext cx="670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/>
              <a:t>request</a:t>
            </a:r>
            <a:endParaRPr lang="de-DE" sz="1200" b="1" dirty="0"/>
          </a:p>
        </p:txBody>
      </p:sp>
      <p:cxnSp>
        <p:nvCxnSpPr>
          <p:cNvPr id="34" name="Gerade Verbindung mit Pfeil 33"/>
          <p:cNvCxnSpPr/>
          <p:nvPr/>
        </p:nvCxnSpPr>
        <p:spPr>
          <a:xfrm rot="10800000">
            <a:off x="2857488" y="2000240"/>
            <a:ext cx="85725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2903504" y="1714488"/>
            <a:ext cx="882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run = </a:t>
            </a:r>
            <a:r>
              <a:rPr lang="de-DE" sz="1200" b="1" dirty="0" err="1" smtClean="0"/>
              <a:t>false</a:t>
            </a:r>
            <a:endParaRPr lang="de-DE" sz="1200" b="1" dirty="0"/>
          </a:p>
        </p:txBody>
      </p:sp>
      <p:cxnSp>
        <p:nvCxnSpPr>
          <p:cNvPr id="39" name="Gerade Verbindung mit Pfeil 38"/>
          <p:cNvCxnSpPr/>
          <p:nvPr/>
        </p:nvCxnSpPr>
        <p:spPr>
          <a:xfrm rot="10800000">
            <a:off x="2857488" y="3000372"/>
            <a:ext cx="85725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2857488" y="2714620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run = </a:t>
            </a:r>
            <a:r>
              <a:rPr lang="de-DE" sz="1200" b="1" dirty="0" err="1" smtClean="0"/>
              <a:t>true</a:t>
            </a:r>
            <a:endParaRPr lang="de-DE" sz="1200" b="1" dirty="0"/>
          </a:p>
        </p:txBody>
      </p:sp>
      <p:cxnSp>
        <p:nvCxnSpPr>
          <p:cNvPr id="41" name="Gerade Verbindung mit Pfeil 40"/>
          <p:cNvCxnSpPr/>
          <p:nvPr/>
        </p:nvCxnSpPr>
        <p:spPr>
          <a:xfrm rot="10800000">
            <a:off x="2857488" y="3929066"/>
            <a:ext cx="85725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857488" y="3643314"/>
            <a:ext cx="882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run = </a:t>
            </a:r>
            <a:r>
              <a:rPr lang="de-DE" sz="1200" b="1" dirty="0" err="1" smtClean="0"/>
              <a:t>false</a:t>
            </a:r>
            <a:endParaRPr lang="de-DE" sz="1200" b="1" dirty="0"/>
          </a:p>
        </p:txBody>
      </p:sp>
      <p:cxnSp>
        <p:nvCxnSpPr>
          <p:cNvPr id="43" name="Gerade Verbindung mit Pfeil 42"/>
          <p:cNvCxnSpPr/>
          <p:nvPr/>
        </p:nvCxnSpPr>
        <p:spPr>
          <a:xfrm rot="10800000">
            <a:off x="2857488" y="5000636"/>
            <a:ext cx="857256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2857488" y="4714884"/>
            <a:ext cx="882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run = </a:t>
            </a:r>
            <a:r>
              <a:rPr lang="de-DE" sz="1200" b="1" dirty="0" err="1" smtClean="0"/>
              <a:t>false</a:t>
            </a:r>
            <a:endParaRPr lang="de-DE" sz="1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PresentationFormat>Bildschirmpräsentation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Florian Wagner</cp:lastModifiedBy>
  <cp:revision>61</cp:revision>
  <dcterms:modified xsi:type="dcterms:W3CDTF">2008-02-04T20:10:50Z</dcterms:modified>
</cp:coreProperties>
</file>