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96" r:id="rId2"/>
    <p:sldId id="295" r:id="rId3"/>
    <p:sldId id="297" r:id="rId4"/>
    <p:sldId id="298" r:id="rId5"/>
    <p:sldId id="306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08" r:id="rId15"/>
    <p:sldId id="309" r:id="rId16"/>
    <p:sldId id="292" r:id="rId17"/>
    <p:sldId id="294" r:id="rId18"/>
    <p:sldId id="29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9B826-7068-40C0-B0D1-262FF88CB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01A8C5-7B72-4AF1-A3E2-501D8CF7A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B79E95-380F-46C4-970D-E0FBEB0C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7523A0-4129-4BA2-A29C-7864962E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1C018-C79D-4C26-BD7A-7196C9B1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5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EA0FF-C905-43B9-BC10-26CF3497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4EFC3D-3845-4F7F-8813-0D2CF4E8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CF33E-A057-480A-92E6-0C0EDBEF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393F75-BDD5-4885-9D88-DF29E7A3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49D83B-951C-47FB-B9D8-121203B2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7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45A54D-9FFE-4902-B5A5-A885CDA2C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74C7D9-3783-4B69-8F00-CDD7F5DCE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84FF6C-4B4F-4ACD-9BB5-49C90508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2D3B5-516C-47DC-982F-07DAD3A6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410B5D-BF6F-4F6B-83FC-DCB3F54A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18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0560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9E23B-DE4E-459C-A8BC-89815CE6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24480-0600-4172-BA91-2CB9D4F5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D78415-9EDF-4026-9CE5-B21BB65F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9E8D93-E8BB-4C6C-825B-9F6A7CC9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FBFFA2-91F4-44C5-A690-8B404DCF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00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97D49-8DB2-47C8-998D-CA71BAB5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2BBFE-7E57-4D42-816B-15FBBEB0C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149FE4-06E4-4DD7-B158-00567603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1DF2A8-50C4-4DD8-999A-F98BD0C7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C14F09-04BA-41FF-B4E9-5E4D1E3D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68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AB6CC-488F-4B6C-90D8-323121C1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023EF-D334-45E7-A731-DEF49D56B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31D5EF-2BCF-4A55-9CDA-51C60979E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B97BC1-B4CF-449B-B6B1-29218EE1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850A9-DD34-4B81-8C47-6A5FC200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D20A12-C2AD-4EA2-BF53-AA0EEC5C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15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6C8F-75ED-4E2B-92A3-D7476789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18BA37-F294-4F68-A73C-6263C940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01E215-3AA9-44A1-AC95-316203916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5224D3-2393-4C1B-BEC3-FC6878D56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629426-29CF-4BA9-B5C1-557EDBB79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0BE48F-6B17-4343-B2C6-84628FA3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B723DA-B239-498A-9B03-0D5DE586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59DAE94-699C-4A9C-B5B7-8F001655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31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26340-59DB-4D35-A3E2-2800805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2C0054-EB4F-4189-BEE8-94D9750A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C4961A-29D6-436D-968E-AF9CE84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C985BA-95EA-43E7-B46B-1AD54B7A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8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822F11-3E0E-4A21-89F0-30C3F0A5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0D0925-5A66-4F83-AD4A-A0AD2FF3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6D548F-6C84-40C8-BE1E-A8785D04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9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D7AFD-2B60-4059-B5E1-8CAFE73D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05C7AB-0D6A-4B0C-B436-F2140386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0E5135-5B0B-45C7-BF78-8051E68E0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6542E9-9128-4DEF-9142-75F3B7D3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F0230C-BF57-4016-A8E9-0745F09E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7A4186-D210-453C-A10B-20D7F8EB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7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11666-8CFB-48CE-A975-DB06CE96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0EC1A0-BEA6-42C2-B58E-C427908EE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6F123B-D1C7-457E-B837-06C863B84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3ADA40-14C9-405F-9F81-D07CAA61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5E685F-997B-475F-AD2A-CFE14809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F512BE-76CB-4225-86C3-468E802A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2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CBA000-BBD4-49D5-A468-CA58678C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C7AB96-1237-4EF5-A8D6-BC0FDCD3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8DFA4-7AF4-4EFD-9A9F-9B2C0B73C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7177E-E748-404B-96EA-54A566D0F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80B44F-0F64-4B75-B6CC-508A62EA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40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EC015D4-59CA-41D1-8CDA-3C97AFB9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57" y="1238524"/>
            <a:ext cx="10714286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7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C8A127E-2DA0-43D4-A3FF-BD6D286A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25" y="0"/>
            <a:ext cx="9940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1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24F34F-AC1C-49C5-91B4-9A8CB9DD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23" y="0"/>
            <a:ext cx="10022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8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7A2476C-8284-4613-B375-4DDCD8CD1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62" y="0"/>
            <a:ext cx="9932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0EE55B1-39A3-4BAE-AE8D-AA554695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26" y="0"/>
            <a:ext cx="9953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8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59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41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72210" y="3836225"/>
            <a:ext cx="1914474" cy="9699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4229448" y="3172173"/>
            <a:ext cx="151333" cy="66405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299947" y="3901851"/>
            <a:ext cx="1914474" cy="90433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H="1" flipV="1">
            <a:off x="5840134" y="3429001"/>
            <a:ext cx="417050" cy="4728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214421" y="1198200"/>
            <a:ext cx="2358585" cy="11290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flipH="1">
            <a:off x="8090612" y="2327278"/>
            <a:ext cx="303102" cy="8448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266025" y="913471"/>
            <a:ext cx="1914474" cy="53052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/>
          <p:cNvCxnSpPr>
            <a:stCxn id="19" idx="0"/>
          </p:cNvCxnSpPr>
          <p:nvPr/>
        </p:nvCxnSpPr>
        <p:spPr>
          <a:xfrm flipV="1">
            <a:off x="3223262" y="583739"/>
            <a:ext cx="619862" cy="3297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29249" y="1232291"/>
            <a:ext cx="1914473" cy="9644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5064373" y="2196711"/>
            <a:ext cx="222113" cy="3917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>
            <a:stCxn id="7" idx="0"/>
          </p:cNvCxnSpPr>
          <p:nvPr/>
        </p:nvCxnSpPr>
        <p:spPr>
          <a:xfrm flipH="1" flipV="1">
            <a:off x="4649609" y="2020052"/>
            <a:ext cx="673614" cy="7099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84017" y="2730047"/>
            <a:ext cx="2078412" cy="6989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</p:txBody>
      </p:sp>
      <p:cxnSp>
        <p:nvCxnSpPr>
          <p:cNvPr id="11" name="直線矢印コネクタ 10"/>
          <p:cNvCxnSpPr>
            <a:stCxn id="12" idx="2"/>
          </p:cNvCxnSpPr>
          <p:nvPr/>
        </p:nvCxnSpPr>
        <p:spPr>
          <a:xfrm flipH="1">
            <a:off x="6999936" y="4707375"/>
            <a:ext cx="312617" cy="5299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211902" y="4138995"/>
            <a:ext cx="2201301" cy="5683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EC015D4-59CA-41D1-8CDA-3C97AFB9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57" y="1853378"/>
            <a:ext cx="10714286" cy="438095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32EBEE-D649-4647-9011-55D388A5F98A}"/>
              </a:ext>
            </a:extLst>
          </p:cNvPr>
          <p:cNvSpPr txBox="1"/>
          <p:nvPr/>
        </p:nvSpPr>
        <p:spPr>
          <a:xfrm>
            <a:off x="1726325" y="1853378"/>
            <a:ext cx="2144109" cy="8432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[Design point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ratio of mass flow into 2 flow passages.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[Off design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Do nothing.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8CF4BCF-3BA7-4F10-82FA-43ECC81AE5E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98380" y="2696650"/>
            <a:ext cx="1423968" cy="627373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A23F7-831B-4812-B3A4-D69470416B28}"/>
              </a:ext>
            </a:extLst>
          </p:cNvPr>
          <p:cNvSpPr txBox="1"/>
          <p:nvPr/>
        </p:nvSpPr>
        <p:spPr>
          <a:xfrm>
            <a:off x="1131537" y="4350337"/>
            <a:ext cx="1914474" cy="8576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[Design point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mass flow rate of </a:t>
            </a:r>
            <a:r>
              <a:rPr lang="en-US" altLang="ja-JP" sz="907" u="sng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entire engine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 design point calculation.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[Off design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Do nothing.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2E6D850-A847-4925-AC27-373E0EDC9ED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088774" y="3684893"/>
            <a:ext cx="905180" cy="665444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9E239B-6C44-4A4A-BF4F-69C5E5CCCCE8}"/>
              </a:ext>
            </a:extLst>
          </p:cNvPr>
          <p:cNvSpPr txBox="1"/>
          <p:nvPr/>
        </p:nvSpPr>
        <p:spPr>
          <a:xfrm>
            <a:off x="4162098" y="1300325"/>
            <a:ext cx="2286000" cy="9402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[Design point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mechanical rotational speed of engine in design point calculation.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[Off design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Do nothing.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*Define each axis separately.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7D305DB-2449-4C0C-AB56-2BB1F69BB19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305098" y="2240589"/>
            <a:ext cx="1072151" cy="1322417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B3ECE63-95DB-4E2B-AFBF-6B18EEDEA89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305098" y="2240589"/>
            <a:ext cx="1072151" cy="3084754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BF23CCA-8532-4622-B6B9-20896902EC3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9207059" y="3393009"/>
            <a:ext cx="879404" cy="130169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10DC6-2926-4A60-B6E4-77EC6607E5E4}"/>
              </a:ext>
            </a:extLst>
          </p:cNvPr>
          <p:cNvSpPr txBox="1"/>
          <p:nvPr/>
        </p:nvSpPr>
        <p:spPr>
          <a:xfrm>
            <a:off x="9207059" y="4694699"/>
            <a:ext cx="1758808" cy="55273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Core and bypass flows converges, and exhaust flow out via single nozzle.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F1D1F19-BD92-4F1C-84EE-7406B30F5E7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0086463" y="3684893"/>
            <a:ext cx="82296" cy="1009806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A0212E1-C946-424E-AF7D-22A3E99CE6DA}"/>
              </a:ext>
            </a:extLst>
          </p:cNvPr>
          <p:cNvGrpSpPr/>
          <p:nvPr/>
        </p:nvGrpSpPr>
        <p:grpSpPr>
          <a:xfrm>
            <a:off x="6901557" y="93473"/>
            <a:ext cx="4027277" cy="2274692"/>
            <a:chOff x="7423883" y="1232291"/>
            <a:chExt cx="4027277" cy="2274692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7BC6249-3504-4F58-9DC7-13DD9D6389A9}"/>
                </a:ext>
              </a:extLst>
            </p:cNvPr>
            <p:cNvSpPr txBox="1"/>
            <p:nvPr/>
          </p:nvSpPr>
          <p:spPr>
            <a:xfrm>
              <a:off x="7423883" y="1232291"/>
              <a:ext cx="4027277" cy="227469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[Design point calc.]</a:t>
              </a: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[Off-design calc.]</a:t>
              </a:r>
            </a:p>
            <a:p>
              <a:endPara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B210079-3116-49A0-93E3-42BB354D31AA}"/>
                </a:ext>
              </a:extLst>
            </p:cNvPr>
            <p:cNvSpPr txBox="1"/>
            <p:nvPr/>
          </p:nvSpPr>
          <p:spPr>
            <a:xfrm>
              <a:off x="7519236" y="1476959"/>
              <a:ext cx="2012140" cy="815585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mass flow rate: given from upstream of system.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Pressure drop.</a:t>
              </a: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931D128-AE6F-48C2-A3BB-D134F86057FC}"/>
                </a:ext>
              </a:extLst>
            </p:cNvPr>
            <p:cNvSpPr txBox="1"/>
            <p:nvPr/>
          </p:nvSpPr>
          <p:spPr>
            <a:xfrm>
              <a:off x="9629774" y="1485901"/>
              <a:ext cx="1752601" cy="646146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Pressure loss coefficient; relationship between </a:t>
              </a:r>
              <a:r>
                <a:rPr lang="en-US" altLang="ja-JP" sz="900" dirty="0" err="1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dp</a:t>
              </a:r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 and W (</a:t>
              </a:r>
              <a:r>
                <a:rPr lang="ja-JP" altLang="en-US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≒</a:t>
              </a:r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size of passage)</a:t>
              </a:r>
              <a:endPara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B5130E5D-C080-45D0-813E-1FE669A0D0E5}"/>
                </a:ext>
              </a:extLst>
            </p:cNvPr>
            <p:cNvSpPr txBox="1"/>
            <p:nvPr/>
          </p:nvSpPr>
          <p:spPr>
            <a:xfrm>
              <a:off x="7518766" y="2589893"/>
              <a:ext cx="2012609" cy="815585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Pressure Loss coefficient.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outlet pressure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9A326D3-A439-43EE-8E04-A8FF7A048FD1}"/>
                </a:ext>
              </a:extLst>
            </p:cNvPr>
            <p:cNvSpPr txBox="1"/>
            <p:nvPr/>
          </p:nvSpPr>
          <p:spPr>
            <a:xfrm>
              <a:off x="9626258" y="2581622"/>
              <a:ext cx="1752601" cy="590551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mass flow rate</a:t>
              </a:r>
              <a:endPara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FAE3896-C9DF-4487-9363-CE212DD7E374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7267903" y="2368165"/>
            <a:ext cx="1647293" cy="699652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27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EFB3C5E-8890-4D87-989C-ED3E3B23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66" y="0"/>
            <a:ext cx="9918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9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8AAC582-05ED-4EB5-9C23-F52E2262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78" y="0"/>
            <a:ext cx="9896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8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C67C6A7-1A28-4A3B-9CA8-67A077B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16" y="0"/>
            <a:ext cx="9931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4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841F12-2EBB-40B3-BE55-382AFA80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31" y="0"/>
            <a:ext cx="10013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4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D7F7D97-70A7-4E11-B075-4C1133AF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67" y="0"/>
            <a:ext cx="9956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5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9611BA-0DBC-4F90-A43D-BFFE6B7D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65" y="0"/>
            <a:ext cx="9965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FB83E42-3CD2-473E-B240-EA9248F9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81" y="0"/>
            <a:ext cx="9927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7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ワイド画面</PresentationFormat>
  <Paragraphs>39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2021-09-30T11:44:26Z</dcterms:created>
  <dcterms:modified xsi:type="dcterms:W3CDTF">2021-09-30T14:49:08Z</dcterms:modified>
</cp:coreProperties>
</file>