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80" name="図 79">
            <a:extLst>
              <a:ext uri="{FF2B5EF4-FFF2-40B4-BE49-F238E27FC236}">
                <a16:creationId xmlns:a16="http://schemas.microsoft.com/office/drawing/2014/main" id="{CDA5CC6B-B447-4DA2-9B3A-893AB32CB8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6" t="5471" r="3012" b="7463"/>
          <a:stretch/>
        </p:blipFill>
        <p:spPr>
          <a:xfrm>
            <a:off x="5634692" y="4185527"/>
            <a:ext cx="3537473" cy="317325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D14B70D-4AD8-4E55-8EE0-CF39439DBC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6" t="5471" r="3012" b="7463"/>
          <a:stretch/>
        </p:blipFill>
        <p:spPr>
          <a:xfrm>
            <a:off x="2646356" y="722906"/>
            <a:ext cx="5179214" cy="464596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3806631" y="2633136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6939698" y="127000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982203" y="2777069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982203" y="2777069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815824" y="154940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307667" y="154940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09734" y="4850342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02867" y="3889910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667287" y="4436534"/>
            <a:ext cx="93133" cy="41380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646356" y="722906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5B28DDAA-BD5D-456F-8572-E2162ABC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32921"/>
            <a:ext cx="5307170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91B2AE0-CA33-4DA8-AC05-766C72A89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54" y="71776"/>
            <a:ext cx="5450253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72733" y="841910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2890517" y="625486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1949662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2382509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5369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1364</Words>
  <Application>Microsoft Office PowerPoint</Application>
  <PresentationFormat>ユーザー設定</PresentationFormat>
  <Paragraphs>162</Paragraphs>
  <Slides>55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55</vt:i4>
      </vt:variant>
    </vt:vector>
  </HeadingPairs>
  <TitlesOfParts>
    <vt:vector size="61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200</cp:revision>
  <dcterms:created xsi:type="dcterms:W3CDTF">2018-07-11T21:54:40Z</dcterms:created>
  <dcterms:modified xsi:type="dcterms:W3CDTF">2020-07-28T16:56:58Z</dcterms:modified>
  <dc:language>ja-JP</dc:language>
</cp:coreProperties>
</file>