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49696F-6212-4868-9B45-82FB2486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949" y="2176816"/>
            <a:ext cx="3506724" cy="320604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0EB9F1-D129-4626-99AE-8C163EBA7BF6}"/>
              </a:ext>
            </a:extLst>
          </p:cNvPr>
          <p:cNvSpPr txBox="1"/>
          <p:nvPr/>
        </p:nvSpPr>
        <p:spPr>
          <a:xfrm>
            <a:off x="1795186" y="3137333"/>
            <a:ext cx="1144630" cy="49554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Fluid inlet port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“connect” operator)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EE100C-378E-4576-9D50-EC4696D1369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939816" y="3385107"/>
            <a:ext cx="495506" cy="3947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1DF254-66EF-479E-A496-96A5D75F3844}"/>
              </a:ext>
            </a:extLst>
          </p:cNvPr>
          <p:cNvSpPr txBox="1"/>
          <p:nvPr/>
        </p:nvSpPr>
        <p:spPr>
          <a:xfrm>
            <a:off x="7140806" y="3152164"/>
            <a:ext cx="1144630" cy="46588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Fluid outlet port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“connect” operator)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19DA752-A8C4-4B79-8B4C-B7DFD59DBED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623082" y="3385107"/>
            <a:ext cx="517724" cy="3844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BE5878-F104-417E-A667-50FC06387F97}"/>
              </a:ext>
            </a:extLst>
          </p:cNvPr>
          <p:cNvSpPr txBox="1"/>
          <p:nvPr/>
        </p:nvSpPr>
        <p:spPr>
          <a:xfrm>
            <a:off x="2074586" y="1929042"/>
            <a:ext cx="1144630" cy="49554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Fuel inlet port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ja-JP" sz="800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“connect” operator)</a:t>
            </a:r>
            <a:endParaRPr kumimoji="1"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87374DC-6F4A-4AFC-8D5D-3EAB26BAC06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219216" y="2176816"/>
            <a:ext cx="495506" cy="3947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6637FFC-CD1B-4E30-8CB1-C72693B36E9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67190" y="1600200"/>
            <a:ext cx="1073122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4B6575-6526-4532-8028-A7C0D409CD12}"/>
              </a:ext>
            </a:extLst>
          </p:cNvPr>
          <p:cNvSpPr txBox="1"/>
          <p:nvPr/>
        </p:nvSpPr>
        <p:spPr>
          <a:xfrm>
            <a:off x="3066046" y="968524"/>
            <a:ext cx="1802288" cy="63167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Lower Heating Value of Fuel;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valid only when use_u_LHV_fuel==true</a:t>
            </a:r>
            <a:endParaRPr lang="ja-JP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ユーザー設定</PresentationFormat>
  <Paragraphs>63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101</cp:revision>
  <dcterms:created xsi:type="dcterms:W3CDTF">2018-07-11T21:54:40Z</dcterms:created>
  <dcterms:modified xsi:type="dcterms:W3CDTF">2020-05-23T02:46:02Z</dcterms:modified>
  <dc:language>ja-JP</dc:language>
</cp:coreProperties>
</file>