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D2A33DC5-447C-4342-970E-67E925F821EA}">
          <p14:sldIdLst>
            <p14:sldId id="3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30F10-4276-461B-B41B-E326B936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F7FC7F-9984-4696-8E29-F99575BB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3EA16-9AF4-41D0-8563-A640CE0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032B3-A358-49A7-A81E-F321BEA4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97416-7D6C-4B76-94C0-5C234683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6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E84A8-C69E-495C-9CCC-7390A7E5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1AF6F-7C8D-4CD9-B7D5-93254AFC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1F7B8-9257-4281-B21B-9CB4733E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5D73C-6312-41E1-8A2A-3B6C901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EDAD9-90BD-4047-B983-15DD790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2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F7FDD1-F62B-4A64-8471-7220AFB2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DF9275-5424-4E1F-B29A-CE73FF26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078C3-726C-417A-A9ED-CC0C5599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14DE9-0D1A-43DB-95C3-A53EE06A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8EC76-199F-460D-9641-F9662790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4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677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BD025-E95A-4A87-A0A1-6065940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BCDD6-5616-4A5A-A4AE-A3BF6A63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49778-9813-47B8-8370-FD1E0BDC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48C4-1001-4D0E-9F3C-1520B271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FDEB64-0881-4707-A5F6-63CA5597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9F66D-7138-4A30-BAF3-F7BAF339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F5D23-C4D0-4C3F-80E2-F65AE8D2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23366-5D6B-46AE-9D84-925BDD36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43A1F-1C09-4A0D-B7E2-D92525A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ABAED-0F28-4950-ADE4-7ABDAA39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86A5D-B516-443B-A9C8-9B03084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877F6-602B-4278-880F-8725842A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878E6C-3799-4802-BEEA-636F0B21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D1674B-1F99-432C-8F0F-41904FC4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E2ADA-5DB2-4881-9ABC-7FD0DBFE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14D901-B9E5-4460-AB01-8178FBA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3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21EC2-944D-479B-BD7E-34C6F418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92651-8F5C-4CBB-B164-D68E5908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8AF05-CB96-4D7A-95D0-6E547B16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6158C6-213E-48EB-A1E1-B9ED5BA9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CAC1CC-4669-472B-99B7-4FF8CA7E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05152-6127-4257-AABD-3D28CF6B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02E2-3638-4D35-BC9F-4E9067AA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CFC6E-CD39-4103-A6AF-9E00584C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3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F3BDE-81E5-4A5E-A1A1-7A3A3470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FC2AD-8189-4505-9F4A-BD038DD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6EE701-B6F8-4596-8668-866824F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D44A9-E764-4130-8F64-3743398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20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AA4A5E-9C68-450B-8133-E01FA9C1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E58C3F-FF93-4583-8EAD-D15E112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831-70F3-426D-B7C0-CC81A48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8DCBD-0121-4965-BD93-1A4422BE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5E7AA-6B9C-430B-9D82-A55E1ADB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2F2471-58D2-49B5-8202-6FFB4A59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732EA-B954-4004-A1EF-DB197713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80E23-3E38-49EF-8F30-E0079E8F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43795-FB7E-44A9-9624-6F977581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5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0E80D-8E2D-4412-AC3B-E9549056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DA8B3B-12F5-4D19-A8AC-90AF75F8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5226A-49D0-40D0-A8BF-E7FB0CA0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6C2A8-71E7-4770-99A5-F5A2373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C2ADD-C112-4BE2-ABA4-270DD9E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83A85-46DB-4138-88FA-A62F5BAA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E162BC-30A9-48DD-9EE1-6A757F28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B54DA-31AA-4E62-A0EA-4459D3A1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BF8C6-358E-449E-8A93-1255FC578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  <a:t>2021/9/23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56E51-C87C-4279-9127-B92C4BD1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47280-421E-4B2F-9E51-612F9EA6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F54487-610B-40D9-B9F8-FF0743DAE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18" y="826351"/>
            <a:ext cx="9319165" cy="52052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12123" y="5814560"/>
            <a:ext cx="1773376" cy="6324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Acceleration and toward steady state</a:t>
            </a:r>
          </a:p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50 &lt; time &lt;100 [s]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3132002" y="5921200"/>
            <a:ext cx="1380491" cy="408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Op. line at initialization and right after.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6213565" y="2580392"/>
            <a:ext cx="1719943" cy="6156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Response to sudden acceleration (throttle opening)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971FA50-C2E4-4663-9CD2-41B32174246E}"/>
              </a:ext>
            </a:extLst>
          </p:cNvPr>
          <p:cNvSpPr/>
          <p:nvPr/>
        </p:nvSpPr>
        <p:spPr>
          <a:xfrm rot="5400000">
            <a:off x="3027800" y="4212651"/>
            <a:ext cx="722768" cy="2694329"/>
          </a:xfrm>
          <a:prstGeom prst="rightBrace">
            <a:avLst>
              <a:gd name="adj1" fmla="val 17870"/>
              <a:gd name="adj2" fmla="val 35132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CA4ED4-3E20-4CEE-A4A3-5D314115562A}"/>
              </a:ext>
            </a:extLst>
          </p:cNvPr>
          <p:cNvSpPr txBox="1"/>
          <p:nvPr/>
        </p:nvSpPr>
        <p:spPr>
          <a:xfrm>
            <a:off x="4833075" y="3429000"/>
            <a:ext cx="1380491" cy="49518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Op. line toward steady state.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Time&lt; 50 [s]</a:t>
            </a: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1D067F38-BD53-456E-9E1A-F609664A0CDC}"/>
              </a:ext>
            </a:extLst>
          </p:cNvPr>
          <p:cNvSpPr/>
          <p:nvPr/>
        </p:nvSpPr>
        <p:spPr>
          <a:xfrm rot="16200000">
            <a:off x="5397627" y="3185645"/>
            <a:ext cx="430100" cy="1907181"/>
          </a:xfrm>
          <a:prstGeom prst="rightBrace">
            <a:avLst>
              <a:gd name="adj1" fmla="val 17870"/>
              <a:gd name="adj2" fmla="val 35132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05DEDF7-FA53-477F-B8B2-52237FFF0DA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852863" y="3196046"/>
            <a:ext cx="220674" cy="1509518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E6D67DDD-0385-4033-9DCB-8AB6F6BB9A91}"/>
              </a:ext>
            </a:extLst>
          </p:cNvPr>
          <p:cNvSpPr/>
          <p:nvPr/>
        </p:nvSpPr>
        <p:spPr>
          <a:xfrm rot="5400000">
            <a:off x="8351746" y="3869868"/>
            <a:ext cx="574961" cy="3352053"/>
          </a:xfrm>
          <a:prstGeom prst="rightBrace">
            <a:avLst>
              <a:gd name="adj1" fmla="val 17870"/>
              <a:gd name="adj2" fmla="val 54135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10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4</cp:revision>
  <dcterms:created xsi:type="dcterms:W3CDTF">2021-01-24T08:11:20Z</dcterms:created>
  <dcterms:modified xsi:type="dcterms:W3CDTF">2021-09-23T12:44:57Z</dcterms:modified>
</cp:coreProperties>
</file>