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77" r:id="rId7"/>
    <p:sldId id="278" r:id="rId8"/>
    <p:sldId id="276" r:id="rId9"/>
    <p:sldId id="279" r:id="rId10"/>
    <p:sldId id="280" r:id="rId11"/>
    <p:sldId id="281" r:id="rId12"/>
    <p:sldId id="261" r:id="rId13"/>
    <p:sldId id="262" r:id="rId14"/>
    <p:sldId id="263" r:id="rId15"/>
    <p:sldId id="264" r:id="rId16"/>
    <p:sldId id="265" r:id="rId17"/>
    <p:sldId id="27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10080625" cy="7559675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B0F0"/>
    <a:srgbClr val="C0504D"/>
    <a:srgbClr val="8C3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12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タイトルテキストの書式を編集するにはクリックします。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アウトラインテキストの書式を編集するにはクリックします。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2レベル目のアウトライン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3レベル目のアウトライン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4レベル目のアウトライン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5レベル目のアウトライン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6レベル目のアウトライン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7レベル目のアウトライン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&lt;日付/時刻&gt;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&lt;フッター&gt;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E40493F-75CC-4B68-BEDF-F26026D022C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2"/>
          <a:srcRect t="28857" r="1920" b="22047"/>
          <a:stretch/>
        </p:blipFill>
        <p:spPr>
          <a:xfrm>
            <a:off x="0" y="0"/>
            <a:ext cx="9280440" cy="309600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 rot="5400000">
            <a:off x="4194000" y="-3401640"/>
            <a:ext cx="5184000" cy="3060000"/>
          </a:xfrm>
          <a:custGeom>
            <a:avLst/>
            <a:gdLst/>
            <a:ahLst/>
            <a:cxnLst/>
            <a:rect l="0" t="0" r="r" b="b"/>
            <a:pathLst>
              <a:path w="8578" h="6137">
                <a:moveTo>
                  <a:pt x="3709" y="1951"/>
                </a:moveTo>
                <a:lnTo>
                  <a:pt x="3700" y="2078"/>
                </a:lnTo>
                <a:lnTo>
                  <a:pt x="3680" y="2203"/>
                </a:lnTo>
                <a:lnTo>
                  <a:pt x="3648" y="2328"/>
                </a:lnTo>
                <a:lnTo>
                  <a:pt x="3606" y="2452"/>
                </a:lnTo>
                <a:lnTo>
                  <a:pt x="3553" y="2575"/>
                </a:lnTo>
                <a:lnTo>
                  <a:pt x="3489" y="2695"/>
                </a:lnTo>
                <a:lnTo>
                  <a:pt x="3415" y="2814"/>
                </a:lnTo>
                <a:lnTo>
                  <a:pt x="3330" y="2930"/>
                </a:lnTo>
                <a:lnTo>
                  <a:pt x="3235" y="3043"/>
                </a:lnTo>
                <a:lnTo>
                  <a:pt x="3131" y="3153"/>
                </a:lnTo>
                <a:lnTo>
                  <a:pt x="3017" y="3260"/>
                </a:lnTo>
                <a:lnTo>
                  <a:pt x="2893" y="3364"/>
                </a:lnTo>
                <a:lnTo>
                  <a:pt x="2761" y="3463"/>
                </a:lnTo>
                <a:lnTo>
                  <a:pt x="2621" y="3558"/>
                </a:lnTo>
                <a:lnTo>
                  <a:pt x="2472" y="3649"/>
                </a:lnTo>
                <a:lnTo>
                  <a:pt x="2315" y="3735"/>
                </a:lnTo>
                <a:lnTo>
                  <a:pt x="2151" y="3816"/>
                </a:lnTo>
                <a:lnTo>
                  <a:pt x="1980" y="3892"/>
                </a:lnTo>
                <a:lnTo>
                  <a:pt x="1803" y="3963"/>
                </a:lnTo>
                <a:lnTo>
                  <a:pt x="1620" y="4029"/>
                </a:lnTo>
                <a:lnTo>
                  <a:pt x="1431" y="4088"/>
                </a:lnTo>
                <a:lnTo>
                  <a:pt x="1237" y="4142"/>
                </a:lnTo>
                <a:lnTo>
                  <a:pt x="1039" y="4190"/>
                </a:lnTo>
                <a:lnTo>
                  <a:pt x="837" y="4231"/>
                </a:lnTo>
                <a:lnTo>
                  <a:pt x="631" y="4266"/>
                </a:lnTo>
                <a:lnTo>
                  <a:pt x="423" y="4295"/>
                </a:lnTo>
                <a:lnTo>
                  <a:pt x="212" y="4318"/>
                </a:lnTo>
                <a:lnTo>
                  <a:pt x="0" y="4334"/>
                </a:lnTo>
                <a:lnTo>
                  <a:pt x="313" y="6136"/>
                </a:lnTo>
                <a:lnTo>
                  <a:pt x="492" y="6124"/>
                </a:lnTo>
                <a:lnTo>
                  <a:pt x="670" y="6109"/>
                </a:lnTo>
                <a:lnTo>
                  <a:pt x="848" y="6091"/>
                </a:lnTo>
                <a:lnTo>
                  <a:pt x="1025" y="6071"/>
                </a:lnTo>
                <a:lnTo>
                  <a:pt x="1201" y="6049"/>
                </a:lnTo>
                <a:lnTo>
                  <a:pt x="1376" y="6023"/>
                </a:lnTo>
                <a:lnTo>
                  <a:pt x="1549" y="5996"/>
                </a:lnTo>
                <a:lnTo>
                  <a:pt x="1722" y="5965"/>
                </a:lnTo>
                <a:lnTo>
                  <a:pt x="1893" y="5932"/>
                </a:lnTo>
                <a:lnTo>
                  <a:pt x="2063" y="5897"/>
                </a:lnTo>
                <a:lnTo>
                  <a:pt x="2231" y="5859"/>
                </a:lnTo>
                <a:lnTo>
                  <a:pt x="2398" y="5819"/>
                </a:lnTo>
                <a:lnTo>
                  <a:pt x="2562" y="5776"/>
                </a:lnTo>
                <a:lnTo>
                  <a:pt x="2725" y="5730"/>
                </a:lnTo>
                <a:lnTo>
                  <a:pt x="2886" y="5683"/>
                </a:lnTo>
                <a:lnTo>
                  <a:pt x="3045" y="5633"/>
                </a:lnTo>
                <a:lnTo>
                  <a:pt x="3202" y="5580"/>
                </a:lnTo>
                <a:lnTo>
                  <a:pt x="3356" y="5526"/>
                </a:lnTo>
                <a:lnTo>
                  <a:pt x="3509" y="5469"/>
                </a:lnTo>
                <a:lnTo>
                  <a:pt x="3658" y="5410"/>
                </a:lnTo>
                <a:lnTo>
                  <a:pt x="3805" y="5348"/>
                </a:lnTo>
                <a:lnTo>
                  <a:pt x="3950" y="5285"/>
                </a:lnTo>
                <a:lnTo>
                  <a:pt x="4091" y="5219"/>
                </a:lnTo>
                <a:lnTo>
                  <a:pt x="4230" y="5152"/>
                </a:lnTo>
                <a:lnTo>
                  <a:pt x="4366" y="5082"/>
                </a:lnTo>
                <a:lnTo>
                  <a:pt x="4499" y="5010"/>
                </a:lnTo>
                <a:lnTo>
                  <a:pt x="4629" y="4937"/>
                </a:lnTo>
                <a:lnTo>
                  <a:pt x="4756" y="4861"/>
                </a:lnTo>
                <a:lnTo>
                  <a:pt x="4879" y="4784"/>
                </a:lnTo>
                <a:lnTo>
                  <a:pt x="5000" y="4705"/>
                </a:lnTo>
                <a:lnTo>
                  <a:pt x="5116" y="4624"/>
                </a:lnTo>
                <a:lnTo>
                  <a:pt x="5230" y="4541"/>
                </a:lnTo>
                <a:lnTo>
                  <a:pt x="5339" y="4457"/>
                </a:lnTo>
                <a:lnTo>
                  <a:pt x="5446" y="4371"/>
                </a:lnTo>
                <a:lnTo>
                  <a:pt x="5548" y="4284"/>
                </a:lnTo>
                <a:lnTo>
                  <a:pt x="5647" y="4195"/>
                </a:lnTo>
                <a:lnTo>
                  <a:pt x="5742" y="4104"/>
                </a:lnTo>
                <a:lnTo>
                  <a:pt x="5833" y="4013"/>
                </a:lnTo>
                <a:lnTo>
                  <a:pt x="5920" y="3920"/>
                </a:lnTo>
                <a:lnTo>
                  <a:pt x="6004" y="3826"/>
                </a:lnTo>
                <a:lnTo>
                  <a:pt x="6083" y="3730"/>
                </a:lnTo>
                <a:lnTo>
                  <a:pt x="6158" y="3633"/>
                </a:lnTo>
                <a:lnTo>
                  <a:pt x="6229" y="3536"/>
                </a:lnTo>
                <a:lnTo>
                  <a:pt x="6296" y="3437"/>
                </a:lnTo>
                <a:lnTo>
                  <a:pt x="6359" y="3337"/>
                </a:lnTo>
                <a:lnTo>
                  <a:pt x="6417" y="3237"/>
                </a:lnTo>
                <a:lnTo>
                  <a:pt x="6471" y="3136"/>
                </a:lnTo>
                <a:lnTo>
                  <a:pt x="6521" y="3033"/>
                </a:lnTo>
                <a:lnTo>
                  <a:pt x="6566" y="2931"/>
                </a:lnTo>
                <a:lnTo>
                  <a:pt x="6608" y="2827"/>
                </a:lnTo>
                <a:lnTo>
                  <a:pt x="6644" y="2723"/>
                </a:lnTo>
                <a:lnTo>
                  <a:pt x="6677" y="2618"/>
                </a:lnTo>
                <a:lnTo>
                  <a:pt x="6705" y="2513"/>
                </a:lnTo>
                <a:lnTo>
                  <a:pt x="6728" y="2408"/>
                </a:lnTo>
                <a:lnTo>
                  <a:pt x="6747" y="2302"/>
                </a:lnTo>
                <a:lnTo>
                  <a:pt x="6761" y="2196"/>
                </a:lnTo>
                <a:lnTo>
                  <a:pt x="6771" y="2090"/>
                </a:lnTo>
                <a:lnTo>
                  <a:pt x="6777" y="1984"/>
                </a:lnTo>
                <a:lnTo>
                  <a:pt x="8577" y="2003"/>
                </a:lnTo>
                <a:lnTo>
                  <a:pt x="5303" y="0"/>
                </a:lnTo>
                <a:lnTo>
                  <a:pt x="1910" y="1933"/>
                </a:lnTo>
                <a:lnTo>
                  <a:pt x="3709" y="1951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" name="Picture 42"/>
          <p:cNvPicPr/>
          <p:nvPr/>
        </p:nvPicPr>
        <p:blipFill>
          <a:blip r:embed="rId2"/>
          <a:srcRect l="49453" t="36103" r="19670" b="42594"/>
          <a:stretch/>
        </p:blipFill>
        <p:spPr>
          <a:xfrm>
            <a:off x="4752000" y="5148000"/>
            <a:ext cx="5327640" cy="244800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1296000"/>
            <a:ext cx="5256000" cy="504000"/>
          </a:xfrm>
          <a:prstGeom prst="line">
            <a:avLst/>
          </a:prstGeom>
          <a:ln w="38160">
            <a:solidFill>
              <a:srgbClr val="F582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Line 3"/>
          <p:cNvSpPr/>
          <p:nvPr/>
        </p:nvSpPr>
        <p:spPr>
          <a:xfrm flipV="1">
            <a:off x="216000" y="1656000"/>
            <a:ext cx="2808000" cy="288000"/>
          </a:xfrm>
          <a:prstGeom prst="line">
            <a:avLst/>
          </a:prstGeom>
          <a:ln w="38160">
            <a:solidFill>
              <a:srgbClr val="F58220"/>
            </a:solidFill>
            <a:custDash>
              <a:ds d="100000" sp="1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TextShape 4"/>
          <p:cNvSpPr txBox="1"/>
          <p:nvPr/>
        </p:nvSpPr>
        <p:spPr>
          <a:xfrm>
            <a:off x="1296000" y="1888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MN</a:t>
            </a:r>
          </a:p>
        </p:txBody>
      </p:sp>
      <p:sp>
        <p:nvSpPr>
          <p:cNvPr id="47" name="TextShape 5"/>
          <p:cNvSpPr txBox="1"/>
          <p:nvPr/>
        </p:nvSpPr>
        <p:spPr>
          <a:xfrm>
            <a:off x="36000" y="1600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AoA</a:t>
            </a:r>
          </a:p>
        </p:txBody>
      </p:sp>
      <p:sp>
        <p:nvSpPr>
          <p:cNvPr id="48" name="Line 6"/>
          <p:cNvSpPr/>
          <p:nvPr/>
        </p:nvSpPr>
        <p:spPr>
          <a:xfrm flipV="1">
            <a:off x="2952000" y="2016000"/>
            <a:ext cx="0" cy="1080000"/>
          </a:xfrm>
          <a:prstGeom prst="line">
            <a:avLst/>
          </a:prstGeom>
          <a:ln w="76320">
            <a:solidFill>
              <a:srgbClr val="F5822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TextShape 7"/>
          <p:cNvSpPr txBox="1"/>
          <p:nvPr/>
        </p:nvSpPr>
        <p:spPr>
          <a:xfrm>
            <a:off x="2376000" y="244800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Alt</a:t>
            </a:r>
          </a:p>
        </p:txBody>
      </p:sp>
      <p:sp>
        <p:nvSpPr>
          <p:cNvPr id="50" name="CustomShape 8"/>
          <p:cNvSpPr/>
          <p:nvPr/>
        </p:nvSpPr>
        <p:spPr>
          <a:xfrm>
            <a:off x="5112000" y="6120000"/>
            <a:ext cx="1224000" cy="504000"/>
          </a:xfrm>
          <a:custGeom>
            <a:avLst/>
            <a:gdLst/>
            <a:ahLst/>
            <a:cxnLst/>
            <a:rect l="0" t="0" r="r" b="b"/>
            <a:pathLst>
              <a:path w="3402" h="1401">
                <a:moveTo>
                  <a:pt x="0" y="430"/>
                </a:moveTo>
                <a:lnTo>
                  <a:pt x="2277" y="430"/>
                </a:lnTo>
                <a:lnTo>
                  <a:pt x="2277" y="0"/>
                </a:lnTo>
                <a:lnTo>
                  <a:pt x="3401" y="700"/>
                </a:lnTo>
                <a:lnTo>
                  <a:pt x="2277" y="1400"/>
                </a:lnTo>
                <a:lnTo>
                  <a:pt x="2277" y="970"/>
                </a:lnTo>
                <a:lnTo>
                  <a:pt x="0" y="970"/>
                </a:lnTo>
                <a:lnTo>
                  <a:pt x="0" y="430"/>
                </a:lnTo>
              </a:path>
            </a:pathLst>
          </a:custGeom>
          <a:solidFill>
            <a:srgbClr val="F58220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TextShape 9"/>
          <p:cNvSpPr txBox="1"/>
          <p:nvPr/>
        </p:nvSpPr>
        <p:spPr>
          <a:xfrm>
            <a:off x="5400000" y="5100840"/>
            <a:ext cx="792000" cy="101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0" strike="noStrike" spc="-1" dirty="0" err="1">
                <a:solidFill>
                  <a:srgbClr val="FAA61A"/>
                </a:solidFill>
                <a:latin typeface="Arial"/>
              </a:rPr>
              <a:t>dm</a:t>
            </a:r>
            <a:endParaRPr lang="en-US" sz="2200" b="0" strike="noStrike" spc="-1" dirty="0">
              <a:solidFill>
                <a:srgbClr val="FAA61A"/>
              </a:solidFill>
              <a:latin typeface="Arial"/>
            </a:endParaRP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/>
              </a:rPr>
              <a:t>Pt</a:t>
            </a: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/>
              </a:rPr>
              <a:t>Tt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E72F8D5-F46A-4CE3-B8CA-8DD1990F5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6" y="307331"/>
            <a:ext cx="5773412" cy="360914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A2A4E8D-5ED2-460B-B638-DFBECC4C3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273" y="3643199"/>
            <a:ext cx="5773412" cy="360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23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906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6E77F41-ECB0-44B6-8B24-05162ACDE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09" y="159434"/>
            <a:ext cx="9164205" cy="668200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465EB0-4D24-4C64-977D-0B03E8ADDED3}"/>
              </a:ext>
            </a:extLst>
          </p:cNvPr>
          <p:cNvSpPr txBox="1"/>
          <p:nvPr/>
        </p:nvSpPr>
        <p:spPr>
          <a:xfrm>
            <a:off x="974934" y="4559936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Increase pressure ratio of compressor gradually.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C560462-8386-40BF-B850-C20883244AC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28119" y="3968330"/>
            <a:ext cx="1388745" cy="7791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645219A-E853-4387-9CD5-0358D8053DE4}"/>
              </a:ext>
            </a:extLst>
          </p:cNvPr>
          <p:cNvSpPr txBox="1"/>
          <p:nvPr/>
        </p:nvSpPr>
        <p:spPr>
          <a:xfrm>
            <a:off x="8467934" y="4764194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Set drive power  the “as calculated” variable.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F3BDE36-D8D1-4665-BEF9-2B26F9842A1A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144527" y="3968328"/>
            <a:ext cx="109540" cy="7958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700C740-92B8-4556-B272-FA41B3CFFEC6}"/>
              </a:ext>
            </a:extLst>
          </p:cNvPr>
          <p:cNvSpPr txBox="1"/>
          <p:nvPr/>
        </p:nvSpPr>
        <p:spPr>
          <a:xfrm>
            <a:off x="1452821" y="3673470"/>
            <a:ext cx="1353185" cy="29485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Compress outside air.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40E970-A5D9-4AC7-B134-33496F0D3F1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806006" y="3500435"/>
            <a:ext cx="377461" cy="32046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0739F35-70C6-41E7-94B2-409F97AB9954}"/>
              </a:ext>
            </a:extLst>
          </p:cNvPr>
          <p:cNvSpPr txBox="1"/>
          <p:nvPr/>
        </p:nvSpPr>
        <p:spPr>
          <a:xfrm>
            <a:off x="5477933" y="896402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Release heat to outside air.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439FB43-60EE-45BD-88B1-0E5525792A12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477933" y="1253066"/>
            <a:ext cx="524934" cy="875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126646F-A5FB-444F-A153-7E5B64145B3E}"/>
              </a:ext>
            </a:extLst>
          </p:cNvPr>
          <p:cNvSpPr txBox="1"/>
          <p:nvPr/>
        </p:nvSpPr>
        <p:spPr>
          <a:xfrm>
            <a:off x="5909733" y="6196535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absorb heat from room air.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30F66A2-D9AB-4BF7-8D70-FDBAFEA44CE7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6299200" y="5410200"/>
            <a:ext cx="135467" cy="7863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15A0CB4-0C95-432C-93A2-8CD7A41FAF2E}"/>
              </a:ext>
            </a:extLst>
          </p:cNvPr>
          <p:cNvSpPr txBox="1"/>
          <p:nvPr/>
        </p:nvSpPr>
        <p:spPr>
          <a:xfrm>
            <a:off x="7569727" y="2158999"/>
            <a:ext cx="1574800" cy="63648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Expand cycle air to outside pressure. The work generated by expansion is used for driving compressor.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1C8FADE-4D9C-462B-80E3-CF2164A8CFF0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7289800" y="2477240"/>
            <a:ext cx="279927" cy="7824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矢印: 右 42">
            <a:extLst>
              <a:ext uri="{FF2B5EF4-FFF2-40B4-BE49-F238E27FC236}">
                <a16:creationId xmlns:a16="http://schemas.microsoft.com/office/drawing/2014/main" id="{373E664F-DD79-46A4-A783-5668C7178BCA}"/>
              </a:ext>
            </a:extLst>
          </p:cNvPr>
          <p:cNvSpPr/>
          <p:nvPr/>
        </p:nvSpPr>
        <p:spPr>
          <a:xfrm rot="16200000">
            <a:off x="5731163" y="4896667"/>
            <a:ext cx="795867" cy="438727"/>
          </a:xfrm>
          <a:prstGeom prst="rightArrow">
            <a:avLst>
              <a:gd name="adj1" fmla="val 42105"/>
              <a:gd name="adj2" fmla="val 53117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右 43">
            <a:extLst>
              <a:ext uri="{FF2B5EF4-FFF2-40B4-BE49-F238E27FC236}">
                <a16:creationId xmlns:a16="http://schemas.microsoft.com/office/drawing/2014/main" id="{8A4BC99D-AF54-468D-A731-C7131896F6F9}"/>
              </a:ext>
            </a:extLst>
          </p:cNvPr>
          <p:cNvSpPr/>
          <p:nvPr/>
        </p:nvSpPr>
        <p:spPr>
          <a:xfrm rot="16200000">
            <a:off x="4792609" y="1951829"/>
            <a:ext cx="782428" cy="410845"/>
          </a:xfrm>
          <a:prstGeom prst="rightArrow">
            <a:avLst>
              <a:gd name="adj1" fmla="val 42105"/>
              <a:gd name="adj2" fmla="val 41004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D5A20D5-5414-4291-BF06-CAE83BAFA5B9}"/>
              </a:ext>
            </a:extLst>
          </p:cNvPr>
          <p:cNvSpPr txBox="1"/>
          <p:nvPr/>
        </p:nvSpPr>
        <p:spPr>
          <a:xfrm>
            <a:off x="4880354" y="2519746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8184319-B710-4911-A7D5-9A24A6E64DDF}"/>
              </a:ext>
            </a:extLst>
          </p:cNvPr>
          <p:cNvSpPr txBox="1"/>
          <p:nvPr/>
        </p:nvSpPr>
        <p:spPr>
          <a:xfrm>
            <a:off x="5832225" y="4446033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72853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C7F88B7-4652-4120-BCF1-327100549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21" y="792337"/>
            <a:ext cx="4429776" cy="423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83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1C81319-5A40-4187-9C81-51F70AB66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08" y="325803"/>
            <a:ext cx="6720745" cy="62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25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E1D05A80-F262-4FBD-A043-1DB3C252054D}"/>
              </a:ext>
            </a:extLst>
          </p:cNvPr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97908AF0-4C53-46A0-9489-757C3CD22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6164" y="2105813"/>
              <a:ext cx="3328156" cy="3178714"/>
            </a:xfrm>
            <a:prstGeom prst="rect">
              <a:avLst/>
            </a:prstGeom>
          </p:spPr>
        </p:pic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A2B05316-1A09-4C88-8C72-7BFF9B95D740}"/>
                </a:ext>
              </a:extLst>
            </p:cNvPr>
            <p:cNvSpPr txBox="1"/>
            <p:nvPr/>
          </p:nvSpPr>
          <p:spPr>
            <a:xfrm>
              <a:off x="1831157" y="1840327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48DBC07D-4786-49E2-9462-AB708F34107C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2975787" y="2088101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E3719DAC-1B0A-4E2B-838F-0DBC1E6675FC}"/>
                </a:ext>
              </a:extLst>
            </p:cNvPr>
            <p:cNvSpPr txBox="1"/>
            <p:nvPr/>
          </p:nvSpPr>
          <p:spPr>
            <a:xfrm>
              <a:off x="6884697" y="1840328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28896C70-0347-4DEE-AF97-4EF0359A8894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366973" y="2073271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C438550-FFFD-4501-AA79-DB60AA16A9BA}"/>
                </a:ext>
              </a:extLst>
            </p:cNvPr>
            <p:cNvSpPr txBox="1"/>
            <p:nvPr/>
          </p:nvSpPr>
          <p:spPr>
            <a:xfrm>
              <a:off x="6450533" y="5317069"/>
              <a:ext cx="1974267" cy="76399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Expandable connector prepared for communication with internal variables which cannot be accessed by other ports, </a:t>
              </a:r>
            </a:p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 (use “connect” operator)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18855AAA-DAAE-4D56-BE62-6171413323EA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6013665" y="5101999"/>
              <a:ext cx="1424002" cy="2150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73D0FB5-20C9-4B21-8F3B-EF070E6E031A}"/>
                </a:ext>
              </a:extLst>
            </p:cNvPr>
            <p:cNvSpPr txBox="1"/>
            <p:nvPr/>
          </p:nvSpPr>
          <p:spPr>
            <a:xfrm>
              <a:off x="7024151" y="3126330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218B9CDE-C134-4A60-96F1-784F37B6CBD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6450533" y="3446141"/>
              <a:ext cx="573618" cy="2016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23B95470-75CA-47E7-AEFE-08461357024A}"/>
                </a:ext>
              </a:extLst>
            </p:cNvPr>
            <p:cNvSpPr txBox="1"/>
            <p:nvPr/>
          </p:nvSpPr>
          <p:spPr>
            <a:xfrm>
              <a:off x="1602253" y="2931751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0C5AF3A5-C4E2-4289-9638-B775DAA956C2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3102967" y="3251562"/>
              <a:ext cx="432861" cy="3198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D791F4AE-F564-4FB2-B26C-423F98C53AE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V="1">
              <a:off x="3846183" y="4781390"/>
              <a:ext cx="543175" cy="8020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8A1D6EF7-3611-434B-AB10-2D0494FF5C5C}"/>
                </a:ext>
              </a:extLst>
            </p:cNvPr>
            <p:cNvSpPr txBox="1"/>
            <p:nvPr/>
          </p:nvSpPr>
          <p:spPr>
            <a:xfrm>
              <a:off x="1871916" y="5284527"/>
              <a:ext cx="1974267" cy="597831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Pressure ratio;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switchDetermine_PR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188A753-4F6E-49B5-B881-5101713E5BAB}"/>
                </a:ext>
              </a:extLst>
            </p:cNvPr>
            <p:cNvSpPr txBox="1"/>
            <p:nvPr/>
          </p:nvSpPr>
          <p:spPr>
            <a:xfrm>
              <a:off x="4226874" y="5317069"/>
              <a:ext cx="1849118" cy="597830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Efficiency;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switchDetermine_eff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8F6AFBD0-75DF-40F9-8F32-442CAAE5285D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4932993" y="4467101"/>
              <a:ext cx="218440" cy="8499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8825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7F5EB6B-FB6C-4AC7-923F-274B9BEEC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53423" cy="466400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7D12B61-98A7-4F41-BF46-4CFEC0BA3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08" y="3365431"/>
            <a:ext cx="5184397" cy="396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3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7A3C467-7D5C-48C4-BE4B-3AD3A477C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57708" cy="425774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06809B2-4FAC-4D16-BC64-AF106CE84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688" y="2980228"/>
            <a:ext cx="4650871" cy="426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74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5C49054-2024-48C0-A378-F0988DA85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79" y="822149"/>
            <a:ext cx="4320000" cy="412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06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69AC53D-05D9-4D67-98FA-7A20100B1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576" y="1161920"/>
            <a:ext cx="5400000" cy="50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8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390822" y="914403"/>
            <a:ext cx="9466519" cy="4829545"/>
            <a:chOff x="390822" y="914403"/>
            <a:chExt cx="9466519" cy="4829545"/>
          </a:xfrm>
        </p:grpSpPr>
        <p:sp>
          <p:nvSpPr>
            <p:cNvPr id="42" name="Isosceles Triangle 41"/>
            <p:cNvSpPr/>
            <p:nvPr/>
          </p:nvSpPr>
          <p:spPr>
            <a:xfrm rot="5400000">
              <a:off x="7738499" y="2705038"/>
              <a:ext cx="1354340" cy="20326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90822" y="914403"/>
              <a:ext cx="9466519" cy="4829545"/>
              <a:chOff x="390822" y="914403"/>
              <a:chExt cx="9466519" cy="4829545"/>
            </a:xfrm>
          </p:grpSpPr>
          <p:sp>
            <p:nvSpPr>
              <p:cNvPr id="40" name="Freeform 39"/>
              <p:cNvSpPr/>
              <p:nvPr/>
            </p:nvSpPr>
            <p:spPr>
              <a:xfrm>
                <a:off x="5486589" y="2648143"/>
                <a:ext cx="2552559" cy="2193406"/>
              </a:xfrm>
              <a:custGeom>
                <a:avLst/>
                <a:gdLst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786207 h 4039770"/>
                  <a:gd name="connsiteX15" fmla="*/ 94547 w 5014392"/>
                  <a:gd name="connsiteY15" fmla="*/ 180151 h 4039770"/>
                  <a:gd name="connsiteX0" fmla="*/ 91760 w 5011605"/>
                  <a:gd name="connsiteY0" fmla="*/ 180151 h 4039770"/>
                  <a:gd name="connsiteX1" fmla="*/ 814774 w 5011605"/>
                  <a:gd name="connsiteY1" fmla="*/ 63193 h 4039770"/>
                  <a:gd name="connsiteX2" fmla="*/ 1846132 w 5011605"/>
                  <a:gd name="connsiteY2" fmla="*/ 10030 h 4039770"/>
                  <a:gd name="connsiteX3" fmla="*/ 3600504 w 5011605"/>
                  <a:gd name="connsiteY3" fmla="*/ 20663 h 4039770"/>
                  <a:gd name="connsiteX4" fmla="*/ 4887043 w 5011605"/>
                  <a:gd name="connsiteY4" fmla="*/ 212049 h 4039770"/>
                  <a:gd name="connsiteX5" fmla="*/ 4961471 w 5011605"/>
                  <a:gd name="connsiteY5" fmla="*/ 488495 h 4039770"/>
                  <a:gd name="connsiteX6" fmla="*/ 4961471 w 5011605"/>
                  <a:gd name="connsiteY6" fmla="*/ 3359286 h 4039770"/>
                  <a:gd name="connsiteX7" fmla="*/ 4323518 w 5011605"/>
                  <a:gd name="connsiteY7" fmla="*/ 3582570 h 4039770"/>
                  <a:gd name="connsiteX8" fmla="*/ 2271434 w 5011605"/>
                  <a:gd name="connsiteY8" fmla="*/ 3922811 h 4039770"/>
                  <a:gd name="connsiteX9" fmla="*/ 1346402 w 5011605"/>
                  <a:gd name="connsiteY9" fmla="*/ 4039770 h 4039770"/>
                  <a:gd name="connsiteX10" fmla="*/ 272513 w 5011605"/>
                  <a:gd name="connsiteY10" fmla="*/ 3922811 h 4039770"/>
                  <a:gd name="connsiteX11" fmla="*/ 59862 w 5011605"/>
                  <a:gd name="connsiteY11" fmla="*/ 3816486 h 4039770"/>
                  <a:gd name="connsiteX12" fmla="*/ 59862 w 5011605"/>
                  <a:gd name="connsiteY12" fmla="*/ 2710700 h 4039770"/>
                  <a:gd name="connsiteX13" fmla="*/ 6699 w 5011605"/>
                  <a:gd name="connsiteY13" fmla="*/ 1392263 h 4039770"/>
                  <a:gd name="connsiteX14" fmla="*/ 91760 w 5011605"/>
                  <a:gd name="connsiteY14" fmla="*/ 180151 h 4039770"/>
                  <a:gd name="connsiteX0" fmla="*/ 80516 w 5021626"/>
                  <a:gd name="connsiteY0" fmla="*/ 222681 h 4039770"/>
                  <a:gd name="connsiteX1" fmla="*/ 824795 w 5021626"/>
                  <a:gd name="connsiteY1" fmla="*/ 63193 h 4039770"/>
                  <a:gd name="connsiteX2" fmla="*/ 1856153 w 5021626"/>
                  <a:gd name="connsiteY2" fmla="*/ 10030 h 4039770"/>
                  <a:gd name="connsiteX3" fmla="*/ 3610525 w 5021626"/>
                  <a:gd name="connsiteY3" fmla="*/ 20663 h 4039770"/>
                  <a:gd name="connsiteX4" fmla="*/ 4897064 w 5021626"/>
                  <a:gd name="connsiteY4" fmla="*/ 212049 h 4039770"/>
                  <a:gd name="connsiteX5" fmla="*/ 4971492 w 5021626"/>
                  <a:gd name="connsiteY5" fmla="*/ 488495 h 4039770"/>
                  <a:gd name="connsiteX6" fmla="*/ 4971492 w 5021626"/>
                  <a:gd name="connsiteY6" fmla="*/ 3359286 h 4039770"/>
                  <a:gd name="connsiteX7" fmla="*/ 4333539 w 5021626"/>
                  <a:gd name="connsiteY7" fmla="*/ 3582570 h 4039770"/>
                  <a:gd name="connsiteX8" fmla="*/ 2281455 w 5021626"/>
                  <a:gd name="connsiteY8" fmla="*/ 3922811 h 4039770"/>
                  <a:gd name="connsiteX9" fmla="*/ 1356423 w 5021626"/>
                  <a:gd name="connsiteY9" fmla="*/ 4039770 h 4039770"/>
                  <a:gd name="connsiteX10" fmla="*/ 282534 w 5021626"/>
                  <a:gd name="connsiteY10" fmla="*/ 3922811 h 4039770"/>
                  <a:gd name="connsiteX11" fmla="*/ 69883 w 5021626"/>
                  <a:gd name="connsiteY11" fmla="*/ 3816486 h 4039770"/>
                  <a:gd name="connsiteX12" fmla="*/ 69883 w 5021626"/>
                  <a:gd name="connsiteY12" fmla="*/ 2710700 h 4039770"/>
                  <a:gd name="connsiteX13" fmla="*/ 16720 w 5021626"/>
                  <a:gd name="connsiteY13" fmla="*/ 1392263 h 4039770"/>
                  <a:gd name="connsiteX14" fmla="*/ 80516 w 5021626"/>
                  <a:gd name="connsiteY14" fmla="*/ 22268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250108 h 4109727"/>
                  <a:gd name="connsiteX1" fmla="*/ 1060943 w 5055756"/>
                  <a:gd name="connsiteY1" fmla="*/ 5559 h 4109727"/>
                  <a:gd name="connsiteX2" fmla="*/ 1890283 w 5055756"/>
                  <a:gd name="connsiteY2" fmla="*/ 79987 h 4109727"/>
                  <a:gd name="connsiteX3" fmla="*/ 3644655 w 5055756"/>
                  <a:gd name="connsiteY3" fmla="*/ 90620 h 4109727"/>
                  <a:gd name="connsiteX4" fmla="*/ 4931194 w 5055756"/>
                  <a:gd name="connsiteY4" fmla="*/ 282006 h 4109727"/>
                  <a:gd name="connsiteX5" fmla="*/ 5005622 w 5055756"/>
                  <a:gd name="connsiteY5" fmla="*/ 558452 h 4109727"/>
                  <a:gd name="connsiteX6" fmla="*/ 5005622 w 5055756"/>
                  <a:gd name="connsiteY6" fmla="*/ 3429243 h 4109727"/>
                  <a:gd name="connsiteX7" fmla="*/ 4367669 w 5055756"/>
                  <a:gd name="connsiteY7" fmla="*/ 3652527 h 4109727"/>
                  <a:gd name="connsiteX8" fmla="*/ 2315585 w 5055756"/>
                  <a:gd name="connsiteY8" fmla="*/ 3992768 h 4109727"/>
                  <a:gd name="connsiteX9" fmla="*/ 1390553 w 5055756"/>
                  <a:gd name="connsiteY9" fmla="*/ 4109727 h 4109727"/>
                  <a:gd name="connsiteX10" fmla="*/ 316664 w 5055756"/>
                  <a:gd name="connsiteY10" fmla="*/ 3992768 h 4109727"/>
                  <a:gd name="connsiteX11" fmla="*/ 104013 w 5055756"/>
                  <a:gd name="connsiteY11" fmla="*/ 3886443 h 4109727"/>
                  <a:gd name="connsiteX12" fmla="*/ 104013 w 5055756"/>
                  <a:gd name="connsiteY12" fmla="*/ 2780657 h 4109727"/>
                  <a:gd name="connsiteX13" fmla="*/ 50850 w 5055756"/>
                  <a:gd name="connsiteY13" fmla="*/ 1462220 h 4109727"/>
                  <a:gd name="connsiteX14" fmla="*/ 61483 w 5055756"/>
                  <a:gd name="connsiteY14" fmla="*/ 250108 h 4109727"/>
                  <a:gd name="connsiteX0" fmla="*/ 61483 w 5055756"/>
                  <a:gd name="connsiteY0" fmla="*/ 250108 h 4109727"/>
                  <a:gd name="connsiteX1" fmla="*/ 1199166 w 5055756"/>
                  <a:gd name="connsiteY1" fmla="*/ 5559 h 4109727"/>
                  <a:gd name="connsiteX2" fmla="*/ 1890283 w 5055756"/>
                  <a:gd name="connsiteY2" fmla="*/ 79987 h 4109727"/>
                  <a:gd name="connsiteX3" fmla="*/ 3644655 w 5055756"/>
                  <a:gd name="connsiteY3" fmla="*/ 90620 h 4109727"/>
                  <a:gd name="connsiteX4" fmla="*/ 4931194 w 5055756"/>
                  <a:gd name="connsiteY4" fmla="*/ 282006 h 4109727"/>
                  <a:gd name="connsiteX5" fmla="*/ 5005622 w 5055756"/>
                  <a:gd name="connsiteY5" fmla="*/ 558452 h 4109727"/>
                  <a:gd name="connsiteX6" fmla="*/ 5005622 w 5055756"/>
                  <a:gd name="connsiteY6" fmla="*/ 3429243 h 4109727"/>
                  <a:gd name="connsiteX7" fmla="*/ 4367669 w 5055756"/>
                  <a:gd name="connsiteY7" fmla="*/ 3652527 h 4109727"/>
                  <a:gd name="connsiteX8" fmla="*/ 2315585 w 5055756"/>
                  <a:gd name="connsiteY8" fmla="*/ 3992768 h 4109727"/>
                  <a:gd name="connsiteX9" fmla="*/ 1390553 w 5055756"/>
                  <a:gd name="connsiteY9" fmla="*/ 4109727 h 4109727"/>
                  <a:gd name="connsiteX10" fmla="*/ 316664 w 5055756"/>
                  <a:gd name="connsiteY10" fmla="*/ 3992768 h 4109727"/>
                  <a:gd name="connsiteX11" fmla="*/ 104013 w 5055756"/>
                  <a:gd name="connsiteY11" fmla="*/ 3886443 h 4109727"/>
                  <a:gd name="connsiteX12" fmla="*/ 104013 w 5055756"/>
                  <a:gd name="connsiteY12" fmla="*/ 2780657 h 4109727"/>
                  <a:gd name="connsiteX13" fmla="*/ 50850 w 5055756"/>
                  <a:gd name="connsiteY13" fmla="*/ 1462220 h 4109727"/>
                  <a:gd name="connsiteX14" fmla="*/ 61483 w 5055756"/>
                  <a:gd name="connsiteY14" fmla="*/ 250108 h 4109727"/>
                  <a:gd name="connsiteX0" fmla="*/ 61483 w 5055756"/>
                  <a:gd name="connsiteY0" fmla="*/ 277365 h 4136984"/>
                  <a:gd name="connsiteX1" fmla="*/ 1199166 w 5055756"/>
                  <a:gd name="connsiteY1" fmla="*/ 32816 h 4136984"/>
                  <a:gd name="connsiteX2" fmla="*/ 2219892 w 5055756"/>
                  <a:gd name="connsiteY2" fmla="*/ 11551 h 4136984"/>
                  <a:gd name="connsiteX3" fmla="*/ 3644655 w 5055756"/>
                  <a:gd name="connsiteY3" fmla="*/ 117877 h 4136984"/>
                  <a:gd name="connsiteX4" fmla="*/ 4931194 w 5055756"/>
                  <a:gd name="connsiteY4" fmla="*/ 309263 h 4136984"/>
                  <a:gd name="connsiteX5" fmla="*/ 5005622 w 5055756"/>
                  <a:gd name="connsiteY5" fmla="*/ 585709 h 4136984"/>
                  <a:gd name="connsiteX6" fmla="*/ 5005622 w 5055756"/>
                  <a:gd name="connsiteY6" fmla="*/ 3456500 h 4136984"/>
                  <a:gd name="connsiteX7" fmla="*/ 4367669 w 5055756"/>
                  <a:gd name="connsiteY7" fmla="*/ 3679784 h 4136984"/>
                  <a:gd name="connsiteX8" fmla="*/ 2315585 w 5055756"/>
                  <a:gd name="connsiteY8" fmla="*/ 4020025 h 4136984"/>
                  <a:gd name="connsiteX9" fmla="*/ 1390553 w 5055756"/>
                  <a:gd name="connsiteY9" fmla="*/ 4136984 h 4136984"/>
                  <a:gd name="connsiteX10" fmla="*/ 316664 w 5055756"/>
                  <a:gd name="connsiteY10" fmla="*/ 4020025 h 4136984"/>
                  <a:gd name="connsiteX11" fmla="*/ 104013 w 5055756"/>
                  <a:gd name="connsiteY11" fmla="*/ 3913700 h 4136984"/>
                  <a:gd name="connsiteX12" fmla="*/ 104013 w 5055756"/>
                  <a:gd name="connsiteY12" fmla="*/ 2807914 h 4136984"/>
                  <a:gd name="connsiteX13" fmla="*/ 50850 w 5055756"/>
                  <a:gd name="connsiteY13" fmla="*/ 1489477 h 4136984"/>
                  <a:gd name="connsiteX14" fmla="*/ 61483 w 5055756"/>
                  <a:gd name="connsiteY14" fmla="*/ 277365 h 4136984"/>
                  <a:gd name="connsiteX0" fmla="*/ 61483 w 5055756"/>
                  <a:gd name="connsiteY0" fmla="*/ 269885 h 4129504"/>
                  <a:gd name="connsiteX1" fmla="*/ 1050310 w 5055756"/>
                  <a:gd name="connsiteY1" fmla="*/ 46601 h 4129504"/>
                  <a:gd name="connsiteX2" fmla="*/ 2219892 w 5055756"/>
                  <a:gd name="connsiteY2" fmla="*/ 4071 h 4129504"/>
                  <a:gd name="connsiteX3" fmla="*/ 3644655 w 5055756"/>
                  <a:gd name="connsiteY3" fmla="*/ 110397 h 4129504"/>
                  <a:gd name="connsiteX4" fmla="*/ 4931194 w 5055756"/>
                  <a:gd name="connsiteY4" fmla="*/ 301783 h 4129504"/>
                  <a:gd name="connsiteX5" fmla="*/ 5005622 w 5055756"/>
                  <a:gd name="connsiteY5" fmla="*/ 578229 h 4129504"/>
                  <a:gd name="connsiteX6" fmla="*/ 5005622 w 5055756"/>
                  <a:gd name="connsiteY6" fmla="*/ 3449020 h 4129504"/>
                  <a:gd name="connsiteX7" fmla="*/ 4367669 w 5055756"/>
                  <a:gd name="connsiteY7" fmla="*/ 3672304 h 4129504"/>
                  <a:gd name="connsiteX8" fmla="*/ 2315585 w 5055756"/>
                  <a:gd name="connsiteY8" fmla="*/ 4012545 h 4129504"/>
                  <a:gd name="connsiteX9" fmla="*/ 1390553 w 5055756"/>
                  <a:gd name="connsiteY9" fmla="*/ 4129504 h 4129504"/>
                  <a:gd name="connsiteX10" fmla="*/ 316664 w 5055756"/>
                  <a:gd name="connsiteY10" fmla="*/ 4012545 h 4129504"/>
                  <a:gd name="connsiteX11" fmla="*/ 104013 w 5055756"/>
                  <a:gd name="connsiteY11" fmla="*/ 3906220 h 4129504"/>
                  <a:gd name="connsiteX12" fmla="*/ 104013 w 5055756"/>
                  <a:gd name="connsiteY12" fmla="*/ 2800434 h 4129504"/>
                  <a:gd name="connsiteX13" fmla="*/ 50850 w 5055756"/>
                  <a:gd name="connsiteY13" fmla="*/ 1481997 h 4129504"/>
                  <a:gd name="connsiteX14" fmla="*/ 61483 w 5055756"/>
                  <a:gd name="connsiteY14" fmla="*/ 269885 h 4129504"/>
                  <a:gd name="connsiteX0" fmla="*/ 61483 w 5055756"/>
                  <a:gd name="connsiteY0" fmla="*/ 270633 h 4130252"/>
                  <a:gd name="connsiteX1" fmla="*/ 1050310 w 5055756"/>
                  <a:gd name="connsiteY1" fmla="*/ 47349 h 4130252"/>
                  <a:gd name="connsiteX2" fmla="*/ 2219892 w 5055756"/>
                  <a:gd name="connsiteY2" fmla="*/ 4819 h 4130252"/>
                  <a:gd name="connsiteX3" fmla="*/ 3687185 w 5055756"/>
                  <a:gd name="connsiteY3" fmla="*/ 121778 h 4130252"/>
                  <a:gd name="connsiteX4" fmla="*/ 4931194 w 5055756"/>
                  <a:gd name="connsiteY4" fmla="*/ 302531 h 4130252"/>
                  <a:gd name="connsiteX5" fmla="*/ 5005622 w 5055756"/>
                  <a:gd name="connsiteY5" fmla="*/ 578977 h 4130252"/>
                  <a:gd name="connsiteX6" fmla="*/ 5005622 w 5055756"/>
                  <a:gd name="connsiteY6" fmla="*/ 3449768 h 4130252"/>
                  <a:gd name="connsiteX7" fmla="*/ 4367669 w 5055756"/>
                  <a:gd name="connsiteY7" fmla="*/ 3673052 h 4130252"/>
                  <a:gd name="connsiteX8" fmla="*/ 2315585 w 5055756"/>
                  <a:gd name="connsiteY8" fmla="*/ 4013293 h 4130252"/>
                  <a:gd name="connsiteX9" fmla="*/ 1390553 w 5055756"/>
                  <a:gd name="connsiteY9" fmla="*/ 4130252 h 4130252"/>
                  <a:gd name="connsiteX10" fmla="*/ 316664 w 5055756"/>
                  <a:gd name="connsiteY10" fmla="*/ 4013293 h 4130252"/>
                  <a:gd name="connsiteX11" fmla="*/ 104013 w 5055756"/>
                  <a:gd name="connsiteY11" fmla="*/ 3906968 h 4130252"/>
                  <a:gd name="connsiteX12" fmla="*/ 104013 w 5055756"/>
                  <a:gd name="connsiteY12" fmla="*/ 2801182 h 4130252"/>
                  <a:gd name="connsiteX13" fmla="*/ 50850 w 5055756"/>
                  <a:gd name="connsiteY13" fmla="*/ 1482745 h 4130252"/>
                  <a:gd name="connsiteX14" fmla="*/ 61483 w 5055756"/>
                  <a:gd name="connsiteY14" fmla="*/ 270633 h 4130252"/>
                  <a:gd name="connsiteX0" fmla="*/ 61483 w 5048734"/>
                  <a:gd name="connsiteY0" fmla="*/ 270633 h 4130252"/>
                  <a:gd name="connsiteX1" fmla="*/ 1050310 w 5048734"/>
                  <a:gd name="connsiteY1" fmla="*/ 47349 h 4130252"/>
                  <a:gd name="connsiteX2" fmla="*/ 2219892 w 5048734"/>
                  <a:gd name="connsiteY2" fmla="*/ 4819 h 4130252"/>
                  <a:gd name="connsiteX3" fmla="*/ 3687185 w 5048734"/>
                  <a:gd name="connsiteY3" fmla="*/ 121778 h 4130252"/>
                  <a:gd name="connsiteX4" fmla="*/ 4931194 w 5048734"/>
                  <a:gd name="connsiteY4" fmla="*/ 302531 h 4130252"/>
                  <a:gd name="connsiteX5" fmla="*/ 4984357 w 5048734"/>
                  <a:gd name="connsiteY5" fmla="*/ 1387051 h 4130252"/>
                  <a:gd name="connsiteX6" fmla="*/ 5005622 w 5048734"/>
                  <a:gd name="connsiteY6" fmla="*/ 3449768 h 4130252"/>
                  <a:gd name="connsiteX7" fmla="*/ 4367669 w 5048734"/>
                  <a:gd name="connsiteY7" fmla="*/ 3673052 h 4130252"/>
                  <a:gd name="connsiteX8" fmla="*/ 2315585 w 5048734"/>
                  <a:gd name="connsiteY8" fmla="*/ 4013293 h 4130252"/>
                  <a:gd name="connsiteX9" fmla="*/ 1390553 w 5048734"/>
                  <a:gd name="connsiteY9" fmla="*/ 4130252 h 4130252"/>
                  <a:gd name="connsiteX10" fmla="*/ 316664 w 5048734"/>
                  <a:gd name="connsiteY10" fmla="*/ 4013293 h 4130252"/>
                  <a:gd name="connsiteX11" fmla="*/ 104013 w 5048734"/>
                  <a:gd name="connsiteY11" fmla="*/ 3906968 h 4130252"/>
                  <a:gd name="connsiteX12" fmla="*/ 104013 w 5048734"/>
                  <a:gd name="connsiteY12" fmla="*/ 2801182 h 4130252"/>
                  <a:gd name="connsiteX13" fmla="*/ 50850 w 5048734"/>
                  <a:gd name="connsiteY13" fmla="*/ 1482745 h 4130252"/>
                  <a:gd name="connsiteX14" fmla="*/ 61483 w 5048734"/>
                  <a:gd name="connsiteY14" fmla="*/ 270633 h 4130252"/>
                  <a:gd name="connsiteX0" fmla="*/ 61483 w 5016577"/>
                  <a:gd name="connsiteY0" fmla="*/ 270633 h 4130252"/>
                  <a:gd name="connsiteX1" fmla="*/ 1050310 w 5016577"/>
                  <a:gd name="connsiteY1" fmla="*/ 47349 h 4130252"/>
                  <a:gd name="connsiteX2" fmla="*/ 2219892 w 5016577"/>
                  <a:gd name="connsiteY2" fmla="*/ 4819 h 4130252"/>
                  <a:gd name="connsiteX3" fmla="*/ 3687185 w 5016577"/>
                  <a:gd name="connsiteY3" fmla="*/ 121778 h 4130252"/>
                  <a:gd name="connsiteX4" fmla="*/ 4931194 w 5016577"/>
                  <a:gd name="connsiteY4" fmla="*/ 302531 h 4130252"/>
                  <a:gd name="connsiteX5" fmla="*/ 4782339 w 5016577"/>
                  <a:gd name="connsiteY5" fmla="*/ 1620967 h 4130252"/>
                  <a:gd name="connsiteX6" fmla="*/ 5005622 w 5016577"/>
                  <a:gd name="connsiteY6" fmla="*/ 3449768 h 4130252"/>
                  <a:gd name="connsiteX7" fmla="*/ 4367669 w 5016577"/>
                  <a:gd name="connsiteY7" fmla="*/ 3673052 h 4130252"/>
                  <a:gd name="connsiteX8" fmla="*/ 2315585 w 5016577"/>
                  <a:gd name="connsiteY8" fmla="*/ 4013293 h 4130252"/>
                  <a:gd name="connsiteX9" fmla="*/ 1390553 w 5016577"/>
                  <a:gd name="connsiteY9" fmla="*/ 4130252 h 4130252"/>
                  <a:gd name="connsiteX10" fmla="*/ 316664 w 5016577"/>
                  <a:gd name="connsiteY10" fmla="*/ 4013293 h 4130252"/>
                  <a:gd name="connsiteX11" fmla="*/ 104013 w 5016577"/>
                  <a:gd name="connsiteY11" fmla="*/ 3906968 h 4130252"/>
                  <a:gd name="connsiteX12" fmla="*/ 104013 w 5016577"/>
                  <a:gd name="connsiteY12" fmla="*/ 2801182 h 4130252"/>
                  <a:gd name="connsiteX13" fmla="*/ 50850 w 5016577"/>
                  <a:gd name="connsiteY13" fmla="*/ 1482745 h 4130252"/>
                  <a:gd name="connsiteX14" fmla="*/ 61483 w 5016577"/>
                  <a:gd name="connsiteY14" fmla="*/ 270633 h 4130252"/>
                  <a:gd name="connsiteX0" fmla="*/ 61483 w 5018197"/>
                  <a:gd name="connsiteY0" fmla="*/ 270633 h 4130252"/>
                  <a:gd name="connsiteX1" fmla="*/ 1050310 w 5018197"/>
                  <a:gd name="connsiteY1" fmla="*/ 47349 h 4130252"/>
                  <a:gd name="connsiteX2" fmla="*/ 2219892 w 5018197"/>
                  <a:gd name="connsiteY2" fmla="*/ 4819 h 4130252"/>
                  <a:gd name="connsiteX3" fmla="*/ 3687185 w 5018197"/>
                  <a:gd name="connsiteY3" fmla="*/ 121778 h 4130252"/>
                  <a:gd name="connsiteX4" fmla="*/ 4665380 w 5018197"/>
                  <a:gd name="connsiteY4" fmla="*/ 589610 h 4130252"/>
                  <a:gd name="connsiteX5" fmla="*/ 4782339 w 5018197"/>
                  <a:gd name="connsiteY5" fmla="*/ 1620967 h 4130252"/>
                  <a:gd name="connsiteX6" fmla="*/ 5005622 w 5018197"/>
                  <a:gd name="connsiteY6" fmla="*/ 3449768 h 4130252"/>
                  <a:gd name="connsiteX7" fmla="*/ 4367669 w 5018197"/>
                  <a:gd name="connsiteY7" fmla="*/ 3673052 h 4130252"/>
                  <a:gd name="connsiteX8" fmla="*/ 2315585 w 5018197"/>
                  <a:gd name="connsiteY8" fmla="*/ 4013293 h 4130252"/>
                  <a:gd name="connsiteX9" fmla="*/ 1390553 w 5018197"/>
                  <a:gd name="connsiteY9" fmla="*/ 4130252 h 4130252"/>
                  <a:gd name="connsiteX10" fmla="*/ 316664 w 5018197"/>
                  <a:gd name="connsiteY10" fmla="*/ 4013293 h 4130252"/>
                  <a:gd name="connsiteX11" fmla="*/ 104013 w 5018197"/>
                  <a:gd name="connsiteY11" fmla="*/ 3906968 h 4130252"/>
                  <a:gd name="connsiteX12" fmla="*/ 104013 w 5018197"/>
                  <a:gd name="connsiteY12" fmla="*/ 2801182 h 4130252"/>
                  <a:gd name="connsiteX13" fmla="*/ 50850 w 5018197"/>
                  <a:gd name="connsiteY13" fmla="*/ 1482745 h 4130252"/>
                  <a:gd name="connsiteX14" fmla="*/ 61483 w 5018197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1803"/>
                  <a:gd name="connsiteY0" fmla="*/ 270633 h 4130252"/>
                  <a:gd name="connsiteX1" fmla="*/ 1050310 w 5021803"/>
                  <a:gd name="connsiteY1" fmla="*/ 47349 h 4130252"/>
                  <a:gd name="connsiteX2" fmla="*/ 2219892 w 5021803"/>
                  <a:gd name="connsiteY2" fmla="*/ 4819 h 4130252"/>
                  <a:gd name="connsiteX3" fmla="*/ 3687185 w 5021803"/>
                  <a:gd name="connsiteY3" fmla="*/ 121778 h 4130252"/>
                  <a:gd name="connsiteX4" fmla="*/ 5016255 w 5021803"/>
                  <a:gd name="connsiteY4" fmla="*/ 621508 h 4130252"/>
                  <a:gd name="connsiteX5" fmla="*/ 4846135 w 5021803"/>
                  <a:gd name="connsiteY5" fmla="*/ 1610335 h 4130252"/>
                  <a:gd name="connsiteX6" fmla="*/ 5005622 w 5021803"/>
                  <a:gd name="connsiteY6" fmla="*/ 3449768 h 4130252"/>
                  <a:gd name="connsiteX7" fmla="*/ 4367669 w 5021803"/>
                  <a:gd name="connsiteY7" fmla="*/ 3673052 h 4130252"/>
                  <a:gd name="connsiteX8" fmla="*/ 2315585 w 5021803"/>
                  <a:gd name="connsiteY8" fmla="*/ 4013293 h 4130252"/>
                  <a:gd name="connsiteX9" fmla="*/ 1390553 w 5021803"/>
                  <a:gd name="connsiteY9" fmla="*/ 4130252 h 4130252"/>
                  <a:gd name="connsiteX10" fmla="*/ 316664 w 5021803"/>
                  <a:gd name="connsiteY10" fmla="*/ 4013293 h 4130252"/>
                  <a:gd name="connsiteX11" fmla="*/ 104013 w 5021803"/>
                  <a:gd name="connsiteY11" fmla="*/ 3906968 h 4130252"/>
                  <a:gd name="connsiteX12" fmla="*/ 104013 w 5021803"/>
                  <a:gd name="connsiteY12" fmla="*/ 2801182 h 4130252"/>
                  <a:gd name="connsiteX13" fmla="*/ 50850 w 5021803"/>
                  <a:gd name="connsiteY13" fmla="*/ 1482745 h 4130252"/>
                  <a:gd name="connsiteX14" fmla="*/ 61483 w 5021803"/>
                  <a:gd name="connsiteY14" fmla="*/ 270633 h 4130252"/>
                  <a:gd name="connsiteX0" fmla="*/ 44507 w 5089887"/>
                  <a:gd name="connsiteY0" fmla="*/ 281531 h 4130517"/>
                  <a:gd name="connsiteX1" fmla="*/ 1118394 w 5089887"/>
                  <a:gd name="connsiteY1" fmla="*/ 47614 h 4130517"/>
                  <a:gd name="connsiteX2" fmla="*/ 2287976 w 5089887"/>
                  <a:gd name="connsiteY2" fmla="*/ 5084 h 4130517"/>
                  <a:gd name="connsiteX3" fmla="*/ 3755269 w 5089887"/>
                  <a:gd name="connsiteY3" fmla="*/ 122043 h 4130517"/>
                  <a:gd name="connsiteX4" fmla="*/ 5084339 w 5089887"/>
                  <a:gd name="connsiteY4" fmla="*/ 621773 h 4130517"/>
                  <a:gd name="connsiteX5" fmla="*/ 4914219 w 5089887"/>
                  <a:gd name="connsiteY5" fmla="*/ 1610600 h 4130517"/>
                  <a:gd name="connsiteX6" fmla="*/ 5073706 w 5089887"/>
                  <a:gd name="connsiteY6" fmla="*/ 3450033 h 4130517"/>
                  <a:gd name="connsiteX7" fmla="*/ 4435753 w 5089887"/>
                  <a:gd name="connsiteY7" fmla="*/ 3673317 h 4130517"/>
                  <a:gd name="connsiteX8" fmla="*/ 2383669 w 5089887"/>
                  <a:gd name="connsiteY8" fmla="*/ 4013558 h 4130517"/>
                  <a:gd name="connsiteX9" fmla="*/ 1458637 w 5089887"/>
                  <a:gd name="connsiteY9" fmla="*/ 4130517 h 4130517"/>
                  <a:gd name="connsiteX10" fmla="*/ 384748 w 5089887"/>
                  <a:gd name="connsiteY10" fmla="*/ 4013558 h 4130517"/>
                  <a:gd name="connsiteX11" fmla="*/ 172097 w 5089887"/>
                  <a:gd name="connsiteY11" fmla="*/ 3907233 h 4130517"/>
                  <a:gd name="connsiteX12" fmla="*/ 172097 w 5089887"/>
                  <a:gd name="connsiteY12" fmla="*/ 2801447 h 4130517"/>
                  <a:gd name="connsiteX13" fmla="*/ 118934 w 5089887"/>
                  <a:gd name="connsiteY13" fmla="*/ 1483010 h 4130517"/>
                  <a:gd name="connsiteX14" fmla="*/ 44507 w 5089887"/>
                  <a:gd name="connsiteY14" fmla="*/ 281531 h 4130517"/>
                  <a:gd name="connsiteX0" fmla="*/ 44507 w 5105616"/>
                  <a:gd name="connsiteY0" fmla="*/ 281531 h 4130517"/>
                  <a:gd name="connsiteX1" fmla="*/ 1118394 w 5105616"/>
                  <a:gd name="connsiteY1" fmla="*/ 47614 h 4130517"/>
                  <a:gd name="connsiteX2" fmla="*/ 2287976 w 5105616"/>
                  <a:gd name="connsiteY2" fmla="*/ 5084 h 4130517"/>
                  <a:gd name="connsiteX3" fmla="*/ 3755269 w 5105616"/>
                  <a:gd name="connsiteY3" fmla="*/ 122043 h 4130517"/>
                  <a:gd name="connsiteX4" fmla="*/ 5105604 w 5105616"/>
                  <a:gd name="connsiteY4" fmla="*/ 643038 h 4130517"/>
                  <a:gd name="connsiteX5" fmla="*/ 4914219 w 5105616"/>
                  <a:gd name="connsiteY5" fmla="*/ 1610600 h 4130517"/>
                  <a:gd name="connsiteX6" fmla="*/ 5073706 w 5105616"/>
                  <a:gd name="connsiteY6" fmla="*/ 3450033 h 4130517"/>
                  <a:gd name="connsiteX7" fmla="*/ 4435753 w 5105616"/>
                  <a:gd name="connsiteY7" fmla="*/ 3673317 h 4130517"/>
                  <a:gd name="connsiteX8" fmla="*/ 2383669 w 5105616"/>
                  <a:gd name="connsiteY8" fmla="*/ 4013558 h 4130517"/>
                  <a:gd name="connsiteX9" fmla="*/ 1458637 w 5105616"/>
                  <a:gd name="connsiteY9" fmla="*/ 4130517 h 4130517"/>
                  <a:gd name="connsiteX10" fmla="*/ 384748 w 5105616"/>
                  <a:gd name="connsiteY10" fmla="*/ 4013558 h 4130517"/>
                  <a:gd name="connsiteX11" fmla="*/ 172097 w 5105616"/>
                  <a:gd name="connsiteY11" fmla="*/ 3907233 h 4130517"/>
                  <a:gd name="connsiteX12" fmla="*/ 172097 w 5105616"/>
                  <a:gd name="connsiteY12" fmla="*/ 2801447 h 4130517"/>
                  <a:gd name="connsiteX13" fmla="*/ 118934 w 5105616"/>
                  <a:gd name="connsiteY13" fmla="*/ 1483010 h 4130517"/>
                  <a:gd name="connsiteX14" fmla="*/ 44507 w 5105616"/>
                  <a:gd name="connsiteY14" fmla="*/ 281531 h 4130517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9550"/>
                  <a:gd name="connsiteX1" fmla="*/ 1118394 w 5105616"/>
                  <a:gd name="connsiteY1" fmla="*/ 47614 h 4169550"/>
                  <a:gd name="connsiteX2" fmla="*/ 2287976 w 5105616"/>
                  <a:gd name="connsiteY2" fmla="*/ 5084 h 4169550"/>
                  <a:gd name="connsiteX3" fmla="*/ 3755269 w 5105616"/>
                  <a:gd name="connsiteY3" fmla="*/ 122043 h 4169550"/>
                  <a:gd name="connsiteX4" fmla="*/ 5105604 w 5105616"/>
                  <a:gd name="connsiteY4" fmla="*/ 643038 h 4169550"/>
                  <a:gd name="connsiteX5" fmla="*/ 4914219 w 5105616"/>
                  <a:gd name="connsiteY5" fmla="*/ 1610600 h 4169550"/>
                  <a:gd name="connsiteX6" fmla="*/ 5073706 w 5105616"/>
                  <a:gd name="connsiteY6" fmla="*/ 3450033 h 4169550"/>
                  <a:gd name="connsiteX7" fmla="*/ 4435753 w 5105616"/>
                  <a:gd name="connsiteY7" fmla="*/ 3673317 h 4169550"/>
                  <a:gd name="connsiteX8" fmla="*/ 2383669 w 5105616"/>
                  <a:gd name="connsiteY8" fmla="*/ 4013558 h 4169550"/>
                  <a:gd name="connsiteX9" fmla="*/ 1458637 w 5105616"/>
                  <a:gd name="connsiteY9" fmla="*/ 4130517 h 4169550"/>
                  <a:gd name="connsiteX10" fmla="*/ 1022701 w 5105616"/>
                  <a:gd name="connsiteY10" fmla="*/ 4151781 h 4169550"/>
                  <a:gd name="connsiteX11" fmla="*/ 55138 w 5105616"/>
                  <a:gd name="connsiteY11" fmla="*/ 3885968 h 4169550"/>
                  <a:gd name="connsiteX12" fmla="*/ 172097 w 5105616"/>
                  <a:gd name="connsiteY12" fmla="*/ 2801447 h 4169550"/>
                  <a:gd name="connsiteX13" fmla="*/ 118934 w 5105616"/>
                  <a:gd name="connsiteY13" fmla="*/ 1483010 h 4169550"/>
                  <a:gd name="connsiteX14" fmla="*/ 44507 w 5105616"/>
                  <a:gd name="connsiteY14" fmla="*/ 281531 h 4169550"/>
                  <a:gd name="connsiteX0" fmla="*/ 44507 w 5105616"/>
                  <a:gd name="connsiteY0" fmla="*/ 281531 h 4169550"/>
                  <a:gd name="connsiteX1" fmla="*/ 1118394 w 5105616"/>
                  <a:gd name="connsiteY1" fmla="*/ 47614 h 4169550"/>
                  <a:gd name="connsiteX2" fmla="*/ 2287976 w 5105616"/>
                  <a:gd name="connsiteY2" fmla="*/ 5084 h 4169550"/>
                  <a:gd name="connsiteX3" fmla="*/ 3755269 w 5105616"/>
                  <a:gd name="connsiteY3" fmla="*/ 122043 h 4169550"/>
                  <a:gd name="connsiteX4" fmla="*/ 5105604 w 5105616"/>
                  <a:gd name="connsiteY4" fmla="*/ 643038 h 4169550"/>
                  <a:gd name="connsiteX5" fmla="*/ 4914219 w 5105616"/>
                  <a:gd name="connsiteY5" fmla="*/ 1610600 h 4169550"/>
                  <a:gd name="connsiteX6" fmla="*/ 5073706 w 5105616"/>
                  <a:gd name="connsiteY6" fmla="*/ 3450033 h 4169550"/>
                  <a:gd name="connsiteX7" fmla="*/ 4435753 w 5105616"/>
                  <a:gd name="connsiteY7" fmla="*/ 3673317 h 4169550"/>
                  <a:gd name="connsiteX8" fmla="*/ 2383669 w 5105616"/>
                  <a:gd name="connsiteY8" fmla="*/ 4013558 h 4169550"/>
                  <a:gd name="connsiteX9" fmla="*/ 1458637 w 5105616"/>
                  <a:gd name="connsiteY9" fmla="*/ 4130517 h 4169550"/>
                  <a:gd name="connsiteX10" fmla="*/ 1022701 w 5105616"/>
                  <a:gd name="connsiteY10" fmla="*/ 4151781 h 4169550"/>
                  <a:gd name="connsiteX11" fmla="*/ 55138 w 5105616"/>
                  <a:gd name="connsiteY11" fmla="*/ 3885968 h 4169550"/>
                  <a:gd name="connsiteX12" fmla="*/ 172097 w 5105616"/>
                  <a:gd name="connsiteY12" fmla="*/ 2801447 h 4169550"/>
                  <a:gd name="connsiteX13" fmla="*/ 118934 w 5105616"/>
                  <a:gd name="connsiteY13" fmla="*/ 1483010 h 4169550"/>
                  <a:gd name="connsiteX14" fmla="*/ 44507 w 5105616"/>
                  <a:gd name="connsiteY14" fmla="*/ 281531 h 4169550"/>
                  <a:gd name="connsiteX0" fmla="*/ 44507 w 5105616"/>
                  <a:gd name="connsiteY0" fmla="*/ 281531 h 4164112"/>
                  <a:gd name="connsiteX1" fmla="*/ 1118394 w 5105616"/>
                  <a:gd name="connsiteY1" fmla="*/ 47614 h 4164112"/>
                  <a:gd name="connsiteX2" fmla="*/ 2287976 w 5105616"/>
                  <a:gd name="connsiteY2" fmla="*/ 5084 h 4164112"/>
                  <a:gd name="connsiteX3" fmla="*/ 3755269 w 5105616"/>
                  <a:gd name="connsiteY3" fmla="*/ 122043 h 4164112"/>
                  <a:gd name="connsiteX4" fmla="*/ 5105604 w 5105616"/>
                  <a:gd name="connsiteY4" fmla="*/ 643038 h 4164112"/>
                  <a:gd name="connsiteX5" fmla="*/ 4914219 w 5105616"/>
                  <a:gd name="connsiteY5" fmla="*/ 1610600 h 4164112"/>
                  <a:gd name="connsiteX6" fmla="*/ 5073706 w 5105616"/>
                  <a:gd name="connsiteY6" fmla="*/ 3450033 h 4164112"/>
                  <a:gd name="connsiteX7" fmla="*/ 4435753 w 5105616"/>
                  <a:gd name="connsiteY7" fmla="*/ 3673317 h 4164112"/>
                  <a:gd name="connsiteX8" fmla="*/ 2383669 w 5105616"/>
                  <a:gd name="connsiteY8" fmla="*/ 4013558 h 4164112"/>
                  <a:gd name="connsiteX9" fmla="*/ 1639391 w 5105616"/>
                  <a:gd name="connsiteY9" fmla="*/ 4109252 h 4164112"/>
                  <a:gd name="connsiteX10" fmla="*/ 1022701 w 5105616"/>
                  <a:gd name="connsiteY10" fmla="*/ 4151781 h 4164112"/>
                  <a:gd name="connsiteX11" fmla="*/ 55138 w 5105616"/>
                  <a:gd name="connsiteY11" fmla="*/ 3885968 h 4164112"/>
                  <a:gd name="connsiteX12" fmla="*/ 172097 w 5105616"/>
                  <a:gd name="connsiteY12" fmla="*/ 2801447 h 4164112"/>
                  <a:gd name="connsiteX13" fmla="*/ 118934 w 5105616"/>
                  <a:gd name="connsiteY13" fmla="*/ 1483010 h 4164112"/>
                  <a:gd name="connsiteX14" fmla="*/ 44507 w 5105616"/>
                  <a:gd name="connsiteY14" fmla="*/ 281531 h 4164112"/>
                  <a:gd name="connsiteX0" fmla="*/ 44507 w 5105616"/>
                  <a:gd name="connsiteY0" fmla="*/ 281531 h 4111807"/>
                  <a:gd name="connsiteX1" fmla="*/ 1118394 w 5105616"/>
                  <a:gd name="connsiteY1" fmla="*/ 47614 h 4111807"/>
                  <a:gd name="connsiteX2" fmla="*/ 2287976 w 5105616"/>
                  <a:gd name="connsiteY2" fmla="*/ 5084 h 4111807"/>
                  <a:gd name="connsiteX3" fmla="*/ 3755269 w 5105616"/>
                  <a:gd name="connsiteY3" fmla="*/ 122043 h 4111807"/>
                  <a:gd name="connsiteX4" fmla="*/ 5105604 w 5105616"/>
                  <a:gd name="connsiteY4" fmla="*/ 643038 h 4111807"/>
                  <a:gd name="connsiteX5" fmla="*/ 4914219 w 5105616"/>
                  <a:gd name="connsiteY5" fmla="*/ 1610600 h 4111807"/>
                  <a:gd name="connsiteX6" fmla="*/ 5073706 w 5105616"/>
                  <a:gd name="connsiteY6" fmla="*/ 3450033 h 4111807"/>
                  <a:gd name="connsiteX7" fmla="*/ 4435753 w 5105616"/>
                  <a:gd name="connsiteY7" fmla="*/ 3673317 h 4111807"/>
                  <a:gd name="connsiteX8" fmla="*/ 2383669 w 5105616"/>
                  <a:gd name="connsiteY8" fmla="*/ 4013558 h 4111807"/>
                  <a:gd name="connsiteX9" fmla="*/ 1639391 w 5105616"/>
                  <a:gd name="connsiteY9" fmla="*/ 4109252 h 4111807"/>
                  <a:gd name="connsiteX10" fmla="*/ 841948 w 5105616"/>
                  <a:gd name="connsiteY10" fmla="*/ 4066720 h 4111807"/>
                  <a:gd name="connsiteX11" fmla="*/ 55138 w 5105616"/>
                  <a:gd name="connsiteY11" fmla="*/ 3885968 h 4111807"/>
                  <a:gd name="connsiteX12" fmla="*/ 172097 w 5105616"/>
                  <a:gd name="connsiteY12" fmla="*/ 2801447 h 4111807"/>
                  <a:gd name="connsiteX13" fmla="*/ 118934 w 5105616"/>
                  <a:gd name="connsiteY13" fmla="*/ 1483010 h 4111807"/>
                  <a:gd name="connsiteX14" fmla="*/ 44507 w 5105616"/>
                  <a:gd name="connsiteY14" fmla="*/ 281531 h 4111807"/>
                  <a:gd name="connsiteX0" fmla="*/ 44507 w 5105616"/>
                  <a:gd name="connsiteY0" fmla="*/ 281531 h 4121336"/>
                  <a:gd name="connsiteX1" fmla="*/ 1118394 w 5105616"/>
                  <a:gd name="connsiteY1" fmla="*/ 47614 h 4121336"/>
                  <a:gd name="connsiteX2" fmla="*/ 2287976 w 5105616"/>
                  <a:gd name="connsiteY2" fmla="*/ 5084 h 4121336"/>
                  <a:gd name="connsiteX3" fmla="*/ 3755269 w 5105616"/>
                  <a:gd name="connsiteY3" fmla="*/ 122043 h 4121336"/>
                  <a:gd name="connsiteX4" fmla="*/ 5105604 w 5105616"/>
                  <a:gd name="connsiteY4" fmla="*/ 643038 h 4121336"/>
                  <a:gd name="connsiteX5" fmla="*/ 4914219 w 5105616"/>
                  <a:gd name="connsiteY5" fmla="*/ 1610600 h 4121336"/>
                  <a:gd name="connsiteX6" fmla="*/ 5073706 w 5105616"/>
                  <a:gd name="connsiteY6" fmla="*/ 3450033 h 4121336"/>
                  <a:gd name="connsiteX7" fmla="*/ 4435753 w 5105616"/>
                  <a:gd name="connsiteY7" fmla="*/ 3673317 h 4121336"/>
                  <a:gd name="connsiteX8" fmla="*/ 3531986 w 5105616"/>
                  <a:gd name="connsiteY8" fmla="*/ 3875335 h 4121336"/>
                  <a:gd name="connsiteX9" fmla="*/ 1639391 w 5105616"/>
                  <a:gd name="connsiteY9" fmla="*/ 4109252 h 4121336"/>
                  <a:gd name="connsiteX10" fmla="*/ 841948 w 5105616"/>
                  <a:gd name="connsiteY10" fmla="*/ 4066720 h 4121336"/>
                  <a:gd name="connsiteX11" fmla="*/ 55138 w 5105616"/>
                  <a:gd name="connsiteY11" fmla="*/ 3885968 h 4121336"/>
                  <a:gd name="connsiteX12" fmla="*/ 172097 w 5105616"/>
                  <a:gd name="connsiteY12" fmla="*/ 2801447 h 4121336"/>
                  <a:gd name="connsiteX13" fmla="*/ 118934 w 5105616"/>
                  <a:gd name="connsiteY13" fmla="*/ 1483010 h 4121336"/>
                  <a:gd name="connsiteX14" fmla="*/ 44507 w 5105616"/>
                  <a:gd name="connsiteY14" fmla="*/ 281531 h 4121336"/>
                  <a:gd name="connsiteX0" fmla="*/ 44507 w 5105616"/>
                  <a:gd name="connsiteY0" fmla="*/ 281531 h 4089983"/>
                  <a:gd name="connsiteX1" fmla="*/ 1118394 w 5105616"/>
                  <a:gd name="connsiteY1" fmla="*/ 47614 h 4089983"/>
                  <a:gd name="connsiteX2" fmla="*/ 2287976 w 5105616"/>
                  <a:gd name="connsiteY2" fmla="*/ 5084 h 4089983"/>
                  <a:gd name="connsiteX3" fmla="*/ 3755269 w 5105616"/>
                  <a:gd name="connsiteY3" fmla="*/ 122043 h 4089983"/>
                  <a:gd name="connsiteX4" fmla="*/ 5105604 w 5105616"/>
                  <a:gd name="connsiteY4" fmla="*/ 643038 h 4089983"/>
                  <a:gd name="connsiteX5" fmla="*/ 4914219 w 5105616"/>
                  <a:gd name="connsiteY5" fmla="*/ 1610600 h 4089983"/>
                  <a:gd name="connsiteX6" fmla="*/ 5073706 w 5105616"/>
                  <a:gd name="connsiteY6" fmla="*/ 3450033 h 4089983"/>
                  <a:gd name="connsiteX7" fmla="*/ 4435753 w 5105616"/>
                  <a:gd name="connsiteY7" fmla="*/ 3673317 h 4089983"/>
                  <a:gd name="connsiteX8" fmla="*/ 3531986 w 5105616"/>
                  <a:gd name="connsiteY8" fmla="*/ 3875335 h 4089983"/>
                  <a:gd name="connsiteX9" fmla="*/ 2436833 w 5105616"/>
                  <a:gd name="connsiteY9" fmla="*/ 4066721 h 4089983"/>
                  <a:gd name="connsiteX10" fmla="*/ 841948 w 5105616"/>
                  <a:gd name="connsiteY10" fmla="*/ 4066720 h 4089983"/>
                  <a:gd name="connsiteX11" fmla="*/ 55138 w 5105616"/>
                  <a:gd name="connsiteY11" fmla="*/ 3885968 h 4089983"/>
                  <a:gd name="connsiteX12" fmla="*/ 172097 w 5105616"/>
                  <a:gd name="connsiteY12" fmla="*/ 2801447 h 4089983"/>
                  <a:gd name="connsiteX13" fmla="*/ 118934 w 5105616"/>
                  <a:gd name="connsiteY13" fmla="*/ 1483010 h 4089983"/>
                  <a:gd name="connsiteX14" fmla="*/ 44507 w 5105616"/>
                  <a:gd name="connsiteY14" fmla="*/ 281531 h 4089983"/>
                  <a:gd name="connsiteX0" fmla="*/ 44507 w 5105616"/>
                  <a:gd name="connsiteY0" fmla="*/ 281531 h 4096418"/>
                  <a:gd name="connsiteX1" fmla="*/ 1118394 w 5105616"/>
                  <a:gd name="connsiteY1" fmla="*/ 47614 h 4096418"/>
                  <a:gd name="connsiteX2" fmla="*/ 2287976 w 5105616"/>
                  <a:gd name="connsiteY2" fmla="*/ 5084 h 4096418"/>
                  <a:gd name="connsiteX3" fmla="*/ 3755269 w 5105616"/>
                  <a:gd name="connsiteY3" fmla="*/ 122043 h 4096418"/>
                  <a:gd name="connsiteX4" fmla="*/ 5105604 w 5105616"/>
                  <a:gd name="connsiteY4" fmla="*/ 643038 h 4096418"/>
                  <a:gd name="connsiteX5" fmla="*/ 4914219 w 5105616"/>
                  <a:gd name="connsiteY5" fmla="*/ 1610600 h 4096418"/>
                  <a:gd name="connsiteX6" fmla="*/ 5073706 w 5105616"/>
                  <a:gd name="connsiteY6" fmla="*/ 3450033 h 4096418"/>
                  <a:gd name="connsiteX7" fmla="*/ 4435753 w 5105616"/>
                  <a:gd name="connsiteY7" fmla="*/ 3673317 h 4096418"/>
                  <a:gd name="connsiteX8" fmla="*/ 3531986 w 5105616"/>
                  <a:gd name="connsiteY8" fmla="*/ 3875335 h 4096418"/>
                  <a:gd name="connsiteX9" fmla="*/ 2436833 w 5105616"/>
                  <a:gd name="connsiteY9" fmla="*/ 4066721 h 4096418"/>
                  <a:gd name="connsiteX10" fmla="*/ 1182190 w 5105616"/>
                  <a:gd name="connsiteY10" fmla="*/ 4077353 h 4096418"/>
                  <a:gd name="connsiteX11" fmla="*/ 55138 w 5105616"/>
                  <a:gd name="connsiteY11" fmla="*/ 3885968 h 4096418"/>
                  <a:gd name="connsiteX12" fmla="*/ 172097 w 5105616"/>
                  <a:gd name="connsiteY12" fmla="*/ 2801447 h 4096418"/>
                  <a:gd name="connsiteX13" fmla="*/ 118934 w 5105616"/>
                  <a:gd name="connsiteY13" fmla="*/ 1483010 h 4096418"/>
                  <a:gd name="connsiteX14" fmla="*/ 44507 w 5105616"/>
                  <a:gd name="connsiteY14" fmla="*/ 281531 h 4096418"/>
                  <a:gd name="connsiteX0" fmla="*/ 44507 w 5105616"/>
                  <a:gd name="connsiteY0" fmla="*/ 281531 h 4091990"/>
                  <a:gd name="connsiteX1" fmla="*/ 1118394 w 5105616"/>
                  <a:gd name="connsiteY1" fmla="*/ 47614 h 4091990"/>
                  <a:gd name="connsiteX2" fmla="*/ 2287976 w 5105616"/>
                  <a:gd name="connsiteY2" fmla="*/ 5084 h 4091990"/>
                  <a:gd name="connsiteX3" fmla="*/ 3755269 w 5105616"/>
                  <a:gd name="connsiteY3" fmla="*/ 122043 h 4091990"/>
                  <a:gd name="connsiteX4" fmla="*/ 5105604 w 5105616"/>
                  <a:gd name="connsiteY4" fmla="*/ 643038 h 4091990"/>
                  <a:gd name="connsiteX5" fmla="*/ 4914219 w 5105616"/>
                  <a:gd name="connsiteY5" fmla="*/ 1610600 h 4091990"/>
                  <a:gd name="connsiteX6" fmla="*/ 5073706 w 5105616"/>
                  <a:gd name="connsiteY6" fmla="*/ 3450033 h 4091990"/>
                  <a:gd name="connsiteX7" fmla="*/ 4435753 w 5105616"/>
                  <a:gd name="connsiteY7" fmla="*/ 3673317 h 4091990"/>
                  <a:gd name="connsiteX8" fmla="*/ 3531986 w 5105616"/>
                  <a:gd name="connsiteY8" fmla="*/ 3875335 h 4091990"/>
                  <a:gd name="connsiteX9" fmla="*/ 2287978 w 5105616"/>
                  <a:gd name="connsiteY9" fmla="*/ 4056088 h 4091990"/>
                  <a:gd name="connsiteX10" fmla="*/ 1182190 w 5105616"/>
                  <a:gd name="connsiteY10" fmla="*/ 4077353 h 4091990"/>
                  <a:gd name="connsiteX11" fmla="*/ 55138 w 5105616"/>
                  <a:gd name="connsiteY11" fmla="*/ 3885968 h 4091990"/>
                  <a:gd name="connsiteX12" fmla="*/ 172097 w 5105616"/>
                  <a:gd name="connsiteY12" fmla="*/ 2801447 h 4091990"/>
                  <a:gd name="connsiteX13" fmla="*/ 118934 w 5105616"/>
                  <a:gd name="connsiteY13" fmla="*/ 1483010 h 4091990"/>
                  <a:gd name="connsiteX14" fmla="*/ 44507 w 5105616"/>
                  <a:gd name="connsiteY14" fmla="*/ 281531 h 4091990"/>
                  <a:gd name="connsiteX0" fmla="*/ 44507 w 5105616"/>
                  <a:gd name="connsiteY0" fmla="*/ 281531 h 4098244"/>
                  <a:gd name="connsiteX1" fmla="*/ 1118394 w 5105616"/>
                  <a:gd name="connsiteY1" fmla="*/ 47614 h 4098244"/>
                  <a:gd name="connsiteX2" fmla="*/ 2287976 w 5105616"/>
                  <a:gd name="connsiteY2" fmla="*/ 5084 h 4098244"/>
                  <a:gd name="connsiteX3" fmla="*/ 3755269 w 5105616"/>
                  <a:gd name="connsiteY3" fmla="*/ 122043 h 4098244"/>
                  <a:gd name="connsiteX4" fmla="*/ 5105604 w 5105616"/>
                  <a:gd name="connsiteY4" fmla="*/ 643038 h 4098244"/>
                  <a:gd name="connsiteX5" fmla="*/ 4914219 w 5105616"/>
                  <a:gd name="connsiteY5" fmla="*/ 1610600 h 4098244"/>
                  <a:gd name="connsiteX6" fmla="*/ 5073706 w 5105616"/>
                  <a:gd name="connsiteY6" fmla="*/ 3450033 h 4098244"/>
                  <a:gd name="connsiteX7" fmla="*/ 4435753 w 5105616"/>
                  <a:gd name="connsiteY7" fmla="*/ 3673317 h 4098244"/>
                  <a:gd name="connsiteX8" fmla="*/ 3999818 w 5105616"/>
                  <a:gd name="connsiteY8" fmla="*/ 3747744 h 4098244"/>
                  <a:gd name="connsiteX9" fmla="*/ 2287978 w 5105616"/>
                  <a:gd name="connsiteY9" fmla="*/ 4056088 h 4098244"/>
                  <a:gd name="connsiteX10" fmla="*/ 1182190 w 5105616"/>
                  <a:gd name="connsiteY10" fmla="*/ 4077353 h 4098244"/>
                  <a:gd name="connsiteX11" fmla="*/ 55138 w 5105616"/>
                  <a:gd name="connsiteY11" fmla="*/ 3885968 h 4098244"/>
                  <a:gd name="connsiteX12" fmla="*/ 172097 w 5105616"/>
                  <a:gd name="connsiteY12" fmla="*/ 2801447 h 4098244"/>
                  <a:gd name="connsiteX13" fmla="*/ 118934 w 5105616"/>
                  <a:gd name="connsiteY13" fmla="*/ 1483010 h 4098244"/>
                  <a:gd name="connsiteX14" fmla="*/ 44507 w 5105616"/>
                  <a:gd name="connsiteY14" fmla="*/ 281531 h 4098244"/>
                  <a:gd name="connsiteX0" fmla="*/ 44507 w 5115164"/>
                  <a:gd name="connsiteY0" fmla="*/ 281531 h 4098244"/>
                  <a:gd name="connsiteX1" fmla="*/ 1118394 w 5115164"/>
                  <a:gd name="connsiteY1" fmla="*/ 47614 h 4098244"/>
                  <a:gd name="connsiteX2" fmla="*/ 2287976 w 5115164"/>
                  <a:gd name="connsiteY2" fmla="*/ 5084 h 4098244"/>
                  <a:gd name="connsiteX3" fmla="*/ 3755269 w 5115164"/>
                  <a:gd name="connsiteY3" fmla="*/ 122043 h 4098244"/>
                  <a:gd name="connsiteX4" fmla="*/ 5105604 w 5115164"/>
                  <a:gd name="connsiteY4" fmla="*/ 643038 h 4098244"/>
                  <a:gd name="connsiteX5" fmla="*/ 4914219 w 5115164"/>
                  <a:gd name="connsiteY5" fmla="*/ 1610600 h 4098244"/>
                  <a:gd name="connsiteX6" fmla="*/ 5073706 w 5115164"/>
                  <a:gd name="connsiteY6" fmla="*/ 3450033 h 4098244"/>
                  <a:gd name="connsiteX7" fmla="*/ 3999818 w 5115164"/>
                  <a:gd name="connsiteY7" fmla="*/ 3747744 h 4098244"/>
                  <a:gd name="connsiteX8" fmla="*/ 2287978 w 5115164"/>
                  <a:gd name="connsiteY8" fmla="*/ 4056088 h 4098244"/>
                  <a:gd name="connsiteX9" fmla="*/ 1182190 w 5115164"/>
                  <a:gd name="connsiteY9" fmla="*/ 4077353 h 4098244"/>
                  <a:gd name="connsiteX10" fmla="*/ 55138 w 5115164"/>
                  <a:gd name="connsiteY10" fmla="*/ 3885968 h 4098244"/>
                  <a:gd name="connsiteX11" fmla="*/ 172097 w 5115164"/>
                  <a:gd name="connsiteY11" fmla="*/ 2801447 h 4098244"/>
                  <a:gd name="connsiteX12" fmla="*/ 118934 w 5115164"/>
                  <a:gd name="connsiteY12" fmla="*/ 1483010 h 4098244"/>
                  <a:gd name="connsiteX13" fmla="*/ 44507 w 5115164"/>
                  <a:gd name="connsiteY13" fmla="*/ 281531 h 4098244"/>
                  <a:gd name="connsiteX0" fmla="*/ 44507 w 5115164"/>
                  <a:gd name="connsiteY0" fmla="*/ 281531 h 4098244"/>
                  <a:gd name="connsiteX1" fmla="*/ 1118394 w 5115164"/>
                  <a:gd name="connsiteY1" fmla="*/ 47614 h 4098244"/>
                  <a:gd name="connsiteX2" fmla="*/ 2287976 w 5115164"/>
                  <a:gd name="connsiteY2" fmla="*/ 5084 h 4098244"/>
                  <a:gd name="connsiteX3" fmla="*/ 3755269 w 5115164"/>
                  <a:gd name="connsiteY3" fmla="*/ 122043 h 4098244"/>
                  <a:gd name="connsiteX4" fmla="*/ 5105604 w 5115164"/>
                  <a:gd name="connsiteY4" fmla="*/ 643038 h 4098244"/>
                  <a:gd name="connsiteX5" fmla="*/ 4914219 w 5115164"/>
                  <a:gd name="connsiteY5" fmla="*/ 1610600 h 4098244"/>
                  <a:gd name="connsiteX6" fmla="*/ 5073706 w 5115164"/>
                  <a:gd name="connsiteY6" fmla="*/ 3450033 h 4098244"/>
                  <a:gd name="connsiteX7" fmla="*/ 3999818 w 5115164"/>
                  <a:gd name="connsiteY7" fmla="*/ 3747744 h 4098244"/>
                  <a:gd name="connsiteX8" fmla="*/ 2287978 w 5115164"/>
                  <a:gd name="connsiteY8" fmla="*/ 4056088 h 4098244"/>
                  <a:gd name="connsiteX9" fmla="*/ 1182190 w 5115164"/>
                  <a:gd name="connsiteY9" fmla="*/ 4077353 h 4098244"/>
                  <a:gd name="connsiteX10" fmla="*/ 55138 w 5115164"/>
                  <a:gd name="connsiteY10" fmla="*/ 3885968 h 4098244"/>
                  <a:gd name="connsiteX11" fmla="*/ 172097 w 5115164"/>
                  <a:gd name="connsiteY11" fmla="*/ 2801447 h 4098244"/>
                  <a:gd name="connsiteX12" fmla="*/ 118934 w 5115164"/>
                  <a:gd name="connsiteY12" fmla="*/ 1483010 h 4098244"/>
                  <a:gd name="connsiteX13" fmla="*/ 44507 w 5115164"/>
                  <a:gd name="connsiteY13" fmla="*/ 281531 h 4098244"/>
                  <a:gd name="connsiteX0" fmla="*/ 44507 w 5105616"/>
                  <a:gd name="connsiteY0" fmla="*/ 281531 h 4098244"/>
                  <a:gd name="connsiteX1" fmla="*/ 1118394 w 5105616"/>
                  <a:gd name="connsiteY1" fmla="*/ 47614 h 4098244"/>
                  <a:gd name="connsiteX2" fmla="*/ 2287976 w 5105616"/>
                  <a:gd name="connsiteY2" fmla="*/ 5084 h 4098244"/>
                  <a:gd name="connsiteX3" fmla="*/ 3755269 w 5105616"/>
                  <a:gd name="connsiteY3" fmla="*/ 122043 h 4098244"/>
                  <a:gd name="connsiteX4" fmla="*/ 5105604 w 5105616"/>
                  <a:gd name="connsiteY4" fmla="*/ 643038 h 4098244"/>
                  <a:gd name="connsiteX5" fmla="*/ 4914219 w 5105616"/>
                  <a:gd name="connsiteY5" fmla="*/ 1610600 h 4098244"/>
                  <a:gd name="connsiteX6" fmla="*/ 5073706 w 5105616"/>
                  <a:gd name="connsiteY6" fmla="*/ 3450033 h 4098244"/>
                  <a:gd name="connsiteX7" fmla="*/ 3999818 w 5105616"/>
                  <a:gd name="connsiteY7" fmla="*/ 3747744 h 4098244"/>
                  <a:gd name="connsiteX8" fmla="*/ 2287978 w 5105616"/>
                  <a:gd name="connsiteY8" fmla="*/ 4056088 h 4098244"/>
                  <a:gd name="connsiteX9" fmla="*/ 1182190 w 5105616"/>
                  <a:gd name="connsiteY9" fmla="*/ 4077353 h 4098244"/>
                  <a:gd name="connsiteX10" fmla="*/ 55138 w 5105616"/>
                  <a:gd name="connsiteY10" fmla="*/ 3885968 h 4098244"/>
                  <a:gd name="connsiteX11" fmla="*/ 172097 w 5105616"/>
                  <a:gd name="connsiteY11" fmla="*/ 2801447 h 4098244"/>
                  <a:gd name="connsiteX12" fmla="*/ 118934 w 5105616"/>
                  <a:gd name="connsiteY12" fmla="*/ 1483010 h 4098244"/>
                  <a:gd name="connsiteX13" fmla="*/ 44507 w 5105616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5003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0750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0750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1143"/>
                  <a:gd name="connsiteX1" fmla="*/ 1118394 w 5105629"/>
                  <a:gd name="connsiteY1" fmla="*/ 47614 h 4091143"/>
                  <a:gd name="connsiteX2" fmla="*/ 2287976 w 5105629"/>
                  <a:gd name="connsiteY2" fmla="*/ 5084 h 4091143"/>
                  <a:gd name="connsiteX3" fmla="*/ 3755269 w 5105629"/>
                  <a:gd name="connsiteY3" fmla="*/ 122043 h 4091143"/>
                  <a:gd name="connsiteX4" fmla="*/ 5105604 w 5105629"/>
                  <a:gd name="connsiteY4" fmla="*/ 643038 h 4091143"/>
                  <a:gd name="connsiteX5" fmla="*/ 5009912 w 5105629"/>
                  <a:gd name="connsiteY5" fmla="*/ 1961474 h 4091143"/>
                  <a:gd name="connsiteX6" fmla="*/ 5073706 w 5105629"/>
                  <a:gd name="connsiteY6" fmla="*/ 3407503 h 4091143"/>
                  <a:gd name="connsiteX7" fmla="*/ 4010451 w 5105629"/>
                  <a:gd name="connsiteY7" fmla="*/ 3896600 h 4091143"/>
                  <a:gd name="connsiteX8" fmla="*/ 2287978 w 5105629"/>
                  <a:gd name="connsiteY8" fmla="*/ 4056088 h 4091143"/>
                  <a:gd name="connsiteX9" fmla="*/ 1182190 w 5105629"/>
                  <a:gd name="connsiteY9" fmla="*/ 4077353 h 4091143"/>
                  <a:gd name="connsiteX10" fmla="*/ 55138 w 5105629"/>
                  <a:gd name="connsiteY10" fmla="*/ 3885968 h 4091143"/>
                  <a:gd name="connsiteX11" fmla="*/ 172097 w 5105629"/>
                  <a:gd name="connsiteY11" fmla="*/ 2801447 h 4091143"/>
                  <a:gd name="connsiteX12" fmla="*/ 118934 w 5105629"/>
                  <a:gd name="connsiteY12" fmla="*/ 1483010 h 4091143"/>
                  <a:gd name="connsiteX13" fmla="*/ 44507 w 5105629"/>
                  <a:gd name="connsiteY13" fmla="*/ 281531 h 4091143"/>
                  <a:gd name="connsiteX0" fmla="*/ 44507 w 5105629"/>
                  <a:gd name="connsiteY0" fmla="*/ 281531 h 4091143"/>
                  <a:gd name="connsiteX1" fmla="*/ 1118394 w 5105629"/>
                  <a:gd name="connsiteY1" fmla="*/ 47614 h 4091143"/>
                  <a:gd name="connsiteX2" fmla="*/ 2287976 w 5105629"/>
                  <a:gd name="connsiteY2" fmla="*/ 5084 h 4091143"/>
                  <a:gd name="connsiteX3" fmla="*/ 3755269 w 5105629"/>
                  <a:gd name="connsiteY3" fmla="*/ 122043 h 4091143"/>
                  <a:gd name="connsiteX4" fmla="*/ 5105604 w 5105629"/>
                  <a:gd name="connsiteY4" fmla="*/ 643038 h 4091143"/>
                  <a:gd name="connsiteX5" fmla="*/ 5009912 w 5105629"/>
                  <a:gd name="connsiteY5" fmla="*/ 1961474 h 4091143"/>
                  <a:gd name="connsiteX6" fmla="*/ 5073706 w 5105629"/>
                  <a:gd name="connsiteY6" fmla="*/ 3407503 h 4091143"/>
                  <a:gd name="connsiteX7" fmla="*/ 4010451 w 5105629"/>
                  <a:gd name="connsiteY7" fmla="*/ 3896600 h 4091143"/>
                  <a:gd name="connsiteX8" fmla="*/ 2287978 w 5105629"/>
                  <a:gd name="connsiteY8" fmla="*/ 4056088 h 4091143"/>
                  <a:gd name="connsiteX9" fmla="*/ 1182190 w 5105629"/>
                  <a:gd name="connsiteY9" fmla="*/ 4077353 h 4091143"/>
                  <a:gd name="connsiteX10" fmla="*/ 55138 w 5105629"/>
                  <a:gd name="connsiteY10" fmla="*/ 3885968 h 4091143"/>
                  <a:gd name="connsiteX11" fmla="*/ 172097 w 5105629"/>
                  <a:gd name="connsiteY11" fmla="*/ 2801447 h 4091143"/>
                  <a:gd name="connsiteX12" fmla="*/ 118934 w 5105629"/>
                  <a:gd name="connsiteY12" fmla="*/ 1483010 h 4091143"/>
                  <a:gd name="connsiteX13" fmla="*/ 44507 w 5105629"/>
                  <a:gd name="connsiteY13" fmla="*/ 281531 h 4091143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407503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545726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577624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283736"/>
                  <a:gd name="connsiteY0" fmla="*/ 281531 h 4090355"/>
                  <a:gd name="connsiteX1" fmla="*/ 1118394 w 5283736"/>
                  <a:gd name="connsiteY1" fmla="*/ 47614 h 4090355"/>
                  <a:gd name="connsiteX2" fmla="*/ 2287976 w 5283736"/>
                  <a:gd name="connsiteY2" fmla="*/ 5084 h 4090355"/>
                  <a:gd name="connsiteX3" fmla="*/ 3755269 w 5283736"/>
                  <a:gd name="connsiteY3" fmla="*/ 122043 h 4090355"/>
                  <a:gd name="connsiteX4" fmla="*/ 5105604 w 5283736"/>
                  <a:gd name="connsiteY4" fmla="*/ 643038 h 4090355"/>
                  <a:gd name="connsiteX5" fmla="*/ 5283622 w 5283736"/>
                  <a:gd name="connsiteY5" fmla="*/ 1770088 h 4090355"/>
                  <a:gd name="connsiteX6" fmla="*/ 5073706 w 5283736"/>
                  <a:gd name="connsiteY6" fmla="*/ 3577624 h 4090355"/>
                  <a:gd name="connsiteX7" fmla="*/ 3787168 w 5283736"/>
                  <a:gd name="connsiteY7" fmla="*/ 3917865 h 4090355"/>
                  <a:gd name="connsiteX8" fmla="*/ 2287978 w 5283736"/>
                  <a:gd name="connsiteY8" fmla="*/ 4056088 h 4090355"/>
                  <a:gd name="connsiteX9" fmla="*/ 1182190 w 5283736"/>
                  <a:gd name="connsiteY9" fmla="*/ 4077353 h 4090355"/>
                  <a:gd name="connsiteX10" fmla="*/ 55138 w 5283736"/>
                  <a:gd name="connsiteY10" fmla="*/ 3885968 h 4090355"/>
                  <a:gd name="connsiteX11" fmla="*/ 172097 w 5283736"/>
                  <a:gd name="connsiteY11" fmla="*/ 2801447 h 4090355"/>
                  <a:gd name="connsiteX12" fmla="*/ 118934 w 5283736"/>
                  <a:gd name="connsiteY12" fmla="*/ 1483010 h 4090355"/>
                  <a:gd name="connsiteX13" fmla="*/ 44507 w 5283736"/>
                  <a:gd name="connsiteY13" fmla="*/ 281531 h 4090355"/>
                  <a:gd name="connsiteX0" fmla="*/ 44507 w 5284400"/>
                  <a:gd name="connsiteY0" fmla="*/ 281531 h 4090355"/>
                  <a:gd name="connsiteX1" fmla="*/ 1118394 w 5284400"/>
                  <a:gd name="connsiteY1" fmla="*/ 47614 h 4090355"/>
                  <a:gd name="connsiteX2" fmla="*/ 2287976 w 5284400"/>
                  <a:gd name="connsiteY2" fmla="*/ 5084 h 4090355"/>
                  <a:gd name="connsiteX3" fmla="*/ 3755269 w 5284400"/>
                  <a:gd name="connsiteY3" fmla="*/ 122043 h 4090355"/>
                  <a:gd name="connsiteX4" fmla="*/ 5105604 w 5284400"/>
                  <a:gd name="connsiteY4" fmla="*/ 643038 h 4090355"/>
                  <a:gd name="connsiteX5" fmla="*/ 5143493 w 5284400"/>
                  <a:gd name="connsiteY5" fmla="*/ 1195933 h 4090355"/>
                  <a:gd name="connsiteX6" fmla="*/ 5283622 w 5284400"/>
                  <a:gd name="connsiteY6" fmla="*/ 1770088 h 4090355"/>
                  <a:gd name="connsiteX7" fmla="*/ 5073706 w 5284400"/>
                  <a:gd name="connsiteY7" fmla="*/ 3577624 h 4090355"/>
                  <a:gd name="connsiteX8" fmla="*/ 3787168 w 5284400"/>
                  <a:gd name="connsiteY8" fmla="*/ 3917865 h 4090355"/>
                  <a:gd name="connsiteX9" fmla="*/ 2287978 w 5284400"/>
                  <a:gd name="connsiteY9" fmla="*/ 4056088 h 4090355"/>
                  <a:gd name="connsiteX10" fmla="*/ 1182190 w 5284400"/>
                  <a:gd name="connsiteY10" fmla="*/ 4077353 h 4090355"/>
                  <a:gd name="connsiteX11" fmla="*/ 55138 w 5284400"/>
                  <a:gd name="connsiteY11" fmla="*/ 3885968 h 4090355"/>
                  <a:gd name="connsiteX12" fmla="*/ 172097 w 5284400"/>
                  <a:gd name="connsiteY12" fmla="*/ 2801447 h 4090355"/>
                  <a:gd name="connsiteX13" fmla="*/ 118934 w 5284400"/>
                  <a:gd name="connsiteY13" fmla="*/ 1483010 h 4090355"/>
                  <a:gd name="connsiteX14" fmla="*/ 44507 w 5284400"/>
                  <a:gd name="connsiteY14" fmla="*/ 281531 h 4090355"/>
                  <a:gd name="connsiteX0" fmla="*/ 44507 w 5305346"/>
                  <a:gd name="connsiteY0" fmla="*/ 281531 h 4090355"/>
                  <a:gd name="connsiteX1" fmla="*/ 1118394 w 5305346"/>
                  <a:gd name="connsiteY1" fmla="*/ 47614 h 4090355"/>
                  <a:gd name="connsiteX2" fmla="*/ 2287976 w 5305346"/>
                  <a:gd name="connsiteY2" fmla="*/ 5084 h 4090355"/>
                  <a:gd name="connsiteX3" fmla="*/ 3755269 w 5305346"/>
                  <a:gd name="connsiteY3" fmla="*/ 122043 h 4090355"/>
                  <a:gd name="connsiteX4" fmla="*/ 5105604 w 5305346"/>
                  <a:gd name="connsiteY4" fmla="*/ 643038 h 4090355"/>
                  <a:gd name="connsiteX5" fmla="*/ 5143493 w 5305346"/>
                  <a:gd name="connsiteY5" fmla="*/ 1195933 h 4090355"/>
                  <a:gd name="connsiteX6" fmla="*/ 5304676 w 5305346"/>
                  <a:gd name="connsiteY6" fmla="*/ 2110330 h 4090355"/>
                  <a:gd name="connsiteX7" fmla="*/ 5073706 w 5305346"/>
                  <a:gd name="connsiteY7" fmla="*/ 3577624 h 4090355"/>
                  <a:gd name="connsiteX8" fmla="*/ 3787168 w 5305346"/>
                  <a:gd name="connsiteY8" fmla="*/ 3917865 h 4090355"/>
                  <a:gd name="connsiteX9" fmla="*/ 2287978 w 5305346"/>
                  <a:gd name="connsiteY9" fmla="*/ 4056088 h 4090355"/>
                  <a:gd name="connsiteX10" fmla="*/ 1182190 w 5305346"/>
                  <a:gd name="connsiteY10" fmla="*/ 4077353 h 4090355"/>
                  <a:gd name="connsiteX11" fmla="*/ 55138 w 5305346"/>
                  <a:gd name="connsiteY11" fmla="*/ 3885968 h 4090355"/>
                  <a:gd name="connsiteX12" fmla="*/ 172097 w 5305346"/>
                  <a:gd name="connsiteY12" fmla="*/ 2801447 h 4090355"/>
                  <a:gd name="connsiteX13" fmla="*/ 118934 w 5305346"/>
                  <a:gd name="connsiteY13" fmla="*/ 1483010 h 4090355"/>
                  <a:gd name="connsiteX14" fmla="*/ 44507 w 5305346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05604 w 5311338"/>
                  <a:gd name="connsiteY4" fmla="*/ 643038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08999"/>
                  <a:gd name="connsiteY0" fmla="*/ 281531 h 4090355"/>
                  <a:gd name="connsiteX1" fmla="*/ 1118394 w 5308999"/>
                  <a:gd name="connsiteY1" fmla="*/ 47614 h 4090355"/>
                  <a:gd name="connsiteX2" fmla="*/ 2287976 w 5308999"/>
                  <a:gd name="connsiteY2" fmla="*/ 5084 h 4090355"/>
                  <a:gd name="connsiteX3" fmla="*/ 3755269 w 5308999"/>
                  <a:gd name="connsiteY3" fmla="*/ 122043 h 4090355"/>
                  <a:gd name="connsiteX4" fmla="*/ 5158241 w 5308999"/>
                  <a:gd name="connsiteY4" fmla="*/ 717466 h 4090355"/>
                  <a:gd name="connsiteX5" fmla="*/ 5217185 w 5308999"/>
                  <a:gd name="connsiteY5" fmla="*/ 1663766 h 4090355"/>
                  <a:gd name="connsiteX6" fmla="*/ 5304676 w 5308999"/>
                  <a:gd name="connsiteY6" fmla="*/ 2110330 h 4090355"/>
                  <a:gd name="connsiteX7" fmla="*/ 5073706 w 5308999"/>
                  <a:gd name="connsiteY7" fmla="*/ 3577624 h 4090355"/>
                  <a:gd name="connsiteX8" fmla="*/ 3787168 w 5308999"/>
                  <a:gd name="connsiteY8" fmla="*/ 3917865 h 4090355"/>
                  <a:gd name="connsiteX9" fmla="*/ 2287978 w 5308999"/>
                  <a:gd name="connsiteY9" fmla="*/ 4056088 h 4090355"/>
                  <a:gd name="connsiteX10" fmla="*/ 1182190 w 5308999"/>
                  <a:gd name="connsiteY10" fmla="*/ 4077353 h 4090355"/>
                  <a:gd name="connsiteX11" fmla="*/ 55138 w 5308999"/>
                  <a:gd name="connsiteY11" fmla="*/ 3885968 h 4090355"/>
                  <a:gd name="connsiteX12" fmla="*/ 172097 w 5308999"/>
                  <a:gd name="connsiteY12" fmla="*/ 2801447 h 4090355"/>
                  <a:gd name="connsiteX13" fmla="*/ 118934 w 5308999"/>
                  <a:gd name="connsiteY13" fmla="*/ 1483010 h 4090355"/>
                  <a:gd name="connsiteX14" fmla="*/ 44507 w 5308999"/>
                  <a:gd name="connsiteY14" fmla="*/ 281531 h 4090355"/>
                  <a:gd name="connsiteX0" fmla="*/ 44507 w 5223945"/>
                  <a:gd name="connsiteY0" fmla="*/ 281531 h 4090355"/>
                  <a:gd name="connsiteX1" fmla="*/ 1118394 w 5223945"/>
                  <a:gd name="connsiteY1" fmla="*/ 47614 h 4090355"/>
                  <a:gd name="connsiteX2" fmla="*/ 2287976 w 5223945"/>
                  <a:gd name="connsiteY2" fmla="*/ 5084 h 4090355"/>
                  <a:gd name="connsiteX3" fmla="*/ 3755269 w 5223945"/>
                  <a:gd name="connsiteY3" fmla="*/ 122043 h 4090355"/>
                  <a:gd name="connsiteX4" fmla="*/ 5158241 w 5223945"/>
                  <a:gd name="connsiteY4" fmla="*/ 717466 h 4090355"/>
                  <a:gd name="connsiteX5" fmla="*/ 5217185 w 5223945"/>
                  <a:gd name="connsiteY5" fmla="*/ 1663766 h 4090355"/>
                  <a:gd name="connsiteX6" fmla="*/ 5146767 w 5223945"/>
                  <a:gd name="connsiteY6" fmla="*/ 2546265 h 4090355"/>
                  <a:gd name="connsiteX7" fmla="*/ 5073706 w 5223945"/>
                  <a:gd name="connsiteY7" fmla="*/ 3577624 h 4090355"/>
                  <a:gd name="connsiteX8" fmla="*/ 3787168 w 5223945"/>
                  <a:gd name="connsiteY8" fmla="*/ 3917865 h 4090355"/>
                  <a:gd name="connsiteX9" fmla="*/ 2287978 w 5223945"/>
                  <a:gd name="connsiteY9" fmla="*/ 4056088 h 4090355"/>
                  <a:gd name="connsiteX10" fmla="*/ 1182190 w 5223945"/>
                  <a:gd name="connsiteY10" fmla="*/ 4077353 h 4090355"/>
                  <a:gd name="connsiteX11" fmla="*/ 55138 w 5223945"/>
                  <a:gd name="connsiteY11" fmla="*/ 3885968 h 4090355"/>
                  <a:gd name="connsiteX12" fmla="*/ 172097 w 5223945"/>
                  <a:gd name="connsiteY12" fmla="*/ 2801447 h 4090355"/>
                  <a:gd name="connsiteX13" fmla="*/ 118934 w 5223945"/>
                  <a:gd name="connsiteY13" fmla="*/ 1483010 h 4090355"/>
                  <a:gd name="connsiteX14" fmla="*/ 44507 w 5223945"/>
                  <a:gd name="connsiteY14" fmla="*/ 281531 h 4090355"/>
                  <a:gd name="connsiteX0" fmla="*/ 44507 w 5230888"/>
                  <a:gd name="connsiteY0" fmla="*/ 281531 h 4090355"/>
                  <a:gd name="connsiteX1" fmla="*/ 1118394 w 5230888"/>
                  <a:gd name="connsiteY1" fmla="*/ 47614 h 4090355"/>
                  <a:gd name="connsiteX2" fmla="*/ 2287976 w 5230888"/>
                  <a:gd name="connsiteY2" fmla="*/ 5084 h 4090355"/>
                  <a:gd name="connsiteX3" fmla="*/ 3755269 w 5230888"/>
                  <a:gd name="connsiteY3" fmla="*/ 122043 h 4090355"/>
                  <a:gd name="connsiteX4" fmla="*/ 5158241 w 5230888"/>
                  <a:gd name="connsiteY4" fmla="*/ 717466 h 4090355"/>
                  <a:gd name="connsiteX5" fmla="*/ 5217185 w 5230888"/>
                  <a:gd name="connsiteY5" fmla="*/ 1663766 h 4090355"/>
                  <a:gd name="connsiteX6" fmla="*/ 5227710 w 5230888"/>
                  <a:gd name="connsiteY6" fmla="*/ 2503737 h 4090355"/>
                  <a:gd name="connsiteX7" fmla="*/ 5146767 w 5230888"/>
                  <a:gd name="connsiteY7" fmla="*/ 2546265 h 4090355"/>
                  <a:gd name="connsiteX8" fmla="*/ 5073706 w 5230888"/>
                  <a:gd name="connsiteY8" fmla="*/ 3577624 h 4090355"/>
                  <a:gd name="connsiteX9" fmla="*/ 3787168 w 5230888"/>
                  <a:gd name="connsiteY9" fmla="*/ 3917865 h 4090355"/>
                  <a:gd name="connsiteX10" fmla="*/ 2287978 w 5230888"/>
                  <a:gd name="connsiteY10" fmla="*/ 4056088 h 4090355"/>
                  <a:gd name="connsiteX11" fmla="*/ 1182190 w 5230888"/>
                  <a:gd name="connsiteY11" fmla="*/ 4077353 h 4090355"/>
                  <a:gd name="connsiteX12" fmla="*/ 55138 w 5230888"/>
                  <a:gd name="connsiteY12" fmla="*/ 3885968 h 4090355"/>
                  <a:gd name="connsiteX13" fmla="*/ 172097 w 5230888"/>
                  <a:gd name="connsiteY13" fmla="*/ 2801447 h 4090355"/>
                  <a:gd name="connsiteX14" fmla="*/ 118934 w 5230888"/>
                  <a:gd name="connsiteY14" fmla="*/ 1483010 h 4090355"/>
                  <a:gd name="connsiteX15" fmla="*/ 44507 w 5230888"/>
                  <a:gd name="connsiteY15" fmla="*/ 281531 h 4090355"/>
                  <a:gd name="connsiteX0" fmla="*/ 44507 w 5232421"/>
                  <a:gd name="connsiteY0" fmla="*/ 281531 h 4090355"/>
                  <a:gd name="connsiteX1" fmla="*/ 1118394 w 5232421"/>
                  <a:gd name="connsiteY1" fmla="*/ 47614 h 4090355"/>
                  <a:gd name="connsiteX2" fmla="*/ 2287976 w 5232421"/>
                  <a:gd name="connsiteY2" fmla="*/ 5084 h 4090355"/>
                  <a:gd name="connsiteX3" fmla="*/ 3755269 w 5232421"/>
                  <a:gd name="connsiteY3" fmla="*/ 122043 h 4090355"/>
                  <a:gd name="connsiteX4" fmla="*/ 5158241 w 5232421"/>
                  <a:gd name="connsiteY4" fmla="*/ 717466 h 4090355"/>
                  <a:gd name="connsiteX5" fmla="*/ 5227713 w 5232421"/>
                  <a:gd name="connsiteY5" fmla="*/ 1536175 h 4090355"/>
                  <a:gd name="connsiteX6" fmla="*/ 5227710 w 5232421"/>
                  <a:gd name="connsiteY6" fmla="*/ 2503737 h 4090355"/>
                  <a:gd name="connsiteX7" fmla="*/ 5146767 w 5232421"/>
                  <a:gd name="connsiteY7" fmla="*/ 2546265 h 4090355"/>
                  <a:gd name="connsiteX8" fmla="*/ 5073706 w 5232421"/>
                  <a:gd name="connsiteY8" fmla="*/ 3577624 h 4090355"/>
                  <a:gd name="connsiteX9" fmla="*/ 3787168 w 5232421"/>
                  <a:gd name="connsiteY9" fmla="*/ 3917865 h 4090355"/>
                  <a:gd name="connsiteX10" fmla="*/ 2287978 w 5232421"/>
                  <a:gd name="connsiteY10" fmla="*/ 4056088 h 4090355"/>
                  <a:gd name="connsiteX11" fmla="*/ 1182190 w 5232421"/>
                  <a:gd name="connsiteY11" fmla="*/ 4077353 h 4090355"/>
                  <a:gd name="connsiteX12" fmla="*/ 55138 w 5232421"/>
                  <a:gd name="connsiteY12" fmla="*/ 3885968 h 4090355"/>
                  <a:gd name="connsiteX13" fmla="*/ 172097 w 5232421"/>
                  <a:gd name="connsiteY13" fmla="*/ 2801447 h 4090355"/>
                  <a:gd name="connsiteX14" fmla="*/ 118934 w 5232421"/>
                  <a:gd name="connsiteY14" fmla="*/ 1483010 h 4090355"/>
                  <a:gd name="connsiteX15" fmla="*/ 44507 w 5232421"/>
                  <a:gd name="connsiteY15" fmla="*/ 281531 h 4090355"/>
                  <a:gd name="connsiteX0" fmla="*/ 44507 w 5232421"/>
                  <a:gd name="connsiteY0" fmla="*/ 281531 h 4090355"/>
                  <a:gd name="connsiteX1" fmla="*/ 1118394 w 5232421"/>
                  <a:gd name="connsiteY1" fmla="*/ 47614 h 4090355"/>
                  <a:gd name="connsiteX2" fmla="*/ 2287976 w 5232421"/>
                  <a:gd name="connsiteY2" fmla="*/ 5084 h 4090355"/>
                  <a:gd name="connsiteX3" fmla="*/ 3755269 w 5232421"/>
                  <a:gd name="connsiteY3" fmla="*/ 122043 h 4090355"/>
                  <a:gd name="connsiteX4" fmla="*/ 5158241 w 5232421"/>
                  <a:gd name="connsiteY4" fmla="*/ 717466 h 4090355"/>
                  <a:gd name="connsiteX5" fmla="*/ 5227713 w 5232421"/>
                  <a:gd name="connsiteY5" fmla="*/ 1536175 h 4090355"/>
                  <a:gd name="connsiteX6" fmla="*/ 5227710 w 5232421"/>
                  <a:gd name="connsiteY6" fmla="*/ 2503737 h 4090355"/>
                  <a:gd name="connsiteX7" fmla="*/ 5146767 w 5232421"/>
                  <a:gd name="connsiteY7" fmla="*/ 2546265 h 4090355"/>
                  <a:gd name="connsiteX8" fmla="*/ 5073706 w 5232421"/>
                  <a:gd name="connsiteY8" fmla="*/ 3577624 h 4090355"/>
                  <a:gd name="connsiteX9" fmla="*/ 3787168 w 5232421"/>
                  <a:gd name="connsiteY9" fmla="*/ 3917865 h 4090355"/>
                  <a:gd name="connsiteX10" fmla="*/ 2287978 w 5232421"/>
                  <a:gd name="connsiteY10" fmla="*/ 4056088 h 4090355"/>
                  <a:gd name="connsiteX11" fmla="*/ 1182190 w 5232421"/>
                  <a:gd name="connsiteY11" fmla="*/ 4077353 h 4090355"/>
                  <a:gd name="connsiteX12" fmla="*/ 55138 w 5232421"/>
                  <a:gd name="connsiteY12" fmla="*/ 3885968 h 4090355"/>
                  <a:gd name="connsiteX13" fmla="*/ 172097 w 5232421"/>
                  <a:gd name="connsiteY13" fmla="*/ 2801447 h 4090355"/>
                  <a:gd name="connsiteX14" fmla="*/ 118934 w 5232421"/>
                  <a:gd name="connsiteY14" fmla="*/ 1483010 h 4090355"/>
                  <a:gd name="connsiteX15" fmla="*/ 44507 w 5232421"/>
                  <a:gd name="connsiteY15" fmla="*/ 281531 h 4090355"/>
                  <a:gd name="connsiteX0" fmla="*/ 44507 w 5228922"/>
                  <a:gd name="connsiteY0" fmla="*/ 281531 h 4090355"/>
                  <a:gd name="connsiteX1" fmla="*/ 1118394 w 5228922"/>
                  <a:gd name="connsiteY1" fmla="*/ 47614 h 4090355"/>
                  <a:gd name="connsiteX2" fmla="*/ 2287976 w 5228922"/>
                  <a:gd name="connsiteY2" fmla="*/ 5084 h 4090355"/>
                  <a:gd name="connsiteX3" fmla="*/ 3755269 w 5228922"/>
                  <a:gd name="connsiteY3" fmla="*/ 122043 h 4090355"/>
                  <a:gd name="connsiteX4" fmla="*/ 5158241 w 5228922"/>
                  <a:gd name="connsiteY4" fmla="*/ 717466 h 4090355"/>
                  <a:gd name="connsiteX5" fmla="*/ 5164549 w 5228922"/>
                  <a:gd name="connsiteY5" fmla="*/ 1536175 h 4090355"/>
                  <a:gd name="connsiteX6" fmla="*/ 5227710 w 5228922"/>
                  <a:gd name="connsiteY6" fmla="*/ 2503737 h 4090355"/>
                  <a:gd name="connsiteX7" fmla="*/ 5146767 w 5228922"/>
                  <a:gd name="connsiteY7" fmla="*/ 2546265 h 4090355"/>
                  <a:gd name="connsiteX8" fmla="*/ 5073706 w 5228922"/>
                  <a:gd name="connsiteY8" fmla="*/ 3577624 h 4090355"/>
                  <a:gd name="connsiteX9" fmla="*/ 3787168 w 5228922"/>
                  <a:gd name="connsiteY9" fmla="*/ 3917865 h 4090355"/>
                  <a:gd name="connsiteX10" fmla="*/ 2287978 w 5228922"/>
                  <a:gd name="connsiteY10" fmla="*/ 4056088 h 4090355"/>
                  <a:gd name="connsiteX11" fmla="*/ 1182190 w 5228922"/>
                  <a:gd name="connsiteY11" fmla="*/ 4077353 h 4090355"/>
                  <a:gd name="connsiteX12" fmla="*/ 55138 w 5228922"/>
                  <a:gd name="connsiteY12" fmla="*/ 3885968 h 4090355"/>
                  <a:gd name="connsiteX13" fmla="*/ 172097 w 5228922"/>
                  <a:gd name="connsiteY13" fmla="*/ 2801447 h 4090355"/>
                  <a:gd name="connsiteX14" fmla="*/ 118934 w 5228922"/>
                  <a:gd name="connsiteY14" fmla="*/ 1483010 h 4090355"/>
                  <a:gd name="connsiteX15" fmla="*/ 44507 w 5228922"/>
                  <a:gd name="connsiteY15" fmla="*/ 281531 h 4090355"/>
                  <a:gd name="connsiteX0" fmla="*/ 44507 w 5228922"/>
                  <a:gd name="connsiteY0" fmla="*/ 281531 h 4090355"/>
                  <a:gd name="connsiteX1" fmla="*/ 1118394 w 5228922"/>
                  <a:gd name="connsiteY1" fmla="*/ 47614 h 4090355"/>
                  <a:gd name="connsiteX2" fmla="*/ 2287976 w 5228922"/>
                  <a:gd name="connsiteY2" fmla="*/ 5084 h 4090355"/>
                  <a:gd name="connsiteX3" fmla="*/ 3755269 w 5228922"/>
                  <a:gd name="connsiteY3" fmla="*/ 122043 h 4090355"/>
                  <a:gd name="connsiteX4" fmla="*/ 5158241 w 5228922"/>
                  <a:gd name="connsiteY4" fmla="*/ 717466 h 4090355"/>
                  <a:gd name="connsiteX5" fmla="*/ 5164549 w 5228922"/>
                  <a:gd name="connsiteY5" fmla="*/ 1536175 h 4090355"/>
                  <a:gd name="connsiteX6" fmla="*/ 5227710 w 5228922"/>
                  <a:gd name="connsiteY6" fmla="*/ 2503737 h 4090355"/>
                  <a:gd name="connsiteX7" fmla="*/ 5146768 w 5228922"/>
                  <a:gd name="connsiteY7" fmla="*/ 3194852 h 4090355"/>
                  <a:gd name="connsiteX8" fmla="*/ 5073706 w 5228922"/>
                  <a:gd name="connsiteY8" fmla="*/ 3577624 h 4090355"/>
                  <a:gd name="connsiteX9" fmla="*/ 3787168 w 5228922"/>
                  <a:gd name="connsiteY9" fmla="*/ 3917865 h 4090355"/>
                  <a:gd name="connsiteX10" fmla="*/ 2287978 w 5228922"/>
                  <a:gd name="connsiteY10" fmla="*/ 4056088 h 4090355"/>
                  <a:gd name="connsiteX11" fmla="*/ 1182190 w 5228922"/>
                  <a:gd name="connsiteY11" fmla="*/ 4077353 h 4090355"/>
                  <a:gd name="connsiteX12" fmla="*/ 55138 w 5228922"/>
                  <a:gd name="connsiteY12" fmla="*/ 3885968 h 4090355"/>
                  <a:gd name="connsiteX13" fmla="*/ 172097 w 5228922"/>
                  <a:gd name="connsiteY13" fmla="*/ 2801447 h 4090355"/>
                  <a:gd name="connsiteX14" fmla="*/ 118934 w 5228922"/>
                  <a:gd name="connsiteY14" fmla="*/ 1483010 h 4090355"/>
                  <a:gd name="connsiteX15" fmla="*/ 44507 w 5228922"/>
                  <a:gd name="connsiteY15" fmla="*/ 281531 h 4090355"/>
                  <a:gd name="connsiteX0" fmla="*/ 44507 w 5178251"/>
                  <a:gd name="connsiteY0" fmla="*/ 281531 h 4090355"/>
                  <a:gd name="connsiteX1" fmla="*/ 1118394 w 5178251"/>
                  <a:gd name="connsiteY1" fmla="*/ 47614 h 4090355"/>
                  <a:gd name="connsiteX2" fmla="*/ 2287976 w 5178251"/>
                  <a:gd name="connsiteY2" fmla="*/ 5084 h 4090355"/>
                  <a:gd name="connsiteX3" fmla="*/ 3755269 w 5178251"/>
                  <a:gd name="connsiteY3" fmla="*/ 122043 h 4090355"/>
                  <a:gd name="connsiteX4" fmla="*/ 5158241 w 5178251"/>
                  <a:gd name="connsiteY4" fmla="*/ 717466 h 4090355"/>
                  <a:gd name="connsiteX5" fmla="*/ 5164549 w 5178251"/>
                  <a:gd name="connsiteY5" fmla="*/ 1536175 h 4090355"/>
                  <a:gd name="connsiteX6" fmla="*/ 5175073 w 5178251"/>
                  <a:gd name="connsiteY6" fmla="*/ 2386779 h 4090355"/>
                  <a:gd name="connsiteX7" fmla="*/ 5146768 w 5178251"/>
                  <a:gd name="connsiteY7" fmla="*/ 3194852 h 4090355"/>
                  <a:gd name="connsiteX8" fmla="*/ 5073706 w 5178251"/>
                  <a:gd name="connsiteY8" fmla="*/ 3577624 h 4090355"/>
                  <a:gd name="connsiteX9" fmla="*/ 3787168 w 5178251"/>
                  <a:gd name="connsiteY9" fmla="*/ 3917865 h 4090355"/>
                  <a:gd name="connsiteX10" fmla="*/ 2287978 w 5178251"/>
                  <a:gd name="connsiteY10" fmla="*/ 4056088 h 4090355"/>
                  <a:gd name="connsiteX11" fmla="*/ 1182190 w 5178251"/>
                  <a:gd name="connsiteY11" fmla="*/ 4077353 h 4090355"/>
                  <a:gd name="connsiteX12" fmla="*/ 55138 w 5178251"/>
                  <a:gd name="connsiteY12" fmla="*/ 3885968 h 4090355"/>
                  <a:gd name="connsiteX13" fmla="*/ 172097 w 5178251"/>
                  <a:gd name="connsiteY13" fmla="*/ 2801447 h 4090355"/>
                  <a:gd name="connsiteX14" fmla="*/ 118934 w 5178251"/>
                  <a:gd name="connsiteY14" fmla="*/ 1483010 h 4090355"/>
                  <a:gd name="connsiteX15" fmla="*/ 44507 w 5178251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285530"/>
                  <a:gd name="connsiteY0" fmla="*/ 281531 h 4090355"/>
                  <a:gd name="connsiteX1" fmla="*/ 1118394 w 5285530"/>
                  <a:gd name="connsiteY1" fmla="*/ 47614 h 4090355"/>
                  <a:gd name="connsiteX2" fmla="*/ 2287976 w 5285530"/>
                  <a:gd name="connsiteY2" fmla="*/ 5084 h 4090355"/>
                  <a:gd name="connsiteX3" fmla="*/ 3755269 w 5285530"/>
                  <a:gd name="connsiteY3" fmla="*/ 122043 h 4090355"/>
                  <a:gd name="connsiteX4" fmla="*/ 5158241 w 5285530"/>
                  <a:gd name="connsiteY4" fmla="*/ 717466 h 4090355"/>
                  <a:gd name="connsiteX5" fmla="*/ 5164549 w 5285530"/>
                  <a:gd name="connsiteY5" fmla="*/ 1536175 h 4090355"/>
                  <a:gd name="connsiteX6" fmla="*/ 5175073 w 5285530"/>
                  <a:gd name="connsiteY6" fmla="*/ 2386779 h 4090355"/>
                  <a:gd name="connsiteX7" fmla="*/ 5146768 w 5285530"/>
                  <a:gd name="connsiteY7" fmla="*/ 3194852 h 4090355"/>
                  <a:gd name="connsiteX8" fmla="*/ 5073706 w 5285530"/>
                  <a:gd name="connsiteY8" fmla="*/ 3577624 h 4090355"/>
                  <a:gd name="connsiteX9" fmla="*/ 3787168 w 5285530"/>
                  <a:gd name="connsiteY9" fmla="*/ 3917865 h 4090355"/>
                  <a:gd name="connsiteX10" fmla="*/ 2287978 w 5285530"/>
                  <a:gd name="connsiteY10" fmla="*/ 4056088 h 4090355"/>
                  <a:gd name="connsiteX11" fmla="*/ 1182190 w 5285530"/>
                  <a:gd name="connsiteY11" fmla="*/ 4077353 h 4090355"/>
                  <a:gd name="connsiteX12" fmla="*/ 55138 w 5285530"/>
                  <a:gd name="connsiteY12" fmla="*/ 3885968 h 4090355"/>
                  <a:gd name="connsiteX13" fmla="*/ 172097 w 5285530"/>
                  <a:gd name="connsiteY13" fmla="*/ 2801447 h 4090355"/>
                  <a:gd name="connsiteX14" fmla="*/ 118934 w 5285530"/>
                  <a:gd name="connsiteY14" fmla="*/ 1483010 h 4090355"/>
                  <a:gd name="connsiteX15" fmla="*/ 44507 w 5285530"/>
                  <a:gd name="connsiteY15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073706 w 5175073"/>
                  <a:gd name="connsiteY7" fmla="*/ 3577624 h 4090355"/>
                  <a:gd name="connsiteX8" fmla="*/ 3787168 w 5175073"/>
                  <a:gd name="connsiteY8" fmla="*/ 3917865 h 4090355"/>
                  <a:gd name="connsiteX9" fmla="*/ 2287978 w 5175073"/>
                  <a:gd name="connsiteY9" fmla="*/ 4056088 h 4090355"/>
                  <a:gd name="connsiteX10" fmla="*/ 1182190 w 5175073"/>
                  <a:gd name="connsiteY10" fmla="*/ 4077353 h 4090355"/>
                  <a:gd name="connsiteX11" fmla="*/ 55138 w 5175073"/>
                  <a:gd name="connsiteY11" fmla="*/ 3885968 h 4090355"/>
                  <a:gd name="connsiteX12" fmla="*/ 172097 w 5175073"/>
                  <a:gd name="connsiteY12" fmla="*/ 2801447 h 4090355"/>
                  <a:gd name="connsiteX13" fmla="*/ 118934 w 5175073"/>
                  <a:gd name="connsiteY13" fmla="*/ 1483010 h 4090355"/>
                  <a:gd name="connsiteX14" fmla="*/ 44507 w 5175073"/>
                  <a:gd name="connsiteY14" fmla="*/ 281531 h 4090355"/>
                  <a:gd name="connsiteX0" fmla="*/ 44507 w 5198300"/>
                  <a:gd name="connsiteY0" fmla="*/ 281531 h 4090355"/>
                  <a:gd name="connsiteX1" fmla="*/ 1118394 w 5198300"/>
                  <a:gd name="connsiteY1" fmla="*/ 47614 h 4090355"/>
                  <a:gd name="connsiteX2" fmla="*/ 2287976 w 5198300"/>
                  <a:gd name="connsiteY2" fmla="*/ 5084 h 4090355"/>
                  <a:gd name="connsiteX3" fmla="*/ 3755269 w 5198300"/>
                  <a:gd name="connsiteY3" fmla="*/ 122043 h 4090355"/>
                  <a:gd name="connsiteX4" fmla="*/ 5158241 w 5198300"/>
                  <a:gd name="connsiteY4" fmla="*/ 717466 h 4090355"/>
                  <a:gd name="connsiteX5" fmla="*/ 5164549 w 5198300"/>
                  <a:gd name="connsiteY5" fmla="*/ 1536175 h 4090355"/>
                  <a:gd name="connsiteX6" fmla="*/ 5175073 w 5198300"/>
                  <a:gd name="connsiteY6" fmla="*/ 2386779 h 4090355"/>
                  <a:gd name="connsiteX7" fmla="*/ 5147398 w 5198300"/>
                  <a:gd name="connsiteY7" fmla="*/ 3471298 h 4090355"/>
                  <a:gd name="connsiteX8" fmla="*/ 3787168 w 5198300"/>
                  <a:gd name="connsiteY8" fmla="*/ 3917865 h 4090355"/>
                  <a:gd name="connsiteX9" fmla="*/ 2287978 w 5198300"/>
                  <a:gd name="connsiteY9" fmla="*/ 4056088 h 4090355"/>
                  <a:gd name="connsiteX10" fmla="*/ 1182190 w 5198300"/>
                  <a:gd name="connsiteY10" fmla="*/ 4077353 h 4090355"/>
                  <a:gd name="connsiteX11" fmla="*/ 55138 w 5198300"/>
                  <a:gd name="connsiteY11" fmla="*/ 3885968 h 4090355"/>
                  <a:gd name="connsiteX12" fmla="*/ 172097 w 5198300"/>
                  <a:gd name="connsiteY12" fmla="*/ 2801447 h 4090355"/>
                  <a:gd name="connsiteX13" fmla="*/ 118934 w 5198300"/>
                  <a:gd name="connsiteY13" fmla="*/ 1483010 h 4090355"/>
                  <a:gd name="connsiteX14" fmla="*/ 44507 w 5198300"/>
                  <a:gd name="connsiteY14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7398 w 5175073"/>
                  <a:gd name="connsiteY7" fmla="*/ 3471298 h 4090355"/>
                  <a:gd name="connsiteX8" fmla="*/ 3787168 w 5175073"/>
                  <a:gd name="connsiteY8" fmla="*/ 3917865 h 4090355"/>
                  <a:gd name="connsiteX9" fmla="*/ 2287978 w 5175073"/>
                  <a:gd name="connsiteY9" fmla="*/ 4056088 h 4090355"/>
                  <a:gd name="connsiteX10" fmla="*/ 1182190 w 5175073"/>
                  <a:gd name="connsiteY10" fmla="*/ 4077353 h 4090355"/>
                  <a:gd name="connsiteX11" fmla="*/ 55138 w 5175073"/>
                  <a:gd name="connsiteY11" fmla="*/ 3885968 h 4090355"/>
                  <a:gd name="connsiteX12" fmla="*/ 172097 w 5175073"/>
                  <a:gd name="connsiteY12" fmla="*/ 2801447 h 4090355"/>
                  <a:gd name="connsiteX13" fmla="*/ 118934 w 5175073"/>
                  <a:gd name="connsiteY13" fmla="*/ 1483010 h 4090355"/>
                  <a:gd name="connsiteX14" fmla="*/ 44507 w 5175073"/>
                  <a:gd name="connsiteY14" fmla="*/ 281531 h 4090355"/>
                  <a:gd name="connsiteX0" fmla="*/ 44507 w 5164549"/>
                  <a:gd name="connsiteY0" fmla="*/ 281531 h 4090355"/>
                  <a:gd name="connsiteX1" fmla="*/ 1118394 w 5164549"/>
                  <a:gd name="connsiteY1" fmla="*/ 47614 h 4090355"/>
                  <a:gd name="connsiteX2" fmla="*/ 2287976 w 5164549"/>
                  <a:gd name="connsiteY2" fmla="*/ 5084 h 4090355"/>
                  <a:gd name="connsiteX3" fmla="*/ 3755269 w 5164549"/>
                  <a:gd name="connsiteY3" fmla="*/ 122043 h 4090355"/>
                  <a:gd name="connsiteX4" fmla="*/ 5158241 w 5164549"/>
                  <a:gd name="connsiteY4" fmla="*/ 717466 h 4090355"/>
                  <a:gd name="connsiteX5" fmla="*/ 5164549 w 5164549"/>
                  <a:gd name="connsiteY5" fmla="*/ 1536175 h 4090355"/>
                  <a:gd name="connsiteX6" fmla="*/ 5164545 w 5164549"/>
                  <a:gd name="connsiteY6" fmla="*/ 2248556 h 4090355"/>
                  <a:gd name="connsiteX7" fmla="*/ 5147398 w 5164549"/>
                  <a:gd name="connsiteY7" fmla="*/ 3471298 h 4090355"/>
                  <a:gd name="connsiteX8" fmla="*/ 3787168 w 5164549"/>
                  <a:gd name="connsiteY8" fmla="*/ 3917865 h 4090355"/>
                  <a:gd name="connsiteX9" fmla="*/ 2287978 w 5164549"/>
                  <a:gd name="connsiteY9" fmla="*/ 4056088 h 4090355"/>
                  <a:gd name="connsiteX10" fmla="*/ 1182190 w 5164549"/>
                  <a:gd name="connsiteY10" fmla="*/ 4077353 h 4090355"/>
                  <a:gd name="connsiteX11" fmla="*/ 55138 w 5164549"/>
                  <a:gd name="connsiteY11" fmla="*/ 3885968 h 4090355"/>
                  <a:gd name="connsiteX12" fmla="*/ 172097 w 5164549"/>
                  <a:gd name="connsiteY12" fmla="*/ 2801447 h 4090355"/>
                  <a:gd name="connsiteX13" fmla="*/ 118934 w 5164549"/>
                  <a:gd name="connsiteY13" fmla="*/ 1483010 h 4090355"/>
                  <a:gd name="connsiteX14" fmla="*/ 44507 w 5164549"/>
                  <a:gd name="connsiteY14" fmla="*/ 281531 h 4090355"/>
                  <a:gd name="connsiteX0" fmla="*/ 44507 w 5238240"/>
                  <a:gd name="connsiteY0" fmla="*/ 281531 h 4090355"/>
                  <a:gd name="connsiteX1" fmla="*/ 1118394 w 5238240"/>
                  <a:gd name="connsiteY1" fmla="*/ 47614 h 4090355"/>
                  <a:gd name="connsiteX2" fmla="*/ 2287976 w 5238240"/>
                  <a:gd name="connsiteY2" fmla="*/ 5084 h 4090355"/>
                  <a:gd name="connsiteX3" fmla="*/ 3755269 w 5238240"/>
                  <a:gd name="connsiteY3" fmla="*/ 122043 h 4090355"/>
                  <a:gd name="connsiteX4" fmla="*/ 5158241 w 5238240"/>
                  <a:gd name="connsiteY4" fmla="*/ 717466 h 4090355"/>
                  <a:gd name="connsiteX5" fmla="*/ 5238240 w 5238240"/>
                  <a:gd name="connsiteY5" fmla="*/ 1429850 h 4090355"/>
                  <a:gd name="connsiteX6" fmla="*/ 5164545 w 5238240"/>
                  <a:gd name="connsiteY6" fmla="*/ 2248556 h 4090355"/>
                  <a:gd name="connsiteX7" fmla="*/ 5147398 w 5238240"/>
                  <a:gd name="connsiteY7" fmla="*/ 3471298 h 4090355"/>
                  <a:gd name="connsiteX8" fmla="*/ 3787168 w 5238240"/>
                  <a:gd name="connsiteY8" fmla="*/ 3917865 h 4090355"/>
                  <a:gd name="connsiteX9" fmla="*/ 2287978 w 5238240"/>
                  <a:gd name="connsiteY9" fmla="*/ 4056088 h 4090355"/>
                  <a:gd name="connsiteX10" fmla="*/ 1182190 w 5238240"/>
                  <a:gd name="connsiteY10" fmla="*/ 4077353 h 4090355"/>
                  <a:gd name="connsiteX11" fmla="*/ 55138 w 5238240"/>
                  <a:gd name="connsiteY11" fmla="*/ 3885968 h 4090355"/>
                  <a:gd name="connsiteX12" fmla="*/ 172097 w 5238240"/>
                  <a:gd name="connsiteY12" fmla="*/ 2801447 h 4090355"/>
                  <a:gd name="connsiteX13" fmla="*/ 118934 w 5238240"/>
                  <a:gd name="connsiteY13" fmla="*/ 1483010 h 4090355"/>
                  <a:gd name="connsiteX14" fmla="*/ 44507 w 5238240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429850 h 4090355"/>
                  <a:gd name="connsiteX6" fmla="*/ 5164545 w 5242853"/>
                  <a:gd name="connsiteY6" fmla="*/ 2248556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164545 w 5242853"/>
                  <a:gd name="connsiteY6" fmla="*/ 2248556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69817"/>
                  <a:gd name="connsiteY0" fmla="*/ 281531 h 4090355"/>
                  <a:gd name="connsiteX1" fmla="*/ 1118394 w 5269817"/>
                  <a:gd name="connsiteY1" fmla="*/ 47614 h 4090355"/>
                  <a:gd name="connsiteX2" fmla="*/ 2287976 w 5269817"/>
                  <a:gd name="connsiteY2" fmla="*/ 5084 h 4090355"/>
                  <a:gd name="connsiteX3" fmla="*/ 3755269 w 5269817"/>
                  <a:gd name="connsiteY3" fmla="*/ 122043 h 4090355"/>
                  <a:gd name="connsiteX4" fmla="*/ 5158241 w 5269817"/>
                  <a:gd name="connsiteY4" fmla="*/ 717466 h 4090355"/>
                  <a:gd name="connsiteX5" fmla="*/ 5238240 w 5269817"/>
                  <a:gd name="connsiteY5" fmla="*/ 1536176 h 4090355"/>
                  <a:gd name="connsiteX6" fmla="*/ 5269817 w 5269817"/>
                  <a:gd name="connsiteY6" fmla="*/ 2110333 h 4090355"/>
                  <a:gd name="connsiteX7" fmla="*/ 5147398 w 5269817"/>
                  <a:gd name="connsiteY7" fmla="*/ 3471298 h 4090355"/>
                  <a:gd name="connsiteX8" fmla="*/ 3787168 w 5269817"/>
                  <a:gd name="connsiteY8" fmla="*/ 3917865 h 4090355"/>
                  <a:gd name="connsiteX9" fmla="*/ 2287978 w 5269817"/>
                  <a:gd name="connsiteY9" fmla="*/ 4056088 h 4090355"/>
                  <a:gd name="connsiteX10" fmla="*/ 1182190 w 5269817"/>
                  <a:gd name="connsiteY10" fmla="*/ 4077353 h 4090355"/>
                  <a:gd name="connsiteX11" fmla="*/ 55138 w 5269817"/>
                  <a:gd name="connsiteY11" fmla="*/ 3885968 h 4090355"/>
                  <a:gd name="connsiteX12" fmla="*/ 172097 w 5269817"/>
                  <a:gd name="connsiteY12" fmla="*/ 2801447 h 4090355"/>
                  <a:gd name="connsiteX13" fmla="*/ 118934 w 5269817"/>
                  <a:gd name="connsiteY13" fmla="*/ 1483010 h 4090355"/>
                  <a:gd name="connsiteX14" fmla="*/ 44507 w 5269817"/>
                  <a:gd name="connsiteY14" fmla="*/ 281531 h 4090355"/>
                  <a:gd name="connsiteX0" fmla="*/ 44507 w 5311927"/>
                  <a:gd name="connsiteY0" fmla="*/ 281531 h 4090355"/>
                  <a:gd name="connsiteX1" fmla="*/ 1118394 w 5311927"/>
                  <a:gd name="connsiteY1" fmla="*/ 47614 h 4090355"/>
                  <a:gd name="connsiteX2" fmla="*/ 2287976 w 5311927"/>
                  <a:gd name="connsiteY2" fmla="*/ 5084 h 4090355"/>
                  <a:gd name="connsiteX3" fmla="*/ 3755269 w 5311927"/>
                  <a:gd name="connsiteY3" fmla="*/ 122043 h 4090355"/>
                  <a:gd name="connsiteX4" fmla="*/ 5158241 w 5311927"/>
                  <a:gd name="connsiteY4" fmla="*/ 717466 h 4090355"/>
                  <a:gd name="connsiteX5" fmla="*/ 5238240 w 5311927"/>
                  <a:gd name="connsiteY5" fmla="*/ 1536176 h 4090355"/>
                  <a:gd name="connsiteX6" fmla="*/ 5311927 w 5311927"/>
                  <a:gd name="connsiteY6" fmla="*/ 2833347 h 4090355"/>
                  <a:gd name="connsiteX7" fmla="*/ 5147398 w 5311927"/>
                  <a:gd name="connsiteY7" fmla="*/ 3471298 h 4090355"/>
                  <a:gd name="connsiteX8" fmla="*/ 3787168 w 5311927"/>
                  <a:gd name="connsiteY8" fmla="*/ 3917865 h 4090355"/>
                  <a:gd name="connsiteX9" fmla="*/ 2287978 w 5311927"/>
                  <a:gd name="connsiteY9" fmla="*/ 4056088 h 4090355"/>
                  <a:gd name="connsiteX10" fmla="*/ 1182190 w 5311927"/>
                  <a:gd name="connsiteY10" fmla="*/ 4077353 h 4090355"/>
                  <a:gd name="connsiteX11" fmla="*/ 55138 w 5311927"/>
                  <a:gd name="connsiteY11" fmla="*/ 3885968 h 4090355"/>
                  <a:gd name="connsiteX12" fmla="*/ 172097 w 5311927"/>
                  <a:gd name="connsiteY12" fmla="*/ 2801447 h 4090355"/>
                  <a:gd name="connsiteX13" fmla="*/ 118934 w 5311927"/>
                  <a:gd name="connsiteY13" fmla="*/ 1483010 h 4090355"/>
                  <a:gd name="connsiteX14" fmla="*/ 44507 w 5311927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311931"/>
                  <a:gd name="connsiteY0" fmla="*/ 281531 h 4090355"/>
                  <a:gd name="connsiteX1" fmla="*/ 1118394 w 5311931"/>
                  <a:gd name="connsiteY1" fmla="*/ 47614 h 4090355"/>
                  <a:gd name="connsiteX2" fmla="*/ 2287976 w 5311931"/>
                  <a:gd name="connsiteY2" fmla="*/ 5084 h 4090355"/>
                  <a:gd name="connsiteX3" fmla="*/ 3755269 w 5311931"/>
                  <a:gd name="connsiteY3" fmla="*/ 122043 h 4090355"/>
                  <a:gd name="connsiteX4" fmla="*/ 5158241 w 5311931"/>
                  <a:gd name="connsiteY4" fmla="*/ 717466 h 4090355"/>
                  <a:gd name="connsiteX5" fmla="*/ 5311931 w 5311931"/>
                  <a:gd name="connsiteY5" fmla="*/ 1536176 h 4090355"/>
                  <a:gd name="connsiteX6" fmla="*/ 5227709 w 5311931"/>
                  <a:gd name="connsiteY6" fmla="*/ 2610063 h 4090355"/>
                  <a:gd name="connsiteX7" fmla="*/ 5147398 w 5311931"/>
                  <a:gd name="connsiteY7" fmla="*/ 3471298 h 4090355"/>
                  <a:gd name="connsiteX8" fmla="*/ 3787168 w 5311931"/>
                  <a:gd name="connsiteY8" fmla="*/ 3917865 h 4090355"/>
                  <a:gd name="connsiteX9" fmla="*/ 2287978 w 5311931"/>
                  <a:gd name="connsiteY9" fmla="*/ 4056088 h 4090355"/>
                  <a:gd name="connsiteX10" fmla="*/ 1182190 w 5311931"/>
                  <a:gd name="connsiteY10" fmla="*/ 4077353 h 4090355"/>
                  <a:gd name="connsiteX11" fmla="*/ 55138 w 5311931"/>
                  <a:gd name="connsiteY11" fmla="*/ 3885968 h 4090355"/>
                  <a:gd name="connsiteX12" fmla="*/ 172097 w 5311931"/>
                  <a:gd name="connsiteY12" fmla="*/ 2801447 h 4090355"/>
                  <a:gd name="connsiteX13" fmla="*/ 118934 w 5311931"/>
                  <a:gd name="connsiteY13" fmla="*/ 1483010 h 4090355"/>
                  <a:gd name="connsiteX14" fmla="*/ 44507 w 5311931"/>
                  <a:gd name="connsiteY14" fmla="*/ 281531 h 4090355"/>
                  <a:gd name="connsiteX0" fmla="*/ 44507 w 5314210"/>
                  <a:gd name="connsiteY0" fmla="*/ 281531 h 4090355"/>
                  <a:gd name="connsiteX1" fmla="*/ 1118394 w 5314210"/>
                  <a:gd name="connsiteY1" fmla="*/ 47614 h 4090355"/>
                  <a:gd name="connsiteX2" fmla="*/ 2287976 w 5314210"/>
                  <a:gd name="connsiteY2" fmla="*/ 5084 h 4090355"/>
                  <a:gd name="connsiteX3" fmla="*/ 3755269 w 5314210"/>
                  <a:gd name="connsiteY3" fmla="*/ 122043 h 4090355"/>
                  <a:gd name="connsiteX4" fmla="*/ 5158241 w 5314210"/>
                  <a:gd name="connsiteY4" fmla="*/ 717466 h 4090355"/>
                  <a:gd name="connsiteX5" fmla="*/ 5311931 w 5314210"/>
                  <a:gd name="connsiteY5" fmla="*/ 1536176 h 4090355"/>
                  <a:gd name="connsiteX6" fmla="*/ 5248767 w 5314210"/>
                  <a:gd name="connsiteY6" fmla="*/ 2067802 h 4090355"/>
                  <a:gd name="connsiteX7" fmla="*/ 5227709 w 5314210"/>
                  <a:gd name="connsiteY7" fmla="*/ 2610063 h 4090355"/>
                  <a:gd name="connsiteX8" fmla="*/ 5147398 w 5314210"/>
                  <a:gd name="connsiteY8" fmla="*/ 3471298 h 4090355"/>
                  <a:gd name="connsiteX9" fmla="*/ 3787168 w 5314210"/>
                  <a:gd name="connsiteY9" fmla="*/ 3917865 h 4090355"/>
                  <a:gd name="connsiteX10" fmla="*/ 2287978 w 5314210"/>
                  <a:gd name="connsiteY10" fmla="*/ 4056088 h 4090355"/>
                  <a:gd name="connsiteX11" fmla="*/ 1182190 w 5314210"/>
                  <a:gd name="connsiteY11" fmla="*/ 4077353 h 4090355"/>
                  <a:gd name="connsiteX12" fmla="*/ 55138 w 5314210"/>
                  <a:gd name="connsiteY12" fmla="*/ 3885968 h 4090355"/>
                  <a:gd name="connsiteX13" fmla="*/ 172097 w 5314210"/>
                  <a:gd name="connsiteY13" fmla="*/ 2801447 h 4090355"/>
                  <a:gd name="connsiteX14" fmla="*/ 118934 w 5314210"/>
                  <a:gd name="connsiteY14" fmla="*/ 1483010 h 4090355"/>
                  <a:gd name="connsiteX15" fmla="*/ 44507 w 5314210"/>
                  <a:gd name="connsiteY15" fmla="*/ 281531 h 4090355"/>
                  <a:gd name="connsiteX0" fmla="*/ 44507 w 5322856"/>
                  <a:gd name="connsiteY0" fmla="*/ 281531 h 4090355"/>
                  <a:gd name="connsiteX1" fmla="*/ 1118394 w 5322856"/>
                  <a:gd name="connsiteY1" fmla="*/ 47614 h 4090355"/>
                  <a:gd name="connsiteX2" fmla="*/ 2287976 w 5322856"/>
                  <a:gd name="connsiteY2" fmla="*/ 5084 h 4090355"/>
                  <a:gd name="connsiteX3" fmla="*/ 3755269 w 5322856"/>
                  <a:gd name="connsiteY3" fmla="*/ 122043 h 4090355"/>
                  <a:gd name="connsiteX4" fmla="*/ 5158241 w 5322856"/>
                  <a:gd name="connsiteY4" fmla="*/ 717466 h 4090355"/>
                  <a:gd name="connsiteX5" fmla="*/ 5311931 w 5322856"/>
                  <a:gd name="connsiteY5" fmla="*/ 1536176 h 4090355"/>
                  <a:gd name="connsiteX6" fmla="*/ 5311931 w 5322856"/>
                  <a:gd name="connsiteY6" fmla="*/ 2099700 h 4090355"/>
                  <a:gd name="connsiteX7" fmla="*/ 5227709 w 5322856"/>
                  <a:gd name="connsiteY7" fmla="*/ 2610063 h 4090355"/>
                  <a:gd name="connsiteX8" fmla="*/ 5147398 w 5322856"/>
                  <a:gd name="connsiteY8" fmla="*/ 3471298 h 4090355"/>
                  <a:gd name="connsiteX9" fmla="*/ 3787168 w 5322856"/>
                  <a:gd name="connsiteY9" fmla="*/ 3917865 h 4090355"/>
                  <a:gd name="connsiteX10" fmla="*/ 2287978 w 5322856"/>
                  <a:gd name="connsiteY10" fmla="*/ 4056088 h 4090355"/>
                  <a:gd name="connsiteX11" fmla="*/ 1182190 w 5322856"/>
                  <a:gd name="connsiteY11" fmla="*/ 4077353 h 4090355"/>
                  <a:gd name="connsiteX12" fmla="*/ 55138 w 5322856"/>
                  <a:gd name="connsiteY12" fmla="*/ 3885968 h 4090355"/>
                  <a:gd name="connsiteX13" fmla="*/ 172097 w 5322856"/>
                  <a:gd name="connsiteY13" fmla="*/ 2801447 h 4090355"/>
                  <a:gd name="connsiteX14" fmla="*/ 118934 w 5322856"/>
                  <a:gd name="connsiteY14" fmla="*/ 1483010 h 4090355"/>
                  <a:gd name="connsiteX15" fmla="*/ 44507 w 5322856"/>
                  <a:gd name="connsiteY15" fmla="*/ 281531 h 4090355"/>
                  <a:gd name="connsiteX0" fmla="*/ 44507 w 5329554"/>
                  <a:gd name="connsiteY0" fmla="*/ 281531 h 4090355"/>
                  <a:gd name="connsiteX1" fmla="*/ 1118394 w 5329554"/>
                  <a:gd name="connsiteY1" fmla="*/ 47614 h 4090355"/>
                  <a:gd name="connsiteX2" fmla="*/ 2287976 w 5329554"/>
                  <a:gd name="connsiteY2" fmla="*/ 5084 h 4090355"/>
                  <a:gd name="connsiteX3" fmla="*/ 3755269 w 5329554"/>
                  <a:gd name="connsiteY3" fmla="*/ 122043 h 4090355"/>
                  <a:gd name="connsiteX4" fmla="*/ 5158241 w 5329554"/>
                  <a:gd name="connsiteY4" fmla="*/ 717466 h 4090355"/>
                  <a:gd name="connsiteX5" fmla="*/ 5322459 w 5329554"/>
                  <a:gd name="connsiteY5" fmla="*/ 1483013 h 4090355"/>
                  <a:gd name="connsiteX6" fmla="*/ 5311931 w 5329554"/>
                  <a:gd name="connsiteY6" fmla="*/ 2099700 h 4090355"/>
                  <a:gd name="connsiteX7" fmla="*/ 5227709 w 5329554"/>
                  <a:gd name="connsiteY7" fmla="*/ 2610063 h 4090355"/>
                  <a:gd name="connsiteX8" fmla="*/ 5147398 w 5329554"/>
                  <a:gd name="connsiteY8" fmla="*/ 3471298 h 4090355"/>
                  <a:gd name="connsiteX9" fmla="*/ 3787168 w 5329554"/>
                  <a:gd name="connsiteY9" fmla="*/ 3917865 h 4090355"/>
                  <a:gd name="connsiteX10" fmla="*/ 2287978 w 5329554"/>
                  <a:gd name="connsiteY10" fmla="*/ 4056088 h 4090355"/>
                  <a:gd name="connsiteX11" fmla="*/ 1182190 w 5329554"/>
                  <a:gd name="connsiteY11" fmla="*/ 4077353 h 4090355"/>
                  <a:gd name="connsiteX12" fmla="*/ 55138 w 5329554"/>
                  <a:gd name="connsiteY12" fmla="*/ 3885968 h 4090355"/>
                  <a:gd name="connsiteX13" fmla="*/ 172097 w 5329554"/>
                  <a:gd name="connsiteY13" fmla="*/ 2801447 h 4090355"/>
                  <a:gd name="connsiteX14" fmla="*/ 118934 w 5329554"/>
                  <a:gd name="connsiteY14" fmla="*/ 1483010 h 4090355"/>
                  <a:gd name="connsiteX15" fmla="*/ 44507 w 5329554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227709 w 5367447"/>
                  <a:gd name="connsiteY7" fmla="*/ 2610063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08586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08586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59 w 5370529"/>
                  <a:gd name="connsiteY5" fmla="*/ 1323525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748286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748286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86312"/>
                  <a:gd name="connsiteY0" fmla="*/ 281531 h 4090355"/>
                  <a:gd name="connsiteX1" fmla="*/ 1118394 w 5386312"/>
                  <a:gd name="connsiteY1" fmla="*/ 47614 h 4090355"/>
                  <a:gd name="connsiteX2" fmla="*/ 2287976 w 5386312"/>
                  <a:gd name="connsiteY2" fmla="*/ 5084 h 4090355"/>
                  <a:gd name="connsiteX3" fmla="*/ 3755269 w 5386312"/>
                  <a:gd name="connsiteY3" fmla="*/ 122043 h 4090355"/>
                  <a:gd name="connsiteX4" fmla="*/ 5158241 w 5386312"/>
                  <a:gd name="connsiteY4" fmla="*/ 717466 h 4090355"/>
                  <a:gd name="connsiteX5" fmla="*/ 5322460 w 5386312"/>
                  <a:gd name="connsiteY5" fmla="*/ 1227832 h 4090355"/>
                  <a:gd name="connsiteX6" fmla="*/ 5364568 w 5386312"/>
                  <a:gd name="connsiteY6" fmla="*/ 2142230 h 4090355"/>
                  <a:gd name="connsiteX7" fmla="*/ 5343509 w 5386312"/>
                  <a:gd name="connsiteY7" fmla="*/ 2812081 h 4090355"/>
                  <a:gd name="connsiteX8" fmla="*/ 5147398 w 5386312"/>
                  <a:gd name="connsiteY8" fmla="*/ 3471298 h 4090355"/>
                  <a:gd name="connsiteX9" fmla="*/ 3787168 w 5386312"/>
                  <a:gd name="connsiteY9" fmla="*/ 3917865 h 4090355"/>
                  <a:gd name="connsiteX10" fmla="*/ 2287978 w 5386312"/>
                  <a:gd name="connsiteY10" fmla="*/ 4056088 h 4090355"/>
                  <a:gd name="connsiteX11" fmla="*/ 1182190 w 5386312"/>
                  <a:gd name="connsiteY11" fmla="*/ 4077353 h 4090355"/>
                  <a:gd name="connsiteX12" fmla="*/ 55138 w 5386312"/>
                  <a:gd name="connsiteY12" fmla="*/ 3885968 h 4090355"/>
                  <a:gd name="connsiteX13" fmla="*/ 172097 w 5386312"/>
                  <a:gd name="connsiteY13" fmla="*/ 2801447 h 4090355"/>
                  <a:gd name="connsiteX14" fmla="*/ 118934 w 5386312"/>
                  <a:gd name="connsiteY14" fmla="*/ 1483010 h 4090355"/>
                  <a:gd name="connsiteX15" fmla="*/ 44507 w 5386312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10333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7465"/>
                  <a:gd name="connsiteY0" fmla="*/ 281531 h 4090355"/>
                  <a:gd name="connsiteX1" fmla="*/ 1118394 w 5417465"/>
                  <a:gd name="connsiteY1" fmla="*/ 47614 h 4090355"/>
                  <a:gd name="connsiteX2" fmla="*/ 2287976 w 5417465"/>
                  <a:gd name="connsiteY2" fmla="*/ 5084 h 4090355"/>
                  <a:gd name="connsiteX3" fmla="*/ 3755269 w 5417465"/>
                  <a:gd name="connsiteY3" fmla="*/ 122043 h 4090355"/>
                  <a:gd name="connsiteX4" fmla="*/ 5158241 w 5417465"/>
                  <a:gd name="connsiteY4" fmla="*/ 717466 h 4090355"/>
                  <a:gd name="connsiteX5" fmla="*/ 5322461 w 5417465"/>
                  <a:gd name="connsiteY5" fmla="*/ 1227832 h 4090355"/>
                  <a:gd name="connsiteX6" fmla="*/ 5417205 w 5417465"/>
                  <a:gd name="connsiteY6" fmla="*/ 2110333 h 4090355"/>
                  <a:gd name="connsiteX7" fmla="*/ 5343509 w 5417465"/>
                  <a:gd name="connsiteY7" fmla="*/ 2812081 h 4090355"/>
                  <a:gd name="connsiteX8" fmla="*/ 5147398 w 5417465"/>
                  <a:gd name="connsiteY8" fmla="*/ 3471298 h 4090355"/>
                  <a:gd name="connsiteX9" fmla="*/ 3787168 w 5417465"/>
                  <a:gd name="connsiteY9" fmla="*/ 3917865 h 4090355"/>
                  <a:gd name="connsiteX10" fmla="*/ 2287978 w 5417465"/>
                  <a:gd name="connsiteY10" fmla="*/ 4056088 h 4090355"/>
                  <a:gd name="connsiteX11" fmla="*/ 1182190 w 5417465"/>
                  <a:gd name="connsiteY11" fmla="*/ 4077353 h 4090355"/>
                  <a:gd name="connsiteX12" fmla="*/ 55138 w 5417465"/>
                  <a:gd name="connsiteY12" fmla="*/ 3885968 h 4090355"/>
                  <a:gd name="connsiteX13" fmla="*/ 172097 w 5417465"/>
                  <a:gd name="connsiteY13" fmla="*/ 2801447 h 4090355"/>
                  <a:gd name="connsiteX14" fmla="*/ 118934 w 5417465"/>
                  <a:gd name="connsiteY14" fmla="*/ 1483010 h 4090355"/>
                  <a:gd name="connsiteX15" fmla="*/ 44507 w 5417465"/>
                  <a:gd name="connsiteY15" fmla="*/ 281531 h 4090355"/>
                  <a:gd name="connsiteX0" fmla="*/ 44507 w 5417465"/>
                  <a:gd name="connsiteY0" fmla="*/ 281531 h 4090355"/>
                  <a:gd name="connsiteX1" fmla="*/ 1118394 w 5417465"/>
                  <a:gd name="connsiteY1" fmla="*/ 47614 h 4090355"/>
                  <a:gd name="connsiteX2" fmla="*/ 2287976 w 5417465"/>
                  <a:gd name="connsiteY2" fmla="*/ 5084 h 4090355"/>
                  <a:gd name="connsiteX3" fmla="*/ 3755269 w 5417465"/>
                  <a:gd name="connsiteY3" fmla="*/ 122043 h 4090355"/>
                  <a:gd name="connsiteX4" fmla="*/ 5158241 w 5417465"/>
                  <a:gd name="connsiteY4" fmla="*/ 717466 h 4090355"/>
                  <a:gd name="connsiteX5" fmla="*/ 5322461 w 5417465"/>
                  <a:gd name="connsiteY5" fmla="*/ 1227832 h 4090355"/>
                  <a:gd name="connsiteX6" fmla="*/ 5417205 w 5417465"/>
                  <a:gd name="connsiteY6" fmla="*/ 2110333 h 4090355"/>
                  <a:gd name="connsiteX7" fmla="*/ 5343509 w 5417465"/>
                  <a:gd name="connsiteY7" fmla="*/ 2812081 h 4090355"/>
                  <a:gd name="connsiteX8" fmla="*/ 5147398 w 5417465"/>
                  <a:gd name="connsiteY8" fmla="*/ 3471298 h 4090355"/>
                  <a:gd name="connsiteX9" fmla="*/ 3787168 w 5417465"/>
                  <a:gd name="connsiteY9" fmla="*/ 3917865 h 4090355"/>
                  <a:gd name="connsiteX10" fmla="*/ 2287978 w 5417465"/>
                  <a:gd name="connsiteY10" fmla="*/ 4056088 h 4090355"/>
                  <a:gd name="connsiteX11" fmla="*/ 1182190 w 5417465"/>
                  <a:gd name="connsiteY11" fmla="*/ 4077353 h 4090355"/>
                  <a:gd name="connsiteX12" fmla="*/ 55138 w 5417465"/>
                  <a:gd name="connsiteY12" fmla="*/ 3885968 h 4090355"/>
                  <a:gd name="connsiteX13" fmla="*/ 172097 w 5417465"/>
                  <a:gd name="connsiteY13" fmla="*/ 2801447 h 4090355"/>
                  <a:gd name="connsiteX14" fmla="*/ 118934 w 5417465"/>
                  <a:gd name="connsiteY14" fmla="*/ 1483010 h 4090355"/>
                  <a:gd name="connsiteX15" fmla="*/ 44507 w 5417465"/>
                  <a:gd name="connsiteY15" fmla="*/ 281531 h 4090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17465" h="4090355">
                    <a:moveTo>
                      <a:pt x="44507" y="281531"/>
                    </a:moveTo>
                    <a:cubicBezTo>
                      <a:pt x="445000" y="145080"/>
                      <a:pt x="744483" y="93689"/>
                      <a:pt x="1118394" y="47614"/>
                    </a:cubicBezTo>
                    <a:cubicBezTo>
                      <a:pt x="1492306" y="1540"/>
                      <a:pt x="1848497" y="-7321"/>
                      <a:pt x="2287976" y="5084"/>
                    </a:cubicBezTo>
                    <a:cubicBezTo>
                      <a:pt x="2727455" y="17489"/>
                      <a:pt x="3276892" y="3313"/>
                      <a:pt x="3755269" y="122043"/>
                    </a:cubicBezTo>
                    <a:cubicBezTo>
                      <a:pt x="4233646" y="240773"/>
                      <a:pt x="4926870" y="538484"/>
                      <a:pt x="5158241" y="717466"/>
                    </a:cubicBezTo>
                    <a:cubicBezTo>
                      <a:pt x="5284340" y="1002773"/>
                      <a:pt x="5279300" y="995688"/>
                      <a:pt x="5322461" y="1227832"/>
                    </a:cubicBezTo>
                    <a:cubicBezTo>
                      <a:pt x="5365622" y="1459976"/>
                      <a:pt x="5413697" y="1846292"/>
                      <a:pt x="5417205" y="2110333"/>
                    </a:cubicBezTo>
                    <a:cubicBezTo>
                      <a:pt x="5420713" y="2374375"/>
                      <a:pt x="5388477" y="2585254"/>
                      <a:pt x="5343509" y="2812081"/>
                    </a:cubicBezTo>
                    <a:cubicBezTo>
                      <a:pt x="5298541" y="3038909"/>
                      <a:pt x="5294496" y="3056629"/>
                      <a:pt x="5147398" y="3471298"/>
                    </a:cubicBezTo>
                    <a:cubicBezTo>
                      <a:pt x="4705535" y="3705213"/>
                      <a:pt x="4263738" y="3820400"/>
                      <a:pt x="3787168" y="3917865"/>
                    </a:cubicBezTo>
                    <a:cubicBezTo>
                      <a:pt x="3310598" y="4015330"/>
                      <a:pt x="2722141" y="4029507"/>
                      <a:pt x="2287978" y="4056088"/>
                    </a:cubicBezTo>
                    <a:cubicBezTo>
                      <a:pt x="1853815" y="4082669"/>
                      <a:pt x="1554330" y="4105706"/>
                      <a:pt x="1182190" y="4077353"/>
                    </a:cubicBezTo>
                    <a:cubicBezTo>
                      <a:pt x="810050" y="4049000"/>
                      <a:pt x="632840" y="4089758"/>
                      <a:pt x="55138" y="3885968"/>
                    </a:cubicBezTo>
                    <a:cubicBezTo>
                      <a:pt x="9064" y="3150549"/>
                      <a:pt x="161464" y="3201940"/>
                      <a:pt x="172097" y="2801447"/>
                    </a:cubicBezTo>
                    <a:cubicBezTo>
                      <a:pt x="182730" y="2400954"/>
                      <a:pt x="127794" y="1851605"/>
                      <a:pt x="118934" y="1483010"/>
                    </a:cubicBezTo>
                    <a:cubicBezTo>
                      <a:pt x="124250" y="1061252"/>
                      <a:pt x="-90172" y="503043"/>
                      <a:pt x="44507" y="28153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390822" y="914403"/>
                <a:ext cx="9466519" cy="4829545"/>
                <a:chOff x="390822" y="914403"/>
                <a:chExt cx="9466519" cy="4829545"/>
              </a:xfrm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1482321" y="1653593"/>
                  <a:ext cx="5471638" cy="4090355"/>
                </a:xfrm>
                <a:custGeom>
                  <a:avLst/>
                  <a:gdLst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786207 h 4039770"/>
                    <a:gd name="connsiteX15" fmla="*/ 94547 w 5014392"/>
                    <a:gd name="connsiteY15" fmla="*/ 180151 h 4039770"/>
                    <a:gd name="connsiteX0" fmla="*/ 91760 w 5011605"/>
                    <a:gd name="connsiteY0" fmla="*/ 180151 h 4039770"/>
                    <a:gd name="connsiteX1" fmla="*/ 814774 w 5011605"/>
                    <a:gd name="connsiteY1" fmla="*/ 63193 h 4039770"/>
                    <a:gd name="connsiteX2" fmla="*/ 1846132 w 5011605"/>
                    <a:gd name="connsiteY2" fmla="*/ 10030 h 4039770"/>
                    <a:gd name="connsiteX3" fmla="*/ 3600504 w 5011605"/>
                    <a:gd name="connsiteY3" fmla="*/ 20663 h 4039770"/>
                    <a:gd name="connsiteX4" fmla="*/ 4887043 w 5011605"/>
                    <a:gd name="connsiteY4" fmla="*/ 212049 h 4039770"/>
                    <a:gd name="connsiteX5" fmla="*/ 4961471 w 5011605"/>
                    <a:gd name="connsiteY5" fmla="*/ 488495 h 4039770"/>
                    <a:gd name="connsiteX6" fmla="*/ 4961471 w 5011605"/>
                    <a:gd name="connsiteY6" fmla="*/ 3359286 h 4039770"/>
                    <a:gd name="connsiteX7" fmla="*/ 4323518 w 5011605"/>
                    <a:gd name="connsiteY7" fmla="*/ 3582570 h 4039770"/>
                    <a:gd name="connsiteX8" fmla="*/ 2271434 w 5011605"/>
                    <a:gd name="connsiteY8" fmla="*/ 3922811 h 4039770"/>
                    <a:gd name="connsiteX9" fmla="*/ 1346402 w 5011605"/>
                    <a:gd name="connsiteY9" fmla="*/ 4039770 h 4039770"/>
                    <a:gd name="connsiteX10" fmla="*/ 272513 w 5011605"/>
                    <a:gd name="connsiteY10" fmla="*/ 3922811 h 4039770"/>
                    <a:gd name="connsiteX11" fmla="*/ 59862 w 5011605"/>
                    <a:gd name="connsiteY11" fmla="*/ 3816486 h 4039770"/>
                    <a:gd name="connsiteX12" fmla="*/ 59862 w 5011605"/>
                    <a:gd name="connsiteY12" fmla="*/ 2710700 h 4039770"/>
                    <a:gd name="connsiteX13" fmla="*/ 6699 w 5011605"/>
                    <a:gd name="connsiteY13" fmla="*/ 1392263 h 4039770"/>
                    <a:gd name="connsiteX14" fmla="*/ 91760 w 5011605"/>
                    <a:gd name="connsiteY14" fmla="*/ 180151 h 4039770"/>
                    <a:gd name="connsiteX0" fmla="*/ 80516 w 5021626"/>
                    <a:gd name="connsiteY0" fmla="*/ 222681 h 4039770"/>
                    <a:gd name="connsiteX1" fmla="*/ 824795 w 5021626"/>
                    <a:gd name="connsiteY1" fmla="*/ 63193 h 4039770"/>
                    <a:gd name="connsiteX2" fmla="*/ 1856153 w 5021626"/>
                    <a:gd name="connsiteY2" fmla="*/ 10030 h 4039770"/>
                    <a:gd name="connsiteX3" fmla="*/ 3610525 w 5021626"/>
                    <a:gd name="connsiteY3" fmla="*/ 20663 h 4039770"/>
                    <a:gd name="connsiteX4" fmla="*/ 4897064 w 5021626"/>
                    <a:gd name="connsiteY4" fmla="*/ 212049 h 4039770"/>
                    <a:gd name="connsiteX5" fmla="*/ 4971492 w 5021626"/>
                    <a:gd name="connsiteY5" fmla="*/ 488495 h 4039770"/>
                    <a:gd name="connsiteX6" fmla="*/ 4971492 w 5021626"/>
                    <a:gd name="connsiteY6" fmla="*/ 3359286 h 4039770"/>
                    <a:gd name="connsiteX7" fmla="*/ 4333539 w 5021626"/>
                    <a:gd name="connsiteY7" fmla="*/ 3582570 h 4039770"/>
                    <a:gd name="connsiteX8" fmla="*/ 2281455 w 5021626"/>
                    <a:gd name="connsiteY8" fmla="*/ 3922811 h 4039770"/>
                    <a:gd name="connsiteX9" fmla="*/ 1356423 w 5021626"/>
                    <a:gd name="connsiteY9" fmla="*/ 4039770 h 4039770"/>
                    <a:gd name="connsiteX10" fmla="*/ 282534 w 5021626"/>
                    <a:gd name="connsiteY10" fmla="*/ 3922811 h 4039770"/>
                    <a:gd name="connsiteX11" fmla="*/ 69883 w 5021626"/>
                    <a:gd name="connsiteY11" fmla="*/ 3816486 h 4039770"/>
                    <a:gd name="connsiteX12" fmla="*/ 69883 w 5021626"/>
                    <a:gd name="connsiteY12" fmla="*/ 2710700 h 4039770"/>
                    <a:gd name="connsiteX13" fmla="*/ 16720 w 5021626"/>
                    <a:gd name="connsiteY13" fmla="*/ 1392263 h 4039770"/>
                    <a:gd name="connsiteX14" fmla="*/ 80516 w 5021626"/>
                    <a:gd name="connsiteY14" fmla="*/ 22268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250108 h 4109727"/>
                    <a:gd name="connsiteX1" fmla="*/ 1060943 w 5055756"/>
                    <a:gd name="connsiteY1" fmla="*/ 5559 h 4109727"/>
                    <a:gd name="connsiteX2" fmla="*/ 1890283 w 5055756"/>
                    <a:gd name="connsiteY2" fmla="*/ 79987 h 4109727"/>
                    <a:gd name="connsiteX3" fmla="*/ 3644655 w 5055756"/>
                    <a:gd name="connsiteY3" fmla="*/ 90620 h 4109727"/>
                    <a:gd name="connsiteX4" fmla="*/ 4931194 w 5055756"/>
                    <a:gd name="connsiteY4" fmla="*/ 282006 h 4109727"/>
                    <a:gd name="connsiteX5" fmla="*/ 5005622 w 5055756"/>
                    <a:gd name="connsiteY5" fmla="*/ 558452 h 4109727"/>
                    <a:gd name="connsiteX6" fmla="*/ 5005622 w 5055756"/>
                    <a:gd name="connsiteY6" fmla="*/ 3429243 h 4109727"/>
                    <a:gd name="connsiteX7" fmla="*/ 4367669 w 5055756"/>
                    <a:gd name="connsiteY7" fmla="*/ 3652527 h 4109727"/>
                    <a:gd name="connsiteX8" fmla="*/ 2315585 w 5055756"/>
                    <a:gd name="connsiteY8" fmla="*/ 3992768 h 4109727"/>
                    <a:gd name="connsiteX9" fmla="*/ 1390553 w 5055756"/>
                    <a:gd name="connsiteY9" fmla="*/ 4109727 h 4109727"/>
                    <a:gd name="connsiteX10" fmla="*/ 316664 w 5055756"/>
                    <a:gd name="connsiteY10" fmla="*/ 3992768 h 4109727"/>
                    <a:gd name="connsiteX11" fmla="*/ 104013 w 5055756"/>
                    <a:gd name="connsiteY11" fmla="*/ 3886443 h 4109727"/>
                    <a:gd name="connsiteX12" fmla="*/ 104013 w 5055756"/>
                    <a:gd name="connsiteY12" fmla="*/ 2780657 h 4109727"/>
                    <a:gd name="connsiteX13" fmla="*/ 50850 w 5055756"/>
                    <a:gd name="connsiteY13" fmla="*/ 1462220 h 4109727"/>
                    <a:gd name="connsiteX14" fmla="*/ 61483 w 5055756"/>
                    <a:gd name="connsiteY14" fmla="*/ 250108 h 4109727"/>
                    <a:gd name="connsiteX0" fmla="*/ 61483 w 5055756"/>
                    <a:gd name="connsiteY0" fmla="*/ 250108 h 4109727"/>
                    <a:gd name="connsiteX1" fmla="*/ 1199166 w 5055756"/>
                    <a:gd name="connsiteY1" fmla="*/ 5559 h 4109727"/>
                    <a:gd name="connsiteX2" fmla="*/ 1890283 w 5055756"/>
                    <a:gd name="connsiteY2" fmla="*/ 79987 h 4109727"/>
                    <a:gd name="connsiteX3" fmla="*/ 3644655 w 5055756"/>
                    <a:gd name="connsiteY3" fmla="*/ 90620 h 4109727"/>
                    <a:gd name="connsiteX4" fmla="*/ 4931194 w 5055756"/>
                    <a:gd name="connsiteY4" fmla="*/ 282006 h 4109727"/>
                    <a:gd name="connsiteX5" fmla="*/ 5005622 w 5055756"/>
                    <a:gd name="connsiteY5" fmla="*/ 558452 h 4109727"/>
                    <a:gd name="connsiteX6" fmla="*/ 5005622 w 5055756"/>
                    <a:gd name="connsiteY6" fmla="*/ 3429243 h 4109727"/>
                    <a:gd name="connsiteX7" fmla="*/ 4367669 w 5055756"/>
                    <a:gd name="connsiteY7" fmla="*/ 3652527 h 4109727"/>
                    <a:gd name="connsiteX8" fmla="*/ 2315585 w 5055756"/>
                    <a:gd name="connsiteY8" fmla="*/ 3992768 h 4109727"/>
                    <a:gd name="connsiteX9" fmla="*/ 1390553 w 5055756"/>
                    <a:gd name="connsiteY9" fmla="*/ 4109727 h 4109727"/>
                    <a:gd name="connsiteX10" fmla="*/ 316664 w 5055756"/>
                    <a:gd name="connsiteY10" fmla="*/ 3992768 h 4109727"/>
                    <a:gd name="connsiteX11" fmla="*/ 104013 w 5055756"/>
                    <a:gd name="connsiteY11" fmla="*/ 3886443 h 4109727"/>
                    <a:gd name="connsiteX12" fmla="*/ 104013 w 5055756"/>
                    <a:gd name="connsiteY12" fmla="*/ 2780657 h 4109727"/>
                    <a:gd name="connsiteX13" fmla="*/ 50850 w 5055756"/>
                    <a:gd name="connsiteY13" fmla="*/ 1462220 h 4109727"/>
                    <a:gd name="connsiteX14" fmla="*/ 61483 w 5055756"/>
                    <a:gd name="connsiteY14" fmla="*/ 250108 h 4109727"/>
                    <a:gd name="connsiteX0" fmla="*/ 61483 w 5055756"/>
                    <a:gd name="connsiteY0" fmla="*/ 277365 h 4136984"/>
                    <a:gd name="connsiteX1" fmla="*/ 1199166 w 5055756"/>
                    <a:gd name="connsiteY1" fmla="*/ 32816 h 4136984"/>
                    <a:gd name="connsiteX2" fmla="*/ 2219892 w 5055756"/>
                    <a:gd name="connsiteY2" fmla="*/ 11551 h 4136984"/>
                    <a:gd name="connsiteX3" fmla="*/ 3644655 w 5055756"/>
                    <a:gd name="connsiteY3" fmla="*/ 117877 h 4136984"/>
                    <a:gd name="connsiteX4" fmla="*/ 4931194 w 5055756"/>
                    <a:gd name="connsiteY4" fmla="*/ 309263 h 4136984"/>
                    <a:gd name="connsiteX5" fmla="*/ 5005622 w 5055756"/>
                    <a:gd name="connsiteY5" fmla="*/ 585709 h 4136984"/>
                    <a:gd name="connsiteX6" fmla="*/ 5005622 w 5055756"/>
                    <a:gd name="connsiteY6" fmla="*/ 3456500 h 4136984"/>
                    <a:gd name="connsiteX7" fmla="*/ 4367669 w 5055756"/>
                    <a:gd name="connsiteY7" fmla="*/ 3679784 h 4136984"/>
                    <a:gd name="connsiteX8" fmla="*/ 2315585 w 5055756"/>
                    <a:gd name="connsiteY8" fmla="*/ 4020025 h 4136984"/>
                    <a:gd name="connsiteX9" fmla="*/ 1390553 w 5055756"/>
                    <a:gd name="connsiteY9" fmla="*/ 4136984 h 4136984"/>
                    <a:gd name="connsiteX10" fmla="*/ 316664 w 5055756"/>
                    <a:gd name="connsiteY10" fmla="*/ 4020025 h 4136984"/>
                    <a:gd name="connsiteX11" fmla="*/ 104013 w 5055756"/>
                    <a:gd name="connsiteY11" fmla="*/ 3913700 h 4136984"/>
                    <a:gd name="connsiteX12" fmla="*/ 104013 w 5055756"/>
                    <a:gd name="connsiteY12" fmla="*/ 2807914 h 4136984"/>
                    <a:gd name="connsiteX13" fmla="*/ 50850 w 5055756"/>
                    <a:gd name="connsiteY13" fmla="*/ 1489477 h 4136984"/>
                    <a:gd name="connsiteX14" fmla="*/ 61483 w 5055756"/>
                    <a:gd name="connsiteY14" fmla="*/ 277365 h 4136984"/>
                    <a:gd name="connsiteX0" fmla="*/ 61483 w 5055756"/>
                    <a:gd name="connsiteY0" fmla="*/ 269885 h 4129504"/>
                    <a:gd name="connsiteX1" fmla="*/ 1050310 w 5055756"/>
                    <a:gd name="connsiteY1" fmla="*/ 46601 h 4129504"/>
                    <a:gd name="connsiteX2" fmla="*/ 2219892 w 5055756"/>
                    <a:gd name="connsiteY2" fmla="*/ 4071 h 4129504"/>
                    <a:gd name="connsiteX3" fmla="*/ 3644655 w 5055756"/>
                    <a:gd name="connsiteY3" fmla="*/ 110397 h 4129504"/>
                    <a:gd name="connsiteX4" fmla="*/ 4931194 w 5055756"/>
                    <a:gd name="connsiteY4" fmla="*/ 301783 h 4129504"/>
                    <a:gd name="connsiteX5" fmla="*/ 5005622 w 5055756"/>
                    <a:gd name="connsiteY5" fmla="*/ 578229 h 4129504"/>
                    <a:gd name="connsiteX6" fmla="*/ 5005622 w 5055756"/>
                    <a:gd name="connsiteY6" fmla="*/ 3449020 h 4129504"/>
                    <a:gd name="connsiteX7" fmla="*/ 4367669 w 5055756"/>
                    <a:gd name="connsiteY7" fmla="*/ 3672304 h 4129504"/>
                    <a:gd name="connsiteX8" fmla="*/ 2315585 w 5055756"/>
                    <a:gd name="connsiteY8" fmla="*/ 4012545 h 4129504"/>
                    <a:gd name="connsiteX9" fmla="*/ 1390553 w 5055756"/>
                    <a:gd name="connsiteY9" fmla="*/ 4129504 h 4129504"/>
                    <a:gd name="connsiteX10" fmla="*/ 316664 w 5055756"/>
                    <a:gd name="connsiteY10" fmla="*/ 4012545 h 4129504"/>
                    <a:gd name="connsiteX11" fmla="*/ 104013 w 5055756"/>
                    <a:gd name="connsiteY11" fmla="*/ 3906220 h 4129504"/>
                    <a:gd name="connsiteX12" fmla="*/ 104013 w 5055756"/>
                    <a:gd name="connsiteY12" fmla="*/ 2800434 h 4129504"/>
                    <a:gd name="connsiteX13" fmla="*/ 50850 w 5055756"/>
                    <a:gd name="connsiteY13" fmla="*/ 1481997 h 4129504"/>
                    <a:gd name="connsiteX14" fmla="*/ 61483 w 5055756"/>
                    <a:gd name="connsiteY14" fmla="*/ 269885 h 4129504"/>
                    <a:gd name="connsiteX0" fmla="*/ 61483 w 5055756"/>
                    <a:gd name="connsiteY0" fmla="*/ 270633 h 4130252"/>
                    <a:gd name="connsiteX1" fmla="*/ 1050310 w 5055756"/>
                    <a:gd name="connsiteY1" fmla="*/ 47349 h 4130252"/>
                    <a:gd name="connsiteX2" fmla="*/ 2219892 w 5055756"/>
                    <a:gd name="connsiteY2" fmla="*/ 4819 h 4130252"/>
                    <a:gd name="connsiteX3" fmla="*/ 3687185 w 5055756"/>
                    <a:gd name="connsiteY3" fmla="*/ 121778 h 4130252"/>
                    <a:gd name="connsiteX4" fmla="*/ 4931194 w 5055756"/>
                    <a:gd name="connsiteY4" fmla="*/ 302531 h 4130252"/>
                    <a:gd name="connsiteX5" fmla="*/ 5005622 w 5055756"/>
                    <a:gd name="connsiteY5" fmla="*/ 578977 h 4130252"/>
                    <a:gd name="connsiteX6" fmla="*/ 5005622 w 5055756"/>
                    <a:gd name="connsiteY6" fmla="*/ 3449768 h 4130252"/>
                    <a:gd name="connsiteX7" fmla="*/ 4367669 w 5055756"/>
                    <a:gd name="connsiteY7" fmla="*/ 3673052 h 4130252"/>
                    <a:gd name="connsiteX8" fmla="*/ 2315585 w 5055756"/>
                    <a:gd name="connsiteY8" fmla="*/ 4013293 h 4130252"/>
                    <a:gd name="connsiteX9" fmla="*/ 1390553 w 5055756"/>
                    <a:gd name="connsiteY9" fmla="*/ 4130252 h 4130252"/>
                    <a:gd name="connsiteX10" fmla="*/ 316664 w 5055756"/>
                    <a:gd name="connsiteY10" fmla="*/ 4013293 h 4130252"/>
                    <a:gd name="connsiteX11" fmla="*/ 104013 w 5055756"/>
                    <a:gd name="connsiteY11" fmla="*/ 3906968 h 4130252"/>
                    <a:gd name="connsiteX12" fmla="*/ 104013 w 5055756"/>
                    <a:gd name="connsiteY12" fmla="*/ 2801182 h 4130252"/>
                    <a:gd name="connsiteX13" fmla="*/ 50850 w 5055756"/>
                    <a:gd name="connsiteY13" fmla="*/ 1482745 h 4130252"/>
                    <a:gd name="connsiteX14" fmla="*/ 61483 w 5055756"/>
                    <a:gd name="connsiteY14" fmla="*/ 270633 h 4130252"/>
                    <a:gd name="connsiteX0" fmla="*/ 61483 w 5048734"/>
                    <a:gd name="connsiteY0" fmla="*/ 270633 h 4130252"/>
                    <a:gd name="connsiteX1" fmla="*/ 1050310 w 5048734"/>
                    <a:gd name="connsiteY1" fmla="*/ 47349 h 4130252"/>
                    <a:gd name="connsiteX2" fmla="*/ 2219892 w 5048734"/>
                    <a:gd name="connsiteY2" fmla="*/ 4819 h 4130252"/>
                    <a:gd name="connsiteX3" fmla="*/ 3687185 w 5048734"/>
                    <a:gd name="connsiteY3" fmla="*/ 121778 h 4130252"/>
                    <a:gd name="connsiteX4" fmla="*/ 4931194 w 5048734"/>
                    <a:gd name="connsiteY4" fmla="*/ 302531 h 4130252"/>
                    <a:gd name="connsiteX5" fmla="*/ 4984357 w 5048734"/>
                    <a:gd name="connsiteY5" fmla="*/ 1387051 h 4130252"/>
                    <a:gd name="connsiteX6" fmla="*/ 5005622 w 5048734"/>
                    <a:gd name="connsiteY6" fmla="*/ 3449768 h 4130252"/>
                    <a:gd name="connsiteX7" fmla="*/ 4367669 w 5048734"/>
                    <a:gd name="connsiteY7" fmla="*/ 3673052 h 4130252"/>
                    <a:gd name="connsiteX8" fmla="*/ 2315585 w 5048734"/>
                    <a:gd name="connsiteY8" fmla="*/ 4013293 h 4130252"/>
                    <a:gd name="connsiteX9" fmla="*/ 1390553 w 5048734"/>
                    <a:gd name="connsiteY9" fmla="*/ 4130252 h 4130252"/>
                    <a:gd name="connsiteX10" fmla="*/ 316664 w 5048734"/>
                    <a:gd name="connsiteY10" fmla="*/ 4013293 h 4130252"/>
                    <a:gd name="connsiteX11" fmla="*/ 104013 w 5048734"/>
                    <a:gd name="connsiteY11" fmla="*/ 3906968 h 4130252"/>
                    <a:gd name="connsiteX12" fmla="*/ 104013 w 5048734"/>
                    <a:gd name="connsiteY12" fmla="*/ 2801182 h 4130252"/>
                    <a:gd name="connsiteX13" fmla="*/ 50850 w 5048734"/>
                    <a:gd name="connsiteY13" fmla="*/ 1482745 h 4130252"/>
                    <a:gd name="connsiteX14" fmla="*/ 61483 w 5048734"/>
                    <a:gd name="connsiteY14" fmla="*/ 270633 h 4130252"/>
                    <a:gd name="connsiteX0" fmla="*/ 61483 w 5016577"/>
                    <a:gd name="connsiteY0" fmla="*/ 270633 h 4130252"/>
                    <a:gd name="connsiteX1" fmla="*/ 1050310 w 5016577"/>
                    <a:gd name="connsiteY1" fmla="*/ 47349 h 4130252"/>
                    <a:gd name="connsiteX2" fmla="*/ 2219892 w 5016577"/>
                    <a:gd name="connsiteY2" fmla="*/ 4819 h 4130252"/>
                    <a:gd name="connsiteX3" fmla="*/ 3687185 w 5016577"/>
                    <a:gd name="connsiteY3" fmla="*/ 121778 h 4130252"/>
                    <a:gd name="connsiteX4" fmla="*/ 4931194 w 5016577"/>
                    <a:gd name="connsiteY4" fmla="*/ 302531 h 4130252"/>
                    <a:gd name="connsiteX5" fmla="*/ 4782339 w 5016577"/>
                    <a:gd name="connsiteY5" fmla="*/ 1620967 h 4130252"/>
                    <a:gd name="connsiteX6" fmla="*/ 5005622 w 5016577"/>
                    <a:gd name="connsiteY6" fmla="*/ 3449768 h 4130252"/>
                    <a:gd name="connsiteX7" fmla="*/ 4367669 w 5016577"/>
                    <a:gd name="connsiteY7" fmla="*/ 3673052 h 4130252"/>
                    <a:gd name="connsiteX8" fmla="*/ 2315585 w 5016577"/>
                    <a:gd name="connsiteY8" fmla="*/ 4013293 h 4130252"/>
                    <a:gd name="connsiteX9" fmla="*/ 1390553 w 5016577"/>
                    <a:gd name="connsiteY9" fmla="*/ 4130252 h 4130252"/>
                    <a:gd name="connsiteX10" fmla="*/ 316664 w 5016577"/>
                    <a:gd name="connsiteY10" fmla="*/ 4013293 h 4130252"/>
                    <a:gd name="connsiteX11" fmla="*/ 104013 w 5016577"/>
                    <a:gd name="connsiteY11" fmla="*/ 3906968 h 4130252"/>
                    <a:gd name="connsiteX12" fmla="*/ 104013 w 5016577"/>
                    <a:gd name="connsiteY12" fmla="*/ 2801182 h 4130252"/>
                    <a:gd name="connsiteX13" fmla="*/ 50850 w 5016577"/>
                    <a:gd name="connsiteY13" fmla="*/ 1482745 h 4130252"/>
                    <a:gd name="connsiteX14" fmla="*/ 61483 w 5016577"/>
                    <a:gd name="connsiteY14" fmla="*/ 270633 h 4130252"/>
                    <a:gd name="connsiteX0" fmla="*/ 61483 w 5018197"/>
                    <a:gd name="connsiteY0" fmla="*/ 270633 h 4130252"/>
                    <a:gd name="connsiteX1" fmla="*/ 1050310 w 5018197"/>
                    <a:gd name="connsiteY1" fmla="*/ 47349 h 4130252"/>
                    <a:gd name="connsiteX2" fmla="*/ 2219892 w 5018197"/>
                    <a:gd name="connsiteY2" fmla="*/ 4819 h 4130252"/>
                    <a:gd name="connsiteX3" fmla="*/ 3687185 w 5018197"/>
                    <a:gd name="connsiteY3" fmla="*/ 121778 h 4130252"/>
                    <a:gd name="connsiteX4" fmla="*/ 4665380 w 5018197"/>
                    <a:gd name="connsiteY4" fmla="*/ 589610 h 4130252"/>
                    <a:gd name="connsiteX5" fmla="*/ 4782339 w 5018197"/>
                    <a:gd name="connsiteY5" fmla="*/ 1620967 h 4130252"/>
                    <a:gd name="connsiteX6" fmla="*/ 5005622 w 5018197"/>
                    <a:gd name="connsiteY6" fmla="*/ 3449768 h 4130252"/>
                    <a:gd name="connsiteX7" fmla="*/ 4367669 w 5018197"/>
                    <a:gd name="connsiteY7" fmla="*/ 3673052 h 4130252"/>
                    <a:gd name="connsiteX8" fmla="*/ 2315585 w 5018197"/>
                    <a:gd name="connsiteY8" fmla="*/ 4013293 h 4130252"/>
                    <a:gd name="connsiteX9" fmla="*/ 1390553 w 5018197"/>
                    <a:gd name="connsiteY9" fmla="*/ 4130252 h 4130252"/>
                    <a:gd name="connsiteX10" fmla="*/ 316664 w 5018197"/>
                    <a:gd name="connsiteY10" fmla="*/ 4013293 h 4130252"/>
                    <a:gd name="connsiteX11" fmla="*/ 104013 w 5018197"/>
                    <a:gd name="connsiteY11" fmla="*/ 3906968 h 4130252"/>
                    <a:gd name="connsiteX12" fmla="*/ 104013 w 5018197"/>
                    <a:gd name="connsiteY12" fmla="*/ 2801182 h 4130252"/>
                    <a:gd name="connsiteX13" fmla="*/ 50850 w 5018197"/>
                    <a:gd name="connsiteY13" fmla="*/ 1482745 h 4130252"/>
                    <a:gd name="connsiteX14" fmla="*/ 61483 w 5018197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1803"/>
                    <a:gd name="connsiteY0" fmla="*/ 270633 h 4130252"/>
                    <a:gd name="connsiteX1" fmla="*/ 1050310 w 5021803"/>
                    <a:gd name="connsiteY1" fmla="*/ 47349 h 4130252"/>
                    <a:gd name="connsiteX2" fmla="*/ 2219892 w 5021803"/>
                    <a:gd name="connsiteY2" fmla="*/ 4819 h 4130252"/>
                    <a:gd name="connsiteX3" fmla="*/ 3687185 w 5021803"/>
                    <a:gd name="connsiteY3" fmla="*/ 121778 h 4130252"/>
                    <a:gd name="connsiteX4" fmla="*/ 5016255 w 5021803"/>
                    <a:gd name="connsiteY4" fmla="*/ 621508 h 4130252"/>
                    <a:gd name="connsiteX5" fmla="*/ 4846135 w 5021803"/>
                    <a:gd name="connsiteY5" fmla="*/ 1610335 h 4130252"/>
                    <a:gd name="connsiteX6" fmla="*/ 5005622 w 5021803"/>
                    <a:gd name="connsiteY6" fmla="*/ 3449768 h 4130252"/>
                    <a:gd name="connsiteX7" fmla="*/ 4367669 w 5021803"/>
                    <a:gd name="connsiteY7" fmla="*/ 3673052 h 4130252"/>
                    <a:gd name="connsiteX8" fmla="*/ 2315585 w 5021803"/>
                    <a:gd name="connsiteY8" fmla="*/ 4013293 h 4130252"/>
                    <a:gd name="connsiteX9" fmla="*/ 1390553 w 5021803"/>
                    <a:gd name="connsiteY9" fmla="*/ 4130252 h 4130252"/>
                    <a:gd name="connsiteX10" fmla="*/ 316664 w 5021803"/>
                    <a:gd name="connsiteY10" fmla="*/ 4013293 h 4130252"/>
                    <a:gd name="connsiteX11" fmla="*/ 104013 w 5021803"/>
                    <a:gd name="connsiteY11" fmla="*/ 3906968 h 4130252"/>
                    <a:gd name="connsiteX12" fmla="*/ 104013 w 5021803"/>
                    <a:gd name="connsiteY12" fmla="*/ 2801182 h 4130252"/>
                    <a:gd name="connsiteX13" fmla="*/ 50850 w 5021803"/>
                    <a:gd name="connsiteY13" fmla="*/ 1482745 h 4130252"/>
                    <a:gd name="connsiteX14" fmla="*/ 61483 w 5021803"/>
                    <a:gd name="connsiteY14" fmla="*/ 270633 h 4130252"/>
                    <a:gd name="connsiteX0" fmla="*/ 44507 w 5089887"/>
                    <a:gd name="connsiteY0" fmla="*/ 281531 h 4130517"/>
                    <a:gd name="connsiteX1" fmla="*/ 1118394 w 5089887"/>
                    <a:gd name="connsiteY1" fmla="*/ 47614 h 4130517"/>
                    <a:gd name="connsiteX2" fmla="*/ 2287976 w 5089887"/>
                    <a:gd name="connsiteY2" fmla="*/ 5084 h 4130517"/>
                    <a:gd name="connsiteX3" fmla="*/ 3755269 w 5089887"/>
                    <a:gd name="connsiteY3" fmla="*/ 122043 h 4130517"/>
                    <a:gd name="connsiteX4" fmla="*/ 5084339 w 5089887"/>
                    <a:gd name="connsiteY4" fmla="*/ 621773 h 4130517"/>
                    <a:gd name="connsiteX5" fmla="*/ 4914219 w 5089887"/>
                    <a:gd name="connsiteY5" fmla="*/ 1610600 h 4130517"/>
                    <a:gd name="connsiteX6" fmla="*/ 5073706 w 5089887"/>
                    <a:gd name="connsiteY6" fmla="*/ 3450033 h 4130517"/>
                    <a:gd name="connsiteX7" fmla="*/ 4435753 w 5089887"/>
                    <a:gd name="connsiteY7" fmla="*/ 3673317 h 4130517"/>
                    <a:gd name="connsiteX8" fmla="*/ 2383669 w 5089887"/>
                    <a:gd name="connsiteY8" fmla="*/ 4013558 h 4130517"/>
                    <a:gd name="connsiteX9" fmla="*/ 1458637 w 5089887"/>
                    <a:gd name="connsiteY9" fmla="*/ 4130517 h 4130517"/>
                    <a:gd name="connsiteX10" fmla="*/ 384748 w 5089887"/>
                    <a:gd name="connsiteY10" fmla="*/ 4013558 h 4130517"/>
                    <a:gd name="connsiteX11" fmla="*/ 172097 w 5089887"/>
                    <a:gd name="connsiteY11" fmla="*/ 3907233 h 4130517"/>
                    <a:gd name="connsiteX12" fmla="*/ 172097 w 5089887"/>
                    <a:gd name="connsiteY12" fmla="*/ 2801447 h 4130517"/>
                    <a:gd name="connsiteX13" fmla="*/ 118934 w 5089887"/>
                    <a:gd name="connsiteY13" fmla="*/ 1483010 h 4130517"/>
                    <a:gd name="connsiteX14" fmla="*/ 44507 w 5089887"/>
                    <a:gd name="connsiteY14" fmla="*/ 281531 h 4130517"/>
                    <a:gd name="connsiteX0" fmla="*/ 44507 w 5105616"/>
                    <a:gd name="connsiteY0" fmla="*/ 281531 h 4130517"/>
                    <a:gd name="connsiteX1" fmla="*/ 1118394 w 5105616"/>
                    <a:gd name="connsiteY1" fmla="*/ 47614 h 4130517"/>
                    <a:gd name="connsiteX2" fmla="*/ 2287976 w 5105616"/>
                    <a:gd name="connsiteY2" fmla="*/ 5084 h 4130517"/>
                    <a:gd name="connsiteX3" fmla="*/ 3755269 w 5105616"/>
                    <a:gd name="connsiteY3" fmla="*/ 122043 h 4130517"/>
                    <a:gd name="connsiteX4" fmla="*/ 5105604 w 5105616"/>
                    <a:gd name="connsiteY4" fmla="*/ 643038 h 4130517"/>
                    <a:gd name="connsiteX5" fmla="*/ 4914219 w 5105616"/>
                    <a:gd name="connsiteY5" fmla="*/ 1610600 h 4130517"/>
                    <a:gd name="connsiteX6" fmla="*/ 5073706 w 5105616"/>
                    <a:gd name="connsiteY6" fmla="*/ 3450033 h 4130517"/>
                    <a:gd name="connsiteX7" fmla="*/ 4435753 w 5105616"/>
                    <a:gd name="connsiteY7" fmla="*/ 3673317 h 4130517"/>
                    <a:gd name="connsiteX8" fmla="*/ 2383669 w 5105616"/>
                    <a:gd name="connsiteY8" fmla="*/ 4013558 h 4130517"/>
                    <a:gd name="connsiteX9" fmla="*/ 1458637 w 5105616"/>
                    <a:gd name="connsiteY9" fmla="*/ 4130517 h 4130517"/>
                    <a:gd name="connsiteX10" fmla="*/ 384748 w 5105616"/>
                    <a:gd name="connsiteY10" fmla="*/ 4013558 h 4130517"/>
                    <a:gd name="connsiteX11" fmla="*/ 172097 w 5105616"/>
                    <a:gd name="connsiteY11" fmla="*/ 3907233 h 4130517"/>
                    <a:gd name="connsiteX12" fmla="*/ 172097 w 5105616"/>
                    <a:gd name="connsiteY12" fmla="*/ 2801447 h 4130517"/>
                    <a:gd name="connsiteX13" fmla="*/ 118934 w 5105616"/>
                    <a:gd name="connsiteY13" fmla="*/ 1483010 h 4130517"/>
                    <a:gd name="connsiteX14" fmla="*/ 44507 w 5105616"/>
                    <a:gd name="connsiteY14" fmla="*/ 281531 h 4130517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9550"/>
                    <a:gd name="connsiteX1" fmla="*/ 1118394 w 5105616"/>
                    <a:gd name="connsiteY1" fmla="*/ 47614 h 4169550"/>
                    <a:gd name="connsiteX2" fmla="*/ 2287976 w 5105616"/>
                    <a:gd name="connsiteY2" fmla="*/ 5084 h 4169550"/>
                    <a:gd name="connsiteX3" fmla="*/ 3755269 w 5105616"/>
                    <a:gd name="connsiteY3" fmla="*/ 122043 h 4169550"/>
                    <a:gd name="connsiteX4" fmla="*/ 5105604 w 5105616"/>
                    <a:gd name="connsiteY4" fmla="*/ 643038 h 4169550"/>
                    <a:gd name="connsiteX5" fmla="*/ 4914219 w 5105616"/>
                    <a:gd name="connsiteY5" fmla="*/ 1610600 h 4169550"/>
                    <a:gd name="connsiteX6" fmla="*/ 5073706 w 5105616"/>
                    <a:gd name="connsiteY6" fmla="*/ 3450033 h 4169550"/>
                    <a:gd name="connsiteX7" fmla="*/ 4435753 w 5105616"/>
                    <a:gd name="connsiteY7" fmla="*/ 3673317 h 4169550"/>
                    <a:gd name="connsiteX8" fmla="*/ 2383669 w 5105616"/>
                    <a:gd name="connsiteY8" fmla="*/ 4013558 h 4169550"/>
                    <a:gd name="connsiteX9" fmla="*/ 1458637 w 5105616"/>
                    <a:gd name="connsiteY9" fmla="*/ 4130517 h 4169550"/>
                    <a:gd name="connsiteX10" fmla="*/ 1022701 w 5105616"/>
                    <a:gd name="connsiteY10" fmla="*/ 4151781 h 4169550"/>
                    <a:gd name="connsiteX11" fmla="*/ 55138 w 5105616"/>
                    <a:gd name="connsiteY11" fmla="*/ 3885968 h 4169550"/>
                    <a:gd name="connsiteX12" fmla="*/ 172097 w 5105616"/>
                    <a:gd name="connsiteY12" fmla="*/ 2801447 h 4169550"/>
                    <a:gd name="connsiteX13" fmla="*/ 118934 w 5105616"/>
                    <a:gd name="connsiteY13" fmla="*/ 1483010 h 4169550"/>
                    <a:gd name="connsiteX14" fmla="*/ 44507 w 5105616"/>
                    <a:gd name="connsiteY14" fmla="*/ 281531 h 4169550"/>
                    <a:gd name="connsiteX0" fmla="*/ 44507 w 5105616"/>
                    <a:gd name="connsiteY0" fmla="*/ 281531 h 4169550"/>
                    <a:gd name="connsiteX1" fmla="*/ 1118394 w 5105616"/>
                    <a:gd name="connsiteY1" fmla="*/ 47614 h 4169550"/>
                    <a:gd name="connsiteX2" fmla="*/ 2287976 w 5105616"/>
                    <a:gd name="connsiteY2" fmla="*/ 5084 h 4169550"/>
                    <a:gd name="connsiteX3" fmla="*/ 3755269 w 5105616"/>
                    <a:gd name="connsiteY3" fmla="*/ 122043 h 4169550"/>
                    <a:gd name="connsiteX4" fmla="*/ 5105604 w 5105616"/>
                    <a:gd name="connsiteY4" fmla="*/ 643038 h 4169550"/>
                    <a:gd name="connsiteX5" fmla="*/ 4914219 w 5105616"/>
                    <a:gd name="connsiteY5" fmla="*/ 1610600 h 4169550"/>
                    <a:gd name="connsiteX6" fmla="*/ 5073706 w 5105616"/>
                    <a:gd name="connsiteY6" fmla="*/ 3450033 h 4169550"/>
                    <a:gd name="connsiteX7" fmla="*/ 4435753 w 5105616"/>
                    <a:gd name="connsiteY7" fmla="*/ 3673317 h 4169550"/>
                    <a:gd name="connsiteX8" fmla="*/ 2383669 w 5105616"/>
                    <a:gd name="connsiteY8" fmla="*/ 4013558 h 4169550"/>
                    <a:gd name="connsiteX9" fmla="*/ 1458637 w 5105616"/>
                    <a:gd name="connsiteY9" fmla="*/ 4130517 h 4169550"/>
                    <a:gd name="connsiteX10" fmla="*/ 1022701 w 5105616"/>
                    <a:gd name="connsiteY10" fmla="*/ 4151781 h 4169550"/>
                    <a:gd name="connsiteX11" fmla="*/ 55138 w 5105616"/>
                    <a:gd name="connsiteY11" fmla="*/ 3885968 h 4169550"/>
                    <a:gd name="connsiteX12" fmla="*/ 172097 w 5105616"/>
                    <a:gd name="connsiteY12" fmla="*/ 2801447 h 4169550"/>
                    <a:gd name="connsiteX13" fmla="*/ 118934 w 5105616"/>
                    <a:gd name="connsiteY13" fmla="*/ 1483010 h 4169550"/>
                    <a:gd name="connsiteX14" fmla="*/ 44507 w 5105616"/>
                    <a:gd name="connsiteY14" fmla="*/ 281531 h 4169550"/>
                    <a:gd name="connsiteX0" fmla="*/ 44507 w 5105616"/>
                    <a:gd name="connsiteY0" fmla="*/ 281531 h 4164112"/>
                    <a:gd name="connsiteX1" fmla="*/ 1118394 w 5105616"/>
                    <a:gd name="connsiteY1" fmla="*/ 47614 h 4164112"/>
                    <a:gd name="connsiteX2" fmla="*/ 2287976 w 5105616"/>
                    <a:gd name="connsiteY2" fmla="*/ 5084 h 4164112"/>
                    <a:gd name="connsiteX3" fmla="*/ 3755269 w 5105616"/>
                    <a:gd name="connsiteY3" fmla="*/ 122043 h 4164112"/>
                    <a:gd name="connsiteX4" fmla="*/ 5105604 w 5105616"/>
                    <a:gd name="connsiteY4" fmla="*/ 643038 h 4164112"/>
                    <a:gd name="connsiteX5" fmla="*/ 4914219 w 5105616"/>
                    <a:gd name="connsiteY5" fmla="*/ 1610600 h 4164112"/>
                    <a:gd name="connsiteX6" fmla="*/ 5073706 w 5105616"/>
                    <a:gd name="connsiteY6" fmla="*/ 3450033 h 4164112"/>
                    <a:gd name="connsiteX7" fmla="*/ 4435753 w 5105616"/>
                    <a:gd name="connsiteY7" fmla="*/ 3673317 h 4164112"/>
                    <a:gd name="connsiteX8" fmla="*/ 2383669 w 5105616"/>
                    <a:gd name="connsiteY8" fmla="*/ 4013558 h 4164112"/>
                    <a:gd name="connsiteX9" fmla="*/ 1639391 w 5105616"/>
                    <a:gd name="connsiteY9" fmla="*/ 4109252 h 4164112"/>
                    <a:gd name="connsiteX10" fmla="*/ 1022701 w 5105616"/>
                    <a:gd name="connsiteY10" fmla="*/ 4151781 h 4164112"/>
                    <a:gd name="connsiteX11" fmla="*/ 55138 w 5105616"/>
                    <a:gd name="connsiteY11" fmla="*/ 3885968 h 4164112"/>
                    <a:gd name="connsiteX12" fmla="*/ 172097 w 5105616"/>
                    <a:gd name="connsiteY12" fmla="*/ 2801447 h 4164112"/>
                    <a:gd name="connsiteX13" fmla="*/ 118934 w 5105616"/>
                    <a:gd name="connsiteY13" fmla="*/ 1483010 h 4164112"/>
                    <a:gd name="connsiteX14" fmla="*/ 44507 w 5105616"/>
                    <a:gd name="connsiteY14" fmla="*/ 281531 h 4164112"/>
                    <a:gd name="connsiteX0" fmla="*/ 44507 w 5105616"/>
                    <a:gd name="connsiteY0" fmla="*/ 281531 h 4111807"/>
                    <a:gd name="connsiteX1" fmla="*/ 1118394 w 5105616"/>
                    <a:gd name="connsiteY1" fmla="*/ 47614 h 4111807"/>
                    <a:gd name="connsiteX2" fmla="*/ 2287976 w 5105616"/>
                    <a:gd name="connsiteY2" fmla="*/ 5084 h 4111807"/>
                    <a:gd name="connsiteX3" fmla="*/ 3755269 w 5105616"/>
                    <a:gd name="connsiteY3" fmla="*/ 122043 h 4111807"/>
                    <a:gd name="connsiteX4" fmla="*/ 5105604 w 5105616"/>
                    <a:gd name="connsiteY4" fmla="*/ 643038 h 4111807"/>
                    <a:gd name="connsiteX5" fmla="*/ 4914219 w 5105616"/>
                    <a:gd name="connsiteY5" fmla="*/ 1610600 h 4111807"/>
                    <a:gd name="connsiteX6" fmla="*/ 5073706 w 5105616"/>
                    <a:gd name="connsiteY6" fmla="*/ 3450033 h 4111807"/>
                    <a:gd name="connsiteX7" fmla="*/ 4435753 w 5105616"/>
                    <a:gd name="connsiteY7" fmla="*/ 3673317 h 4111807"/>
                    <a:gd name="connsiteX8" fmla="*/ 2383669 w 5105616"/>
                    <a:gd name="connsiteY8" fmla="*/ 4013558 h 4111807"/>
                    <a:gd name="connsiteX9" fmla="*/ 1639391 w 5105616"/>
                    <a:gd name="connsiteY9" fmla="*/ 4109252 h 4111807"/>
                    <a:gd name="connsiteX10" fmla="*/ 841948 w 5105616"/>
                    <a:gd name="connsiteY10" fmla="*/ 4066720 h 4111807"/>
                    <a:gd name="connsiteX11" fmla="*/ 55138 w 5105616"/>
                    <a:gd name="connsiteY11" fmla="*/ 3885968 h 4111807"/>
                    <a:gd name="connsiteX12" fmla="*/ 172097 w 5105616"/>
                    <a:gd name="connsiteY12" fmla="*/ 2801447 h 4111807"/>
                    <a:gd name="connsiteX13" fmla="*/ 118934 w 5105616"/>
                    <a:gd name="connsiteY13" fmla="*/ 1483010 h 4111807"/>
                    <a:gd name="connsiteX14" fmla="*/ 44507 w 5105616"/>
                    <a:gd name="connsiteY14" fmla="*/ 281531 h 4111807"/>
                    <a:gd name="connsiteX0" fmla="*/ 44507 w 5105616"/>
                    <a:gd name="connsiteY0" fmla="*/ 281531 h 4121336"/>
                    <a:gd name="connsiteX1" fmla="*/ 1118394 w 5105616"/>
                    <a:gd name="connsiteY1" fmla="*/ 47614 h 4121336"/>
                    <a:gd name="connsiteX2" fmla="*/ 2287976 w 5105616"/>
                    <a:gd name="connsiteY2" fmla="*/ 5084 h 4121336"/>
                    <a:gd name="connsiteX3" fmla="*/ 3755269 w 5105616"/>
                    <a:gd name="connsiteY3" fmla="*/ 122043 h 4121336"/>
                    <a:gd name="connsiteX4" fmla="*/ 5105604 w 5105616"/>
                    <a:gd name="connsiteY4" fmla="*/ 643038 h 4121336"/>
                    <a:gd name="connsiteX5" fmla="*/ 4914219 w 5105616"/>
                    <a:gd name="connsiteY5" fmla="*/ 1610600 h 4121336"/>
                    <a:gd name="connsiteX6" fmla="*/ 5073706 w 5105616"/>
                    <a:gd name="connsiteY6" fmla="*/ 3450033 h 4121336"/>
                    <a:gd name="connsiteX7" fmla="*/ 4435753 w 5105616"/>
                    <a:gd name="connsiteY7" fmla="*/ 3673317 h 4121336"/>
                    <a:gd name="connsiteX8" fmla="*/ 3531986 w 5105616"/>
                    <a:gd name="connsiteY8" fmla="*/ 3875335 h 4121336"/>
                    <a:gd name="connsiteX9" fmla="*/ 1639391 w 5105616"/>
                    <a:gd name="connsiteY9" fmla="*/ 4109252 h 4121336"/>
                    <a:gd name="connsiteX10" fmla="*/ 841948 w 5105616"/>
                    <a:gd name="connsiteY10" fmla="*/ 4066720 h 4121336"/>
                    <a:gd name="connsiteX11" fmla="*/ 55138 w 5105616"/>
                    <a:gd name="connsiteY11" fmla="*/ 3885968 h 4121336"/>
                    <a:gd name="connsiteX12" fmla="*/ 172097 w 5105616"/>
                    <a:gd name="connsiteY12" fmla="*/ 2801447 h 4121336"/>
                    <a:gd name="connsiteX13" fmla="*/ 118934 w 5105616"/>
                    <a:gd name="connsiteY13" fmla="*/ 1483010 h 4121336"/>
                    <a:gd name="connsiteX14" fmla="*/ 44507 w 5105616"/>
                    <a:gd name="connsiteY14" fmla="*/ 281531 h 4121336"/>
                    <a:gd name="connsiteX0" fmla="*/ 44507 w 5105616"/>
                    <a:gd name="connsiteY0" fmla="*/ 281531 h 4089983"/>
                    <a:gd name="connsiteX1" fmla="*/ 1118394 w 5105616"/>
                    <a:gd name="connsiteY1" fmla="*/ 47614 h 4089983"/>
                    <a:gd name="connsiteX2" fmla="*/ 2287976 w 5105616"/>
                    <a:gd name="connsiteY2" fmla="*/ 5084 h 4089983"/>
                    <a:gd name="connsiteX3" fmla="*/ 3755269 w 5105616"/>
                    <a:gd name="connsiteY3" fmla="*/ 122043 h 4089983"/>
                    <a:gd name="connsiteX4" fmla="*/ 5105604 w 5105616"/>
                    <a:gd name="connsiteY4" fmla="*/ 643038 h 4089983"/>
                    <a:gd name="connsiteX5" fmla="*/ 4914219 w 5105616"/>
                    <a:gd name="connsiteY5" fmla="*/ 1610600 h 4089983"/>
                    <a:gd name="connsiteX6" fmla="*/ 5073706 w 5105616"/>
                    <a:gd name="connsiteY6" fmla="*/ 3450033 h 4089983"/>
                    <a:gd name="connsiteX7" fmla="*/ 4435753 w 5105616"/>
                    <a:gd name="connsiteY7" fmla="*/ 3673317 h 4089983"/>
                    <a:gd name="connsiteX8" fmla="*/ 3531986 w 5105616"/>
                    <a:gd name="connsiteY8" fmla="*/ 3875335 h 4089983"/>
                    <a:gd name="connsiteX9" fmla="*/ 2436833 w 5105616"/>
                    <a:gd name="connsiteY9" fmla="*/ 4066721 h 4089983"/>
                    <a:gd name="connsiteX10" fmla="*/ 841948 w 5105616"/>
                    <a:gd name="connsiteY10" fmla="*/ 4066720 h 4089983"/>
                    <a:gd name="connsiteX11" fmla="*/ 55138 w 5105616"/>
                    <a:gd name="connsiteY11" fmla="*/ 3885968 h 4089983"/>
                    <a:gd name="connsiteX12" fmla="*/ 172097 w 5105616"/>
                    <a:gd name="connsiteY12" fmla="*/ 2801447 h 4089983"/>
                    <a:gd name="connsiteX13" fmla="*/ 118934 w 5105616"/>
                    <a:gd name="connsiteY13" fmla="*/ 1483010 h 4089983"/>
                    <a:gd name="connsiteX14" fmla="*/ 44507 w 5105616"/>
                    <a:gd name="connsiteY14" fmla="*/ 281531 h 4089983"/>
                    <a:gd name="connsiteX0" fmla="*/ 44507 w 5105616"/>
                    <a:gd name="connsiteY0" fmla="*/ 281531 h 4096418"/>
                    <a:gd name="connsiteX1" fmla="*/ 1118394 w 5105616"/>
                    <a:gd name="connsiteY1" fmla="*/ 47614 h 4096418"/>
                    <a:gd name="connsiteX2" fmla="*/ 2287976 w 5105616"/>
                    <a:gd name="connsiteY2" fmla="*/ 5084 h 4096418"/>
                    <a:gd name="connsiteX3" fmla="*/ 3755269 w 5105616"/>
                    <a:gd name="connsiteY3" fmla="*/ 122043 h 4096418"/>
                    <a:gd name="connsiteX4" fmla="*/ 5105604 w 5105616"/>
                    <a:gd name="connsiteY4" fmla="*/ 643038 h 4096418"/>
                    <a:gd name="connsiteX5" fmla="*/ 4914219 w 5105616"/>
                    <a:gd name="connsiteY5" fmla="*/ 1610600 h 4096418"/>
                    <a:gd name="connsiteX6" fmla="*/ 5073706 w 5105616"/>
                    <a:gd name="connsiteY6" fmla="*/ 3450033 h 4096418"/>
                    <a:gd name="connsiteX7" fmla="*/ 4435753 w 5105616"/>
                    <a:gd name="connsiteY7" fmla="*/ 3673317 h 4096418"/>
                    <a:gd name="connsiteX8" fmla="*/ 3531986 w 5105616"/>
                    <a:gd name="connsiteY8" fmla="*/ 3875335 h 4096418"/>
                    <a:gd name="connsiteX9" fmla="*/ 2436833 w 5105616"/>
                    <a:gd name="connsiteY9" fmla="*/ 4066721 h 4096418"/>
                    <a:gd name="connsiteX10" fmla="*/ 1182190 w 5105616"/>
                    <a:gd name="connsiteY10" fmla="*/ 4077353 h 4096418"/>
                    <a:gd name="connsiteX11" fmla="*/ 55138 w 5105616"/>
                    <a:gd name="connsiteY11" fmla="*/ 3885968 h 4096418"/>
                    <a:gd name="connsiteX12" fmla="*/ 172097 w 5105616"/>
                    <a:gd name="connsiteY12" fmla="*/ 2801447 h 4096418"/>
                    <a:gd name="connsiteX13" fmla="*/ 118934 w 5105616"/>
                    <a:gd name="connsiteY13" fmla="*/ 1483010 h 4096418"/>
                    <a:gd name="connsiteX14" fmla="*/ 44507 w 5105616"/>
                    <a:gd name="connsiteY14" fmla="*/ 281531 h 4096418"/>
                    <a:gd name="connsiteX0" fmla="*/ 44507 w 5105616"/>
                    <a:gd name="connsiteY0" fmla="*/ 281531 h 4091990"/>
                    <a:gd name="connsiteX1" fmla="*/ 1118394 w 5105616"/>
                    <a:gd name="connsiteY1" fmla="*/ 47614 h 4091990"/>
                    <a:gd name="connsiteX2" fmla="*/ 2287976 w 5105616"/>
                    <a:gd name="connsiteY2" fmla="*/ 5084 h 4091990"/>
                    <a:gd name="connsiteX3" fmla="*/ 3755269 w 5105616"/>
                    <a:gd name="connsiteY3" fmla="*/ 122043 h 4091990"/>
                    <a:gd name="connsiteX4" fmla="*/ 5105604 w 5105616"/>
                    <a:gd name="connsiteY4" fmla="*/ 643038 h 4091990"/>
                    <a:gd name="connsiteX5" fmla="*/ 4914219 w 5105616"/>
                    <a:gd name="connsiteY5" fmla="*/ 1610600 h 4091990"/>
                    <a:gd name="connsiteX6" fmla="*/ 5073706 w 5105616"/>
                    <a:gd name="connsiteY6" fmla="*/ 3450033 h 4091990"/>
                    <a:gd name="connsiteX7" fmla="*/ 4435753 w 5105616"/>
                    <a:gd name="connsiteY7" fmla="*/ 3673317 h 4091990"/>
                    <a:gd name="connsiteX8" fmla="*/ 3531986 w 5105616"/>
                    <a:gd name="connsiteY8" fmla="*/ 3875335 h 4091990"/>
                    <a:gd name="connsiteX9" fmla="*/ 2287978 w 5105616"/>
                    <a:gd name="connsiteY9" fmla="*/ 4056088 h 4091990"/>
                    <a:gd name="connsiteX10" fmla="*/ 1182190 w 5105616"/>
                    <a:gd name="connsiteY10" fmla="*/ 4077353 h 4091990"/>
                    <a:gd name="connsiteX11" fmla="*/ 55138 w 5105616"/>
                    <a:gd name="connsiteY11" fmla="*/ 3885968 h 4091990"/>
                    <a:gd name="connsiteX12" fmla="*/ 172097 w 5105616"/>
                    <a:gd name="connsiteY12" fmla="*/ 2801447 h 4091990"/>
                    <a:gd name="connsiteX13" fmla="*/ 118934 w 5105616"/>
                    <a:gd name="connsiteY13" fmla="*/ 1483010 h 4091990"/>
                    <a:gd name="connsiteX14" fmla="*/ 44507 w 5105616"/>
                    <a:gd name="connsiteY14" fmla="*/ 281531 h 4091990"/>
                    <a:gd name="connsiteX0" fmla="*/ 44507 w 5105616"/>
                    <a:gd name="connsiteY0" fmla="*/ 281531 h 4098244"/>
                    <a:gd name="connsiteX1" fmla="*/ 1118394 w 5105616"/>
                    <a:gd name="connsiteY1" fmla="*/ 47614 h 4098244"/>
                    <a:gd name="connsiteX2" fmla="*/ 2287976 w 5105616"/>
                    <a:gd name="connsiteY2" fmla="*/ 5084 h 4098244"/>
                    <a:gd name="connsiteX3" fmla="*/ 3755269 w 5105616"/>
                    <a:gd name="connsiteY3" fmla="*/ 122043 h 4098244"/>
                    <a:gd name="connsiteX4" fmla="*/ 5105604 w 5105616"/>
                    <a:gd name="connsiteY4" fmla="*/ 643038 h 4098244"/>
                    <a:gd name="connsiteX5" fmla="*/ 4914219 w 5105616"/>
                    <a:gd name="connsiteY5" fmla="*/ 1610600 h 4098244"/>
                    <a:gd name="connsiteX6" fmla="*/ 5073706 w 5105616"/>
                    <a:gd name="connsiteY6" fmla="*/ 3450033 h 4098244"/>
                    <a:gd name="connsiteX7" fmla="*/ 4435753 w 5105616"/>
                    <a:gd name="connsiteY7" fmla="*/ 3673317 h 4098244"/>
                    <a:gd name="connsiteX8" fmla="*/ 3999818 w 5105616"/>
                    <a:gd name="connsiteY8" fmla="*/ 3747744 h 4098244"/>
                    <a:gd name="connsiteX9" fmla="*/ 2287978 w 5105616"/>
                    <a:gd name="connsiteY9" fmla="*/ 4056088 h 4098244"/>
                    <a:gd name="connsiteX10" fmla="*/ 1182190 w 5105616"/>
                    <a:gd name="connsiteY10" fmla="*/ 4077353 h 4098244"/>
                    <a:gd name="connsiteX11" fmla="*/ 55138 w 5105616"/>
                    <a:gd name="connsiteY11" fmla="*/ 3885968 h 4098244"/>
                    <a:gd name="connsiteX12" fmla="*/ 172097 w 5105616"/>
                    <a:gd name="connsiteY12" fmla="*/ 2801447 h 4098244"/>
                    <a:gd name="connsiteX13" fmla="*/ 118934 w 5105616"/>
                    <a:gd name="connsiteY13" fmla="*/ 1483010 h 4098244"/>
                    <a:gd name="connsiteX14" fmla="*/ 44507 w 5105616"/>
                    <a:gd name="connsiteY14" fmla="*/ 281531 h 4098244"/>
                    <a:gd name="connsiteX0" fmla="*/ 44507 w 5115164"/>
                    <a:gd name="connsiteY0" fmla="*/ 281531 h 4098244"/>
                    <a:gd name="connsiteX1" fmla="*/ 1118394 w 5115164"/>
                    <a:gd name="connsiteY1" fmla="*/ 47614 h 4098244"/>
                    <a:gd name="connsiteX2" fmla="*/ 2287976 w 5115164"/>
                    <a:gd name="connsiteY2" fmla="*/ 5084 h 4098244"/>
                    <a:gd name="connsiteX3" fmla="*/ 3755269 w 5115164"/>
                    <a:gd name="connsiteY3" fmla="*/ 122043 h 4098244"/>
                    <a:gd name="connsiteX4" fmla="*/ 5105604 w 5115164"/>
                    <a:gd name="connsiteY4" fmla="*/ 643038 h 4098244"/>
                    <a:gd name="connsiteX5" fmla="*/ 4914219 w 5115164"/>
                    <a:gd name="connsiteY5" fmla="*/ 1610600 h 4098244"/>
                    <a:gd name="connsiteX6" fmla="*/ 5073706 w 5115164"/>
                    <a:gd name="connsiteY6" fmla="*/ 3450033 h 4098244"/>
                    <a:gd name="connsiteX7" fmla="*/ 3999818 w 5115164"/>
                    <a:gd name="connsiteY7" fmla="*/ 3747744 h 4098244"/>
                    <a:gd name="connsiteX8" fmla="*/ 2287978 w 5115164"/>
                    <a:gd name="connsiteY8" fmla="*/ 4056088 h 4098244"/>
                    <a:gd name="connsiteX9" fmla="*/ 1182190 w 5115164"/>
                    <a:gd name="connsiteY9" fmla="*/ 4077353 h 4098244"/>
                    <a:gd name="connsiteX10" fmla="*/ 55138 w 5115164"/>
                    <a:gd name="connsiteY10" fmla="*/ 3885968 h 4098244"/>
                    <a:gd name="connsiteX11" fmla="*/ 172097 w 5115164"/>
                    <a:gd name="connsiteY11" fmla="*/ 2801447 h 4098244"/>
                    <a:gd name="connsiteX12" fmla="*/ 118934 w 5115164"/>
                    <a:gd name="connsiteY12" fmla="*/ 1483010 h 4098244"/>
                    <a:gd name="connsiteX13" fmla="*/ 44507 w 5115164"/>
                    <a:gd name="connsiteY13" fmla="*/ 281531 h 4098244"/>
                    <a:gd name="connsiteX0" fmla="*/ 44507 w 5115164"/>
                    <a:gd name="connsiteY0" fmla="*/ 281531 h 4098244"/>
                    <a:gd name="connsiteX1" fmla="*/ 1118394 w 5115164"/>
                    <a:gd name="connsiteY1" fmla="*/ 47614 h 4098244"/>
                    <a:gd name="connsiteX2" fmla="*/ 2287976 w 5115164"/>
                    <a:gd name="connsiteY2" fmla="*/ 5084 h 4098244"/>
                    <a:gd name="connsiteX3" fmla="*/ 3755269 w 5115164"/>
                    <a:gd name="connsiteY3" fmla="*/ 122043 h 4098244"/>
                    <a:gd name="connsiteX4" fmla="*/ 5105604 w 5115164"/>
                    <a:gd name="connsiteY4" fmla="*/ 643038 h 4098244"/>
                    <a:gd name="connsiteX5" fmla="*/ 4914219 w 5115164"/>
                    <a:gd name="connsiteY5" fmla="*/ 1610600 h 4098244"/>
                    <a:gd name="connsiteX6" fmla="*/ 5073706 w 5115164"/>
                    <a:gd name="connsiteY6" fmla="*/ 3450033 h 4098244"/>
                    <a:gd name="connsiteX7" fmla="*/ 3999818 w 5115164"/>
                    <a:gd name="connsiteY7" fmla="*/ 3747744 h 4098244"/>
                    <a:gd name="connsiteX8" fmla="*/ 2287978 w 5115164"/>
                    <a:gd name="connsiteY8" fmla="*/ 4056088 h 4098244"/>
                    <a:gd name="connsiteX9" fmla="*/ 1182190 w 5115164"/>
                    <a:gd name="connsiteY9" fmla="*/ 4077353 h 4098244"/>
                    <a:gd name="connsiteX10" fmla="*/ 55138 w 5115164"/>
                    <a:gd name="connsiteY10" fmla="*/ 3885968 h 4098244"/>
                    <a:gd name="connsiteX11" fmla="*/ 172097 w 5115164"/>
                    <a:gd name="connsiteY11" fmla="*/ 2801447 h 4098244"/>
                    <a:gd name="connsiteX12" fmla="*/ 118934 w 5115164"/>
                    <a:gd name="connsiteY12" fmla="*/ 1483010 h 4098244"/>
                    <a:gd name="connsiteX13" fmla="*/ 44507 w 5115164"/>
                    <a:gd name="connsiteY13" fmla="*/ 281531 h 4098244"/>
                    <a:gd name="connsiteX0" fmla="*/ 44507 w 5105616"/>
                    <a:gd name="connsiteY0" fmla="*/ 281531 h 4098244"/>
                    <a:gd name="connsiteX1" fmla="*/ 1118394 w 5105616"/>
                    <a:gd name="connsiteY1" fmla="*/ 47614 h 4098244"/>
                    <a:gd name="connsiteX2" fmla="*/ 2287976 w 5105616"/>
                    <a:gd name="connsiteY2" fmla="*/ 5084 h 4098244"/>
                    <a:gd name="connsiteX3" fmla="*/ 3755269 w 5105616"/>
                    <a:gd name="connsiteY3" fmla="*/ 122043 h 4098244"/>
                    <a:gd name="connsiteX4" fmla="*/ 5105604 w 5105616"/>
                    <a:gd name="connsiteY4" fmla="*/ 643038 h 4098244"/>
                    <a:gd name="connsiteX5" fmla="*/ 4914219 w 5105616"/>
                    <a:gd name="connsiteY5" fmla="*/ 1610600 h 4098244"/>
                    <a:gd name="connsiteX6" fmla="*/ 5073706 w 5105616"/>
                    <a:gd name="connsiteY6" fmla="*/ 3450033 h 4098244"/>
                    <a:gd name="connsiteX7" fmla="*/ 3999818 w 5105616"/>
                    <a:gd name="connsiteY7" fmla="*/ 3747744 h 4098244"/>
                    <a:gd name="connsiteX8" fmla="*/ 2287978 w 5105616"/>
                    <a:gd name="connsiteY8" fmla="*/ 4056088 h 4098244"/>
                    <a:gd name="connsiteX9" fmla="*/ 1182190 w 5105616"/>
                    <a:gd name="connsiteY9" fmla="*/ 4077353 h 4098244"/>
                    <a:gd name="connsiteX10" fmla="*/ 55138 w 5105616"/>
                    <a:gd name="connsiteY10" fmla="*/ 3885968 h 4098244"/>
                    <a:gd name="connsiteX11" fmla="*/ 172097 w 5105616"/>
                    <a:gd name="connsiteY11" fmla="*/ 2801447 h 4098244"/>
                    <a:gd name="connsiteX12" fmla="*/ 118934 w 5105616"/>
                    <a:gd name="connsiteY12" fmla="*/ 1483010 h 4098244"/>
                    <a:gd name="connsiteX13" fmla="*/ 44507 w 5105616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5003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0750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0750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1143"/>
                    <a:gd name="connsiteX1" fmla="*/ 1118394 w 5105629"/>
                    <a:gd name="connsiteY1" fmla="*/ 47614 h 4091143"/>
                    <a:gd name="connsiteX2" fmla="*/ 2287976 w 5105629"/>
                    <a:gd name="connsiteY2" fmla="*/ 5084 h 4091143"/>
                    <a:gd name="connsiteX3" fmla="*/ 3755269 w 5105629"/>
                    <a:gd name="connsiteY3" fmla="*/ 122043 h 4091143"/>
                    <a:gd name="connsiteX4" fmla="*/ 5105604 w 5105629"/>
                    <a:gd name="connsiteY4" fmla="*/ 643038 h 4091143"/>
                    <a:gd name="connsiteX5" fmla="*/ 5009912 w 5105629"/>
                    <a:gd name="connsiteY5" fmla="*/ 1961474 h 4091143"/>
                    <a:gd name="connsiteX6" fmla="*/ 5073706 w 5105629"/>
                    <a:gd name="connsiteY6" fmla="*/ 3407503 h 4091143"/>
                    <a:gd name="connsiteX7" fmla="*/ 4010451 w 5105629"/>
                    <a:gd name="connsiteY7" fmla="*/ 3896600 h 4091143"/>
                    <a:gd name="connsiteX8" fmla="*/ 2287978 w 5105629"/>
                    <a:gd name="connsiteY8" fmla="*/ 4056088 h 4091143"/>
                    <a:gd name="connsiteX9" fmla="*/ 1182190 w 5105629"/>
                    <a:gd name="connsiteY9" fmla="*/ 4077353 h 4091143"/>
                    <a:gd name="connsiteX10" fmla="*/ 55138 w 5105629"/>
                    <a:gd name="connsiteY10" fmla="*/ 3885968 h 4091143"/>
                    <a:gd name="connsiteX11" fmla="*/ 172097 w 5105629"/>
                    <a:gd name="connsiteY11" fmla="*/ 2801447 h 4091143"/>
                    <a:gd name="connsiteX12" fmla="*/ 118934 w 5105629"/>
                    <a:gd name="connsiteY12" fmla="*/ 1483010 h 4091143"/>
                    <a:gd name="connsiteX13" fmla="*/ 44507 w 5105629"/>
                    <a:gd name="connsiteY13" fmla="*/ 281531 h 4091143"/>
                    <a:gd name="connsiteX0" fmla="*/ 44507 w 5105629"/>
                    <a:gd name="connsiteY0" fmla="*/ 281531 h 4091143"/>
                    <a:gd name="connsiteX1" fmla="*/ 1118394 w 5105629"/>
                    <a:gd name="connsiteY1" fmla="*/ 47614 h 4091143"/>
                    <a:gd name="connsiteX2" fmla="*/ 2287976 w 5105629"/>
                    <a:gd name="connsiteY2" fmla="*/ 5084 h 4091143"/>
                    <a:gd name="connsiteX3" fmla="*/ 3755269 w 5105629"/>
                    <a:gd name="connsiteY3" fmla="*/ 122043 h 4091143"/>
                    <a:gd name="connsiteX4" fmla="*/ 5105604 w 5105629"/>
                    <a:gd name="connsiteY4" fmla="*/ 643038 h 4091143"/>
                    <a:gd name="connsiteX5" fmla="*/ 5009912 w 5105629"/>
                    <a:gd name="connsiteY5" fmla="*/ 1961474 h 4091143"/>
                    <a:gd name="connsiteX6" fmla="*/ 5073706 w 5105629"/>
                    <a:gd name="connsiteY6" fmla="*/ 3407503 h 4091143"/>
                    <a:gd name="connsiteX7" fmla="*/ 4010451 w 5105629"/>
                    <a:gd name="connsiteY7" fmla="*/ 3896600 h 4091143"/>
                    <a:gd name="connsiteX8" fmla="*/ 2287978 w 5105629"/>
                    <a:gd name="connsiteY8" fmla="*/ 4056088 h 4091143"/>
                    <a:gd name="connsiteX9" fmla="*/ 1182190 w 5105629"/>
                    <a:gd name="connsiteY9" fmla="*/ 4077353 h 4091143"/>
                    <a:gd name="connsiteX10" fmla="*/ 55138 w 5105629"/>
                    <a:gd name="connsiteY10" fmla="*/ 3885968 h 4091143"/>
                    <a:gd name="connsiteX11" fmla="*/ 172097 w 5105629"/>
                    <a:gd name="connsiteY11" fmla="*/ 2801447 h 4091143"/>
                    <a:gd name="connsiteX12" fmla="*/ 118934 w 5105629"/>
                    <a:gd name="connsiteY12" fmla="*/ 1483010 h 4091143"/>
                    <a:gd name="connsiteX13" fmla="*/ 44507 w 5105629"/>
                    <a:gd name="connsiteY13" fmla="*/ 281531 h 4091143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407503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545726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577624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283736"/>
                    <a:gd name="connsiteY0" fmla="*/ 281531 h 4090355"/>
                    <a:gd name="connsiteX1" fmla="*/ 1118394 w 5283736"/>
                    <a:gd name="connsiteY1" fmla="*/ 47614 h 4090355"/>
                    <a:gd name="connsiteX2" fmla="*/ 2287976 w 5283736"/>
                    <a:gd name="connsiteY2" fmla="*/ 5084 h 4090355"/>
                    <a:gd name="connsiteX3" fmla="*/ 3755269 w 5283736"/>
                    <a:gd name="connsiteY3" fmla="*/ 122043 h 4090355"/>
                    <a:gd name="connsiteX4" fmla="*/ 5105604 w 5283736"/>
                    <a:gd name="connsiteY4" fmla="*/ 643038 h 4090355"/>
                    <a:gd name="connsiteX5" fmla="*/ 5283622 w 5283736"/>
                    <a:gd name="connsiteY5" fmla="*/ 1770088 h 4090355"/>
                    <a:gd name="connsiteX6" fmla="*/ 5073706 w 5283736"/>
                    <a:gd name="connsiteY6" fmla="*/ 3577624 h 4090355"/>
                    <a:gd name="connsiteX7" fmla="*/ 3787168 w 5283736"/>
                    <a:gd name="connsiteY7" fmla="*/ 3917865 h 4090355"/>
                    <a:gd name="connsiteX8" fmla="*/ 2287978 w 5283736"/>
                    <a:gd name="connsiteY8" fmla="*/ 4056088 h 4090355"/>
                    <a:gd name="connsiteX9" fmla="*/ 1182190 w 5283736"/>
                    <a:gd name="connsiteY9" fmla="*/ 4077353 h 4090355"/>
                    <a:gd name="connsiteX10" fmla="*/ 55138 w 5283736"/>
                    <a:gd name="connsiteY10" fmla="*/ 3885968 h 4090355"/>
                    <a:gd name="connsiteX11" fmla="*/ 172097 w 5283736"/>
                    <a:gd name="connsiteY11" fmla="*/ 2801447 h 4090355"/>
                    <a:gd name="connsiteX12" fmla="*/ 118934 w 5283736"/>
                    <a:gd name="connsiteY12" fmla="*/ 1483010 h 4090355"/>
                    <a:gd name="connsiteX13" fmla="*/ 44507 w 5283736"/>
                    <a:gd name="connsiteY13" fmla="*/ 281531 h 4090355"/>
                    <a:gd name="connsiteX0" fmla="*/ 44507 w 5284400"/>
                    <a:gd name="connsiteY0" fmla="*/ 281531 h 4090355"/>
                    <a:gd name="connsiteX1" fmla="*/ 1118394 w 5284400"/>
                    <a:gd name="connsiteY1" fmla="*/ 47614 h 4090355"/>
                    <a:gd name="connsiteX2" fmla="*/ 2287976 w 5284400"/>
                    <a:gd name="connsiteY2" fmla="*/ 5084 h 4090355"/>
                    <a:gd name="connsiteX3" fmla="*/ 3755269 w 5284400"/>
                    <a:gd name="connsiteY3" fmla="*/ 122043 h 4090355"/>
                    <a:gd name="connsiteX4" fmla="*/ 5105604 w 5284400"/>
                    <a:gd name="connsiteY4" fmla="*/ 643038 h 4090355"/>
                    <a:gd name="connsiteX5" fmla="*/ 5143493 w 5284400"/>
                    <a:gd name="connsiteY5" fmla="*/ 1195933 h 4090355"/>
                    <a:gd name="connsiteX6" fmla="*/ 5283622 w 5284400"/>
                    <a:gd name="connsiteY6" fmla="*/ 1770088 h 4090355"/>
                    <a:gd name="connsiteX7" fmla="*/ 5073706 w 5284400"/>
                    <a:gd name="connsiteY7" fmla="*/ 3577624 h 4090355"/>
                    <a:gd name="connsiteX8" fmla="*/ 3787168 w 5284400"/>
                    <a:gd name="connsiteY8" fmla="*/ 3917865 h 4090355"/>
                    <a:gd name="connsiteX9" fmla="*/ 2287978 w 5284400"/>
                    <a:gd name="connsiteY9" fmla="*/ 4056088 h 4090355"/>
                    <a:gd name="connsiteX10" fmla="*/ 1182190 w 5284400"/>
                    <a:gd name="connsiteY10" fmla="*/ 4077353 h 4090355"/>
                    <a:gd name="connsiteX11" fmla="*/ 55138 w 5284400"/>
                    <a:gd name="connsiteY11" fmla="*/ 3885968 h 4090355"/>
                    <a:gd name="connsiteX12" fmla="*/ 172097 w 5284400"/>
                    <a:gd name="connsiteY12" fmla="*/ 2801447 h 4090355"/>
                    <a:gd name="connsiteX13" fmla="*/ 118934 w 5284400"/>
                    <a:gd name="connsiteY13" fmla="*/ 1483010 h 4090355"/>
                    <a:gd name="connsiteX14" fmla="*/ 44507 w 5284400"/>
                    <a:gd name="connsiteY14" fmla="*/ 281531 h 4090355"/>
                    <a:gd name="connsiteX0" fmla="*/ 44507 w 5305346"/>
                    <a:gd name="connsiteY0" fmla="*/ 281531 h 4090355"/>
                    <a:gd name="connsiteX1" fmla="*/ 1118394 w 5305346"/>
                    <a:gd name="connsiteY1" fmla="*/ 47614 h 4090355"/>
                    <a:gd name="connsiteX2" fmla="*/ 2287976 w 5305346"/>
                    <a:gd name="connsiteY2" fmla="*/ 5084 h 4090355"/>
                    <a:gd name="connsiteX3" fmla="*/ 3755269 w 5305346"/>
                    <a:gd name="connsiteY3" fmla="*/ 122043 h 4090355"/>
                    <a:gd name="connsiteX4" fmla="*/ 5105604 w 5305346"/>
                    <a:gd name="connsiteY4" fmla="*/ 643038 h 4090355"/>
                    <a:gd name="connsiteX5" fmla="*/ 5143493 w 5305346"/>
                    <a:gd name="connsiteY5" fmla="*/ 1195933 h 4090355"/>
                    <a:gd name="connsiteX6" fmla="*/ 5304676 w 5305346"/>
                    <a:gd name="connsiteY6" fmla="*/ 2110330 h 4090355"/>
                    <a:gd name="connsiteX7" fmla="*/ 5073706 w 5305346"/>
                    <a:gd name="connsiteY7" fmla="*/ 3577624 h 4090355"/>
                    <a:gd name="connsiteX8" fmla="*/ 3787168 w 5305346"/>
                    <a:gd name="connsiteY8" fmla="*/ 3917865 h 4090355"/>
                    <a:gd name="connsiteX9" fmla="*/ 2287978 w 5305346"/>
                    <a:gd name="connsiteY9" fmla="*/ 4056088 h 4090355"/>
                    <a:gd name="connsiteX10" fmla="*/ 1182190 w 5305346"/>
                    <a:gd name="connsiteY10" fmla="*/ 4077353 h 4090355"/>
                    <a:gd name="connsiteX11" fmla="*/ 55138 w 5305346"/>
                    <a:gd name="connsiteY11" fmla="*/ 3885968 h 4090355"/>
                    <a:gd name="connsiteX12" fmla="*/ 172097 w 5305346"/>
                    <a:gd name="connsiteY12" fmla="*/ 2801447 h 4090355"/>
                    <a:gd name="connsiteX13" fmla="*/ 118934 w 5305346"/>
                    <a:gd name="connsiteY13" fmla="*/ 1483010 h 4090355"/>
                    <a:gd name="connsiteX14" fmla="*/ 44507 w 5305346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05604 w 5311338"/>
                    <a:gd name="connsiteY4" fmla="*/ 643038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08999"/>
                    <a:gd name="connsiteY0" fmla="*/ 281531 h 4090355"/>
                    <a:gd name="connsiteX1" fmla="*/ 1118394 w 5308999"/>
                    <a:gd name="connsiteY1" fmla="*/ 47614 h 4090355"/>
                    <a:gd name="connsiteX2" fmla="*/ 2287976 w 5308999"/>
                    <a:gd name="connsiteY2" fmla="*/ 5084 h 4090355"/>
                    <a:gd name="connsiteX3" fmla="*/ 3755269 w 5308999"/>
                    <a:gd name="connsiteY3" fmla="*/ 122043 h 4090355"/>
                    <a:gd name="connsiteX4" fmla="*/ 5158241 w 5308999"/>
                    <a:gd name="connsiteY4" fmla="*/ 717466 h 4090355"/>
                    <a:gd name="connsiteX5" fmla="*/ 5217185 w 5308999"/>
                    <a:gd name="connsiteY5" fmla="*/ 1663766 h 4090355"/>
                    <a:gd name="connsiteX6" fmla="*/ 5304676 w 5308999"/>
                    <a:gd name="connsiteY6" fmla="*/ 2110330 h 4090355"/>
                    <a:gd name="connsiteX7" fmla="*/ 5073706 w 5308999"/>
                    <a:gd name="connsiteY7" fmla="*/ 3577624 h 4090355"/>
                    <a:gd name="connsiteX8" fmla="*/ 3787168 w 5308999"/>
                    <a:gd name="connsiteY8" fmla="*/ 3917865 h 4090355"/>
                    <a:gd name="connsiteX9" fmla="*/ 2287978 w 5308999"/>
                    <a:gd name="connsiteY9" fmla="*/ 4056088 h 4090355"/>
                    <a:gd name="connsiteX10" fmla="*/ 1182190 w 5308999"/>
                    <a:gd name="connsiteY10" fmla="*/ 4077353 h 4090355"/>
                    <a:gd name="connsiteX11" fmla="*/ 55138 w 5308999"/>
                    <a:gd name="connsiteY11" fmla="*/ 3885968 h 4090355"/>
                    <a:gd name="connsiteX12" fmla="*/ 172097 w 5308999"/>
                    <a:gd name="connsiteY12" fmla="*/ 2801447 h 4090355"/>
                    <a:gd name="connsiteX13" fmla="*/ 118934 w 5308999"/>
                    <a:gd name="connsiteY13" fmla="*/ 1483010 h 4090355"/>
                    <a:gd name="connsiteX14" fmla="*/ 44507 w 5308999"/>
                    <a:gd name="connsiteY14" fmla="*/ 281531 h 4090355"/>
                    <a:gd name="connsiteX0" fmla="*/ 44507 w 5223945"/>
                    <a:gd name="connsiteY0" fmla="*/ 281531 h 4090355"/>
                    <a:gd name="connsiteX1" fmla="*/ 1118394 w 5223945"/>
                    <a:gd name="connsiteY1" fmla="*/ 47614 h 4090355"/>
                    <a:gd name="connsiteX2" fmla="*/ 2287976 w 5223945"/>
                    <a:gd name="connsiteY2" fmla="*/ 5084 h 4090355"/>
                    <a:gd name="connsiteX3" fmla="*/ 3755269 w 5223945"/>
                    <a:gd name="connsiteY3" fmla="*/ 122043 h 4090355"/>
                    <a:gd name="connsiteX4" fmla="*/ 5158241 w 5223945"/>
                    <a:gd name="connsiteY4" fmla="*/ 717466 h 4090355"/>
                    <a:gd name="connsiteX5" fmla="*/ 5217185 w 5223945"/>
                    <a:gd name="connsiteY5" fmla="*/ 1663766 h 4090355"/>
                    <a:gd name="connsiteX6" fmla="*/ 5146767 w 5223945"/>
                    <a:gd name="connsiteY6" fmla="*/ 2546265 h 4090355"/>
                    <a:gd name="connsiteX7" fmla="*/ 5073706 w 5223945"/>
                    <a:gd name="connsiteY7" fmla="*/ 3577624 h 4090355"/>
                    <a:gd name="connsiteX8" fmla="*/ 3787168 w 5223945"/>
                    <a:gd name="connsiteY8" fmla="*/ 3917865 h 4090355"/>
                    <a:gd name="connsiteX9" fmla="*/ 2287978 w 5223945"/>
                    <a:gd name="connsiteY9" fmla="*/ 4056088 h 4090355"/>
                    <a:gd name="connsiteX10" fmla="*/ 1182190 w 5223945"/>
                    <a:gd name="connsiteY10" fmla="*/ 4077353 h 4090355"/>
                    <a:gd name="connsiteX11" fmla="*/ 55138 w 5223945"/>
                    <a:gd name="connsiteY11" fmla="*/ 3885968 h 4090355"/>
                    <a:gd name="connsiteX12" fmla="*/ 172097 w 5223945"/>
                    <a:gd name="connsiteY12" fmla="*/ 2801447 h 4090355"/>
                    <a:gd name="connsiteX13" fmla="*/ 118934 w 5223945"/>
                    <a:gd name="connsiteY13" fmla="*/ 1483010 h 4090355"/>
                    <a:gd name="connsiteX14" fmla="*/ 44507 w 5223945"/>
                    <a:gd name="connsiteY14" fmla="*/ 281531 h 4090355"/>
                    <a:gd name="connsiteX0" fmla="*/ 44507 w 5230888"/>
                    <a:gd name="connsiteY0" fmla="*/ 281531 h 4090355"/>
                    <a:gd name="connsiteX1" fmla="*/ 1118394 w 5230888"/>
                    <a:gd name="connsiteY1" fmla="*/ 47614 h 4090355"/>
                    <a:gd name="connsiteX2" fmla="*/ 2287976 w 5230888"/>
                    <a:gd name="connsiteY2" fmla="*/ 5084 h 4090355"/>
                    <a:gd name="connsiteX3" fmla="*/ 3755269 w 5230888"/>
                    <a:gd name="connsiteY3" fmla="*/ 122043 h 4090355"/>
                    <a:gd name="connsiteX4" fmla="*/ 5158241 w 5230888"/>
                    <a:gd name="connsiteY4" fmla="*/ 717466 h 4090355"/>
                    <a:gd name="connsiteX5" fmla="*/ 5217185 w 5230888"/>
                    <a:gd name="connsiteY5" fmla="*/ 1663766 h 4090355"/>
                    <a:gd name="connsiteX6" fmla="*/ 5227710 w 5230888"/>
                    <a:gd name="connsiteY6" fmla="*/ 2503737 h 4090355"/>
                    <a:gd name="connsiteX7" fmla="*/ 5146767 w 5230888"/>
                    <a:gd name="connsiteY7" fmla="*/ 2546265 h 4090355"/>
                    <a:gd name="connsiteX8" fmla="*/ 5073706 w 5230888"/>
                    <a:gd name="connsiteY8" fmla="*/ 3577624 h 4090355"/>
                    <a:gd name="connsiteX9" fmla="*/ 3787168 w 5230888"/>
                    <a:gd name="connsiteY9" fmla="*/ 3917865 h 4090355"/>
                    <a:gd name="connsiteX10" fmla="*/ 2287978 w 5230888"/>
                    <a:gd name="connsiteY10" fmla="*/ 4056088 h 4090355"/>
                    <a:gd name="connsiteX11" fmla="*/ 1182190 w 5230888"/>
                    <a:gd name="connsiteY11" fmla="*/ 4077353 h 4090355"/>
                    <a:gd name="connsiteX12" fmla="*/ 55138 w 5230888"/>
                    <a:gd name="connsiteY12" fmla="*/ 3885968 h 4090355"/>
                    <a:gd name="connsiteX13" fmla="*/ 172097 w 5230888"/>
                    <a:gd name="connsiteY13" fmla="*/ 2801447 h 4090355"/>
                    <a:gd name="connsiteX14" fmla="*/ 118934 w 5230888"/>
                    <a:gd name="connsiteY14" fmla="*/ 1483010 h 4090355"/>
                    <a:gd name="connsiteX15" fmla="*/ 44507 w 5230888"/>
                    <a:gd name="connsiteY15" fmla="*/ 281531 h 4090355"/>
                    <a:gd name="connsiteX0" fmla="*/ 44507 w 5232421"/>
                    <a:gd name="connsiteY0" fmla="*/ 281531 h 4090355"/>
                    <a:gd name="connsiteX1" fmla="*/ 1118394 w 5232421"/>
                    <a:gd name="connsiteY1" fmla="*/ 47614 h 4090355"/>
                    <a:gd name="connsiteX2" fmla="*/ 2287976 w 5232421"/>
                    <a:gd name="connsiteY2" fmla="*/ 5084 h 4090355"/>
                    <a:gd name="connsiteX3" fmla="*/ 3755269 w 5232421"/>
                    <a:gd name="connsiteY3" fmla="*/ 122043 h 4090355"/>
                    <a:gd name="connsiteX4" fmla="*/ 5158241 w 5232421"/>
                    <a:gd name="connsiteY4" fmla="*/ 717466 h 4090355"/>
                    <a:gd name="connsiteX5" fmla="*/ 5227713 w 5232421"/>
                    <a:gd name="connsiteY5" fmla="*/ 1536175 h 4090355"/>
                    <a:gd name="connsiteX6" fmla="*/ 5227710 w 5232421"/>
                    <a:gd name="connsiteY6" fmla="*/ 2503737 h 4090355"/>
                    <a:gd name="connsiteX7" fmla="*/ 5146767 w 5232421"/>
                    <a:gd name="connsiteY7" fmla="*/ 2546265 h 4090355"/>
                    <a:gd name="connsiteX8" fmla="*/ 5073706 w 5232421"/>
                    <a:gd name="connsiteY8" fmla="*/ 3577624 h 4090355"/>
                    <a:gd name="connsiteX9" fmla="*/ 3787168 w 5232421"/>
                    <a:gd name="connsiteY9" fmla="*/ 3917865 h 4090355"/>
                    <a:gd name="connsiteX10" fmla="*/ 2287978 w 5232421"/>
                    <a:gd name="connsiteY10" fmla="*/ 4056088 h 4090355"/>
                    <a:gd name="connsiteX11" fmla="*/ 1182190 w 5232421"/>
                    <a:gd name="connsiteY11" fmla="*/ 4077353 h 4090355"/>
                    <a:gd name="connsiteX12" fmla="*/ 55138 w 5232421"/>
                    <a:gd name="connsiteY12" fmla="*/ 3885968 h 4090355"/>
                    <a:gd name="connsiteX13" fmla="*/ 172097 w 5232421"/>
                    <a:gd name="connsiteY13" fmla="*/ 2801447 h 4090355"/>
                    <a:gd name="connsiteX14" fmla="*/ 118934 w 5232421"/>
                    <a:gd name="connsiteY14" fmla="*/ 1483010 h 4090355"/>
                    <a:gd name="connsiteX15" fmla="*/ 44507 w 5232421"/>
                    <a:gd name="connsiteY15" fmla="*/ 281531 h 4090355"/>
                    <a:gd name="connsiteX0" fmla="*/ 44507 w 5232421"/>
                    <a:gd name="connsiteY0" fmla="*/ 281531 h 4090355"/>
                    <a:gd name="connsiteX1" fmla="*/ 1118394 w 5232421"/>
                    <a:gd name="connsiteY1" fmla="*/ 47614 h 4090355"/>
                    <a:gd name="connsiteX2" fmla="*/ 2287976 w 5232421"/>
                    <a:gd name="connsiteY2" fmla="*/ 5084 h 4090355"/>
                    <a:gd name="connsiteX3" fmla="*/ 3755269 w 5232421"/>
                    <a:gd name="connsiteY3" fmla="*/ 122043 h 4090355"/>
                    <a:gd name="connsiteX4" fmla="*/ 5158241 w 5232421"/>
                    <a:gd name="connsiteY4" fmla="*/ 717466 h 4090355"/>
                    <a:gd name="connsiteX5" fmla="*/ 5227713 w 5232421"/>
                    <a:gd name="connsiteY5" fmla="*/ 1536175 h 4090355"/>
                    <a:gd name="connsiteX6" fmla="*/ 5227710 w 5232421"/>
                    <a:gd name="connsiteY6" fmla="*/ 2503737 h 4090355"/>
                    <a:gd name="connsiteX7" fmla="*/ 5146767 w 5232421"/>
                    <a:gd name="connsiteY7" fmla="*/ 2546265 h 4090355"/>
                    <a:gd name="connsiteX8" fmla="*/ 5073706 w 5232421"/>
                    <a:gd name="connsiteY8" fmla="*/ 3577624 h 4090355"/>
                    <a:gd name="connsiteX9" fmla="*/ 3787168 w 5232421"/>
                    <a:gd name="connsiteY9" fmla="*/ 3917865 h 4090355"/>
                    <a:gd name="connsiteX10" fmla="*/ 2287978 w 5232421"/>
                    <a:gd name="connsiteY10" fmla="*/ 4056088 h 4090355"/>
                    <a:gd name="connsiteX11" fmla="*/ 1182190 w 5232421"/>
                    <a:gd name="connsiteY11" fmla="*/ 4077353 h 4090355"/>
                    <a:gd name="connsiteX12" fmla="*/ 55138 w 5232421"/>
                    <a:gd name="connsiteY12" fmla="*/ 3885968 h 4090355"/>
                    <a:gd name="connsiteX13" fmla="*/ 172097 w 5232421"/>
                    <a:gd name="connsiteY13" fmla="*/ 2801447 h 4090355"/>
                    <a:gd name="connsiteX14" fmla="*/ 118934 w 5232421"/>
                    <a:gd name="connsiteY14" fmla="*/ 1483010 h 4090355"/>
                    <a:gd name="connsiteX15" fmla="*/ 44507 w 5232421"/>
                    <a:gd name="connsiteY15" fmla="*/ 281531 h 4090355"/>
                    <a:gd name="connsiteX0" fmla="*/ 44507 w 5228922"/>
                    <a:gd name="connsiteY0" fmla="*/ 281531 h 4090355"/>
                    <a:gd name="connsiteX1" fmla="*/ 1118394 w 5228922"/>
                    <a:gd name="connsiteY1" fmla="*/ 47614 h 4090355"/>
                    <a:gd name="connsiteX2" fmla="*/ 2287976 w 5228922"/>
                    <a:gd name="connsiteY2" fmla="*/ 5084 h 4090355"/>
                    <a:gd name="connsiteX3" fmla="*/ 3755269 w 5228922"/>
                    <a:gd name="connsiteY3" fmla="*/ 122043 h 4090355"/>
                    <a:gd name="connsiteX4" fmla="*/ 5158241 w 5228922"/>
                    <a:gd name="connsiteY4" fmla="*/ 717466 h 4090355"/>
                    <a:gd name="connsiteX5" fmla="*/ 5164549 w 5228922"/>
                    <a:gd name="connsiteY5" fmla="*/ 1536175 h 4090355"/>
                    <a:gd name="connsiteX6" fmla="*/ 5227710 w 5228922"/>
                    <a:gd name="connsiteY6" fmla="*/ 2503737 h 4090355"/>
                    <a:gd name="connsiteX7" fmla="*/ 5146767 w 5228922"/>
                    <a:gd name="connsiteY7" fmla="*/ 2546265 h 4090355"/>
                    <a:gd name="connsiteX8" fmla="*/ 5073706 w 5228922"/>
                    <a:gd name="connsiteY8" fmla="*/ 3577624 h 4090355"/>
                    <a:gd name="connsiteX9" fmla="*/ 3787168 w 5228922"/>
                    <a:gd name="connsiteY9" fmla="*/ 3917865 h 4090355"/>
                    <a:gd name="connsiteX10" fmla="*/ 2287978 w 5228922"/>
                    <a:gd name="connsiteY10" fmla="*/ 4056088 h 4090355"/>
                    <a:gd name="connsiteX11" fmla="*/ 1182190 w 5228922"/>
                    <a:gd name="connsiteY11" fmla="*/ 4077353 h 4090355"/>
                    <a:gd name="connsiteX12" fmla="*/ 55138 w 5228922"/>
                    <a:gd name="connsiteY12" fmla="*/ 3885968 h 4090355"/>
                    <a:gd name="connsiteX13" fmla="*/ 172097 w 5228922"/>
                    <a:gd name="connsiteY13" fmla="*/ 2801447 h 4090355"/>
                    <a:gd name="connsiteX14" fmla="*/ 118934 w 5228922"/>
                    <a:gd name="connsiteY14" fmla="*/ 1483010 h 4090355"/>
                    <a:gd name="connsiteX15" fmla="*/ 44507 w 5228922"/>
                    <a:gd name="connsiteY15" fmla="*/ 281531 h 4090355"/>
                    <a:gd name="connsiteX0" fmla="*/ 44507 w 5228922"/>
                    <a:gd name="connsiteY0" fmla="*/ 281531 h 4090355"/>
                    <a:gd name="connsiteX1" fmla="*/ 1118394 w 5228922"/>
                    <a:gd name="connsiteY1" fmla="*/ 47614 h 4090355"/>
                    <a:gd name="connsiteX2" fmla="*/ 2287976 w 5228922"/>
                    <a:gd name="connsiteY2" fmla="*/ 5084 h 4090355"/>
                    <a:gd name="connsiteX3" fmla="*/ 3755269 w 5228922"/>
                    <a:gd name="connsiteY3" fmla="*/ 122043 h 4090355"/>
                    <a:gd name="connsiteX4" fmla="*/ 5158241 w 5228922"/>
                    <a:gd name="connsiteY4" fmla="*/ 717466 h 4090355"/>
                    <a:gd name="connsiteX5" fmla="*/ 5164549 w 5228922"/>
                    <a:gd name="connsiteY5" fmla="*/ 1536175 h 4090355"/>
                    <a:gd name="connsiteX6" fmla="*/ 5227710 w 5228922"/>
                    <a:gd name="connsiteY6" fmla="*/ 2503737 h 4090355"/>
                    <a:gd name="connsiteX7" fmla="*/ 5146768 w 5228922"/>
                    <a:gd name="connsiteY7" fmla="*/ 3194852 h 4090355"/>
                    <a:gd name="connsiteX8" fmla="*/ 5073706 w 5228922"/>
                    <a:gd name="connsiteY8" fmla="*/ 3577624 h 4090355"/>
                    <a:gd name="connsiteX9" fmla="*/ 3787168 w 5228922"/>
                    <a:gd name="connsiteY9" fmla="*/ 3917865 h 4090355"/>
                    <a:gd name="connsiteX10" fmla="*/ 2287978 w 5228922"/>
                    <a:gd name="connsiteY10" fmla="*/ 4056088 h 4090355"/>
                    <a:gd name="connsiteX11" fmla="*/ 1182190 w 5228922"/>
                    <a:gd name="connsiteY11" fmla="*/ 4077353 h 4090355"/>
                    <a:gd name="connsiteX12" fmla="*/ 55138 w 5228922"/>
                    <a:gd name="connsiteY12" fmla="*/ 3885968 h 4090355"/>
                    <a:gd name="connsiteX13" fmla="*/ 172097 w 5228922"/>
                    <a:gd name="connsiteY13" fmla="*/ 2801447 h 4090355"/>
                    <a:gd name="connsiteX14" fmla="*/ 118934 w 5228922"/>
                    <a:gd name="connsiteY14" fmla="*/ 1483010 h 4090355"/>
                    <a:gd name="connsiteX15" fmla="*/ 44507 w 5228922"/>
                    <a:gd name="connsiteY15" fmla="*/ 281531 h 4090355"/>
                    <a:gd name="connsiteX0" fmla="*/ 44507 w 5178251"/>
                    <a:gd name="connsiteY0" fmla="*/ 281531 h 4090355"/>
                    <a:gd name="connsiteX1" fmla="*/ 1118394 w 5178251"/>
                    <a:gd name="connsiteY1" fmla="*/ 47614 h 4090355"/>
                    <a:gd name="connsiteX2" fmla="*/ 2287976 w 5178251"/>
                    <a:gd name="connsiteY2" fmla="*/ 5084 h 4090355"/>
                    <a:gd name="connsiteX3" fmla="*/ 3755269 w 5178251"/>
                    <a:gd name="connsiteY3" fmla="*/ 122043 h 4090355"/>
                    <a:gd name="connsiteX4" fmla="*/ 5158241 w 5178251"/>
                    <a:gd name="connsiteY4" fmla="*/ 717466 h 4090355"/>
                    <a:gd name="connsiteX5" fmla="*/ 5164549 w 5178251"/>
                    <a:gd name="connsiteY5" fmla="*/ 1536175 h 4090355"/>
                    <a:gd name="connsiteX6" fmla="*/ 5175073 w 5178251"/>
                    <a:gd name="connsiteY6" fmla="*/ 2386779 h 4090355"/>
                    <a:gd name="connsiteX7" fmla="*/ 5146768 w 5178251"/>
                    <a:gd name="connsiteY7" fmla="*/ 3194852 h 4090355"/>
                    <a:gd name="connsiteX8" fmla="*/ 5073706 w 5178251"/>
                    <a:gd name="connsiteY8" fmla="*/ 3577624 h 4090355"/>
                    <a:gd name="connsiteX9" fmla="*/ 3787168 w 5178251"/>
                    <a:gd name="connsiteY9" fmla="*/ 3917865 h 4090355"/>
                    <a:gd name="connsiteX10" fmla="*/ 2287978 w 5178251"/>
                    <a:gd name="connsiteY10" fmla="*/ 4056088 h 4090355"/>
                    <a:gd name="connsiteX11" fmla="*/ 1182190 w 5178251"/>
                    <a:gd name="connsiteY11" fmla="*/ 4077353 h 4090355"/>
                    <a:gd name="connsiteX12" fmla="*/ 55138 w 5178251"/>
                    <a:gd name="connsiteY12" fmla="*/ 3885968 h 4090355"/>
                    <a:gd name="connsiteX13" fmla="*/ 172097 w 5178251"/>
                    <a:gd name="connsiteY13" fmla="*/ 2801447 h 4090355"/>
                    <a:gd name="connsiteX14" fmla="*/ 118934 w 5178251"/>
                    <a:gd name="connsiteY14" fmla="*/ 1483010 h 4090355"/>
                    <a:gd name="connsiteX15" fmla="*/ 44507 w 5178251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285530"/>
                    <a:gd name="connsiteY0" fmla="*/ 281531 h 4090355"/>
                    <a:gd name="connsiteX1" fmla="*/ 1118394 w 5285530"/>
                    <a:gd name="connsiteY1" fmla="*/ 47614 h 4090355"/>
                    <a:gd name="connsiteX2" fmla="*/ 2287976 w 5285530"/>
                    <a:gd name="connsiteY2" fmla="*/ 5084 h 4090355"/>
                    <a:gd name="connsiteX3" fmla="*/ 3755269 w 5285530"/>
                    <a:gd name="connsiteY3" fmla="*/ 122043 h 4090355"/>
                    <a:gd name="connsiteX4" fmla="*/ 5158241 w 5285530"/>
                    <a:gd name="connsiteY4" fmla="*/ 717466 h 4090355"/>
                    <a:gd name="connsiteX5" fmla="*/ 5164549 w 5285530"/>
                    <a:gd name="connsiteY5" fmla="*/ 1536175 h 4090355"/>
                    <a:gd name="connsiteX6" fmla="*/ 5175073 w 5285530"/>
                    <a:gd name="connsiteY6" fmla="*/ 2386779 h 4090355"/>
                    <a:gd name="connsiteX7" fmla="*/ 5146768 w 5285530"/>
                    <a:gd name="connsiteY7" fmla="*/ 3194852 h 4090355"/>
                    <a:gd name="connsiteX8" fmla="*/ 5073706 w 5285530"/>
                    <a:gd name="connsiteY8" fmla="*/ 3577624 h 4090355"/>
                    <a:gd name="connsiteX9" fmla="*/ 3787168 w 5285530"/>
                    <a:gd name="connsiteY9" fmla="*/ 3917865 h 4090355"/>
                    <a:gd name="connsiteX10" fmla="*/ 2287978 w 5285530"/>
                    <a:gd name="connsiteY10" fmla="*/ 4056088 h 4090355"/>
                    <a:gd name="connsiteX11" fmla="*/ 1182190 w 5285530"/>
                    <a:gd name="connsiteY11" fmla="*/ 4077353 h 4090355"/>
                    <a:gd name="connsiteX12" fmla="*/ 55138 w 5285530"/>
                    <a:gd name="connsiteY12" fmla="*/ 3885968 h 4090355"/>
                    <a:gd name="connsiteX13" fmla="*/ 172097 w 5285530"/>
                    <a:gd name="connsiteY13" fmla="*/ 2801447 h 4090355"/>
                    <a:gd name="connsiteX14" fmla="*/ 118934 w 5285530"/>
                    <a:gd name="connsiteY14" fmla="*/ 1483010 h 4090355"/>
                    <a:gd name="connsiteX15" fmla="*/ 44507 w 5285530"/>
                    <a:gd name="connsiteY15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073706 w 5175073"/>
                    <a:gd name="connsiteY7" fmla="*/ 3577624 h 4090355"/>
                    <a:gd name="connsiteX8" fmla="*/ 3787168 w 5175073"/>
                    <a:gd name="connsiteY8" fmla="*/ 3917865 h 4090355"/>
                    <a:gd name="connsiteX9" fmla="*/ 2287978 w 5175073"/>
                    <a:gd name="connsiteY9" fmla="*/ 4056088 h 4090355"/>
                    <a:gd name="connsiteX10" fmla="*/ 1182190 w 5175073"/>
                    <a:gd name="connsiteY10" fmla="*/ 4077353 h 4090355"/>
                    <a:gd name="connsiteX11" fmla="*/ 55138 w 5175073"/>
                    <a:gd name="connsiteY11" fmla="*/ 3885968 h 4090355"/>
                    <a:gd name="connsiteX12" fmla="*/ 172097 w 5175073"/>
                    <a:gd name="connsiteY12" fmla="*/ 2801447 h 4090355"/>
                    <a:gd name="connsiteX13" fmla="*/ 118934 w 5175073"/>
                    <a:gd name="connsiteY13" fmla="*/ 1483010 h 4090355"/>
                    <a:gd name="connsiteX14" fmla="*/ 44507 w 5175073"/>
                    <a:gd name="connsiteY14" fmla="*/ 281531 h 4090355"/>
                    <a:gd name="connsiteX0" fmla="*/ 44507 w 5198300"/>
                    <a:gd name="connsiteY0" fmla="*/ 281531 h 4090355"/>
                    <a:gd name="connsiteX1" fmla="*/ 1118394 w 5198300"/>
                    <a:gd name="connsiteY1" fmla="*/ 47614 h 4090355"/>
                    <a:gd name="connsiteX2" fmla="*/ 2287976 w 5198300"/>
                    <a:gd name="connsiteY2" fmla="*/ 5084 h 4090355"/>
                    <a:gd name="connsiteX3" fmla="*/ 3755269 w 5198300"/>
                    <a:gd name="connsiteY3" fmla="*/ 122043 h 4090355"/>
                    <a:gd name="connsiteX4" fmla="*/ 5158241 w 5198300"/>
                    <a:gd name="connsiteY4" fmla="*/ 717466 h 4090355"/>
                    <a:gd name="connsiteX5" fmla="*/ 5164549 w 5198300"/>
                    <a:gd name="connsiteY5" fmla="*/ 1536175 h 4090355"/>
                    <a:gd name="connsiteX6" fmla="*/ 5175073 w 5198300"/>
                    <a:gd name="connsiteY6" fmla="*/ 2386779 h 4090355"/>
                    <a:gd name="connsiteX7" fmla="*/ 5147398 w 5198300"/>
                    <a:gd name="connsiteY7" fmla="*/ 3471298 h 4090355"/>
                    <a:gd name="connsiteX8" fmla="*/ 3787168 w 5198300"/>
                    <a:gd name="connsiteY8" fmla="*/ 3917865 h 4090355"/>
                    <a:gd name="connsiteX9" fmla="*/ 2287978 w 5198300"/>
                    <a:gd name="connsiteY9" fmla="*/ 4056088 h 4090355"/>
                    <a:gd name="connsiteX10" fmla="*/ 1182190 w 5198300"/>
                    <a:gd name="connsiteY10" fmla="*/ 4077353 h 4090355"/>
                    <a:gd name="connsiteX11" fmla="*/ 55138 w 5198300"/>
                    <a:gd name="connsiteY11" fmla="*/ 3885968 h 4090355"/>
                    <a:gd name="connsiteX12" fmla="*/ 172097 w 5198300"/>
                    <a:gd name="connsiteY12" fmla="*/ 2801447 h 4090355"/>
                    <a:gd name="connsiteX13" fmla="*/ 118934 w 5198300"/>
                    <a:gd name="connsiteY13" fmla="*/ 1483010 h 4090355"/>
                    <a:gd name="connsiteX14" fmla="*/ 44507 w 5198300"/>
                    <a:gd name="connsiteY14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7398 w 5175073"/>
                    <a:gd name="connsiteY7" fmla="*/ 3471298 h 4090355"/>
                    <a:gd name="connsiteX8" fmla="*/ 3787168 w 5175073"/>
                    <a:gd name="connsiteY8" fmla="*/ 3917865 h 4090355"/>
                    <a:gd name="connsiteX9" fmla="*/ 2287978 w 5175073"/>
                    <a:gd name="connsiteY9" fmla="*/ 4056088 h 4090355"/>
                    <a:gd name="connsiteX10" fmla="*/ 1182190 w 5175073"/>
                    <a:gd name="connsiteY10" fmla="*/ 4077353 h 4090355"/>
                    <a:gd name="connsiteX11" fmla="*/ 55138 w 5175073"/>
                    <a:gd name="connsiteY11" fmla="*/ 3885968 h 4090355"/>
                    <a:gd name="connsiteX12" fmla="*/ 172097 w 5175073"/>
                    <a:gd name="connsiteY12" fmla="*/ 2801447 h 4090355"/>
                    <a:gd name="connsiteX13" fmla="*/ 118934 w 5175073"/>
                    <a:gd name="connsiteY13" fmla="*/ 1483010 h 4090355"/>
                    <a:gd name="connsiteX14" fmla="*/ 44507 w 5175073"/>
                    <a:gd name="connsiteY14" fmla="*/ 281531 h 4090355"/>
                    <a:gd name="connsiteX0" fmla="*/ 44507 w 5164549"/>
                    <a:gd name="connsiteY0" fmla="*/ 281531 h 4090355"/>
                    <a:gd name="connsiteX1" fmla="*/ 1118394 w 5164549"/>
                    <a:gd name="connsiteY1" fmla="*/ 47614 h 4090355"/>
                    <a:gd name="connsiteX2" fmla="*/ 2287976 w 5164549"/>
                    <a:gd name="connsiteY2" fmla="*/ 5084 h 4090355"/>
                    <a:gd name="connsiteX3" fmla="*/ 3755269 w 5164549"/>
                    <a:gd name="connsiteY3" fmla="*/ 122043 h 4090355"/>
                    <a:gd name="connsiteX4" fmla="*/ 5158241 w 5164549"/>
                    <a:gd name="connsiteY4" fmla="*/ 717466 h 4090355"/>
                    <a:gd name="connsiteX5" fmla="*/ 5164549 w 5164549"/>
                    <a:gd name="connsiteY5" fmla="*/ 1536175 h 4090355"/>
                    <a:gd name="connsiteX6" fmla="*/ 5164545 w 5164549"/>
                    <a:gd name="connsiteY6" fmla="*/ 2248556 h 4090355"/>
                    <a:gd name="connsiteX7" fmla="*/ 5147398 w 5164549"/>
                    <a:gd name="connsiteY7" fmla="*/ 3471298 h 4090355"/>
                    <a:gd name="connsiteX8" fmla="*/ 3787168 w 5164549"/>
                    <a:gd name="connsiteY8" fmla="*/ 3917865 h 4090355"/>
                    <a:gd name="connsiteX9" fmla="*/ 2287978 w 5164549"/>
                    <a:gd name="connsiteY9" fmla="*/ 4056088 h 4090355"/>
                    <a:gd name="connsiteX10" fmla="*/ 1182190 w 5164549"/>
                    <a:gd name="connsiteY10" fmla="*/ 4077353 h 4090355"/>
                    <a:gd name="connsiteX11" fmla="*/ 55138 w 5164549"/>
                    <a:gd name="connsiteY11" fmla="*/ 3885968 h 4090355"/>
                    <a:gd name="connsiteX12" fmla="*/ 172097 w 5164549"/>
                    <a:gd name="connsiteY12" fmla="*/ 2801447 h 4090355"/>
                    <a:gd name="connsiteX13" fmla="*/ 118934 w 5164549"/>
                    <a:gd name="connsiteY13" fmla="*/ 1483010 h 4090355"/>
                    <a:gd name="connsiteX14" fmla="*/ 44507 w 5164549"/>
                    <a:gd name="connsiteY14" fmla="*/ 281531 h 4090355"/>
                    <a:gd name="connsiteX0" fmla="*/ 44507 w 5238240"/>
                    <a:gd name="connsiteY0" fmla="*/ 281531 h 4090355"/>
                    <a:gd name="connsiteX1" fmla="*/ 1118394 w 5238240"/>
                    <a:gd name="connsiteY1" fmla="*/ 47614 h 4090355"/>
                    <a:gd name="connsiteX2" fmla="*/ 2287976 w 5238240"/>
                    <a:gd name="connsiteY2" fmla="*/ 5084 h 4090355"/>
                    <a:gd name="connsiteX3" fmla="*/ 3755269 w 5238240"/>
                    <a:gd name="connsiteY3" fmla="*/ 122043 h 4090355"/>
                    <a:gd name="connsiteX4" fmla="*/ 5158241 w 5238240"/>
                    <a:gd name="connsiteY4" fmla="*/ 717466 h 4090355"/>
                    <a:gd name="connsiteX5" fmla="*/ 5238240 w 5238240"/>
                    <a:gd name="connsiteY5" fmla="*/ 1429850 h 4090355"/>
                    <a:gd name="connsiteX6" fmla="*/ 5164545 w 5238240"/>
                    <a:gd name="connsiteY6" fmla="*/ 2248556 h 4090355"/>
                    <a:gd name="connsiteX7" fmla="*/ 5147398 w 5238240"/>
                    <a:gd name="connsiteY7" fmla="*/ 3471298 h 4090355"/>
                    <a:gd name="connsiteX8" fmla="*/ 3787168 w 5238240"/>
                    <a:gd name="connsiteY8" fmla="*/ 3917865 h 4090355"/>
                    <a:gd name="connsiteX9" fmla="*/ 2287978 w 5238240"/>
                    <a:gd name="connsiteY9" fmla="*/ 4056088 h 4090355"/>
                    <a:gd name="connsiteX10" fmla="*/ 1182190 w 5238240"/>
                    <a:gd name="connsiteY10" fmla="*/ 4077353 h 4090355"/>
                    <a:gd name="connsiteX11" fmla="*/ 55138 w 5238240"/>
                    <a:gd name="connsiteY11" fmla="*/ 3885968 h 4090355"/>
                    <a:gd name="connsiteX12" fmla="*/ 172097 w 5238240"/>
                    <a:gd name="connsiteY12" fmla="*/ 2801447 h 4090355"/>
                    <a:gd name="connsiteX13" fmla="*/ 118934 w 5238240"/>
                    <a:gd name="connsiteY13" fmla="*/ 1483010 h 4090355"/>
                    <a:gd name="connsiteX14" fmla="*/ 44507 w 5238240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429850 h 4090355"/>
                    <a:gd name="connsiteX6" fmla="*/ 5164545 w 5242853"/>
                    <a:gd name="connsiteY6" fmla="*/ 2248556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164545 w 5242853"/>
                    <a:gd name="connsiteY6" fmla="*/ 2248556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69817"/>
                    <a:gd name="connsiteY0" fmla="*/ 281531 h 4090355"/>
                    <a:gd name="connsiteX1" fmla="*/ 1118394 w 5269817"/>
                    <a:gd name="connsiteY1" fmla="*/ 47614 h 4090355"/>
                    <a:gd name="connsiteX2" fmla="*/ 2287976 w 5269817"/>
                    <a:gd name="connsiteY2" fmla="*/ 5084 h 4090355"/>
                    <a:gd name="connsiteX3" fmla="*/ 3755269 w 5269817"/>
                    <a:gd name="connsiteY3" fmla="*/ 122043 h 4090355"/>
                    <a:gd name="connsiteX4" fmla="*/ 5158241 w 5269817"/>
                    <a:gd name="connsiteY4" fmla="*/ 717466 h 4090355"/>
                    <a:gd name="connsiteX5" fmla="*/ 5238240 w 5269817"/>
                    <a:gd name="connsiteY5" fmla="*/ 1536176 h 4090355"/>
                    <a:gd name="connsiteX6" fmla="*/ 5269817 w 5269817"/>
                    <a:gd name="connsiteY6" fmla="*/ 2110333 h 4090355"/>
                    <a:gd name="connsiteX7" fmla="*/ 5147398 w 5269817"/>
                    <a:gd name="connsiteY7" fmla="*/ 3471298 h 4090355"/>
                    <a:gd name="connsiteX8" fmla="*/ 3787168 w 5269817"/>
                    <a:gd name="connsiteY8" fmla="*/ 3917865 h 4090355"/>
                    <a:gd name="connsiteX9" fmla="*/ 2287978 w 5269817"/>
                    <a:gd name="connsiteY9" fmla="*/ 4056088 h 4090355"/>
                    <a:gd name="connsiteX10" fmla="*/ 1182190 w 5269817"/>
                    <a:gd name="connsiteY10" fmla="*/ 4077353 h 4090355"/>
                    <a:gd name="connsiteX11" fmla="*/ 55138 w 5269817"/>
                    <a:gd name="connsiteY11" fmla="*/ 3885968 h 4090355"/>
                    <a:gd name="connsiteX12" fmla="*/ 172097 w 5269817"/>
                    <a:gd name="connsiteY12" fmla="*/ 2801447 h 4090355"/>
                    <a:gd name="connsiteX13" fmla="*/ 118934 w 5269817"/>
                    <a:gd name="connsiteY13" fmla="*/ 1483010 h 4090355"/>
                    <a:gd name="connsiteX14" fmla="*/ 44507 w 5269817"/>
                    <a:gd name="connsiteY14" fmla="*/ 281531 h 4090355"/>
                    <a:gd name="connsiteX0" fmla="*/ 44507 w 5311927"/>
                    <a:gd name="connsiteY0" fmla="*/ 281531 h 4090355"/>
                    <a:gd name="connsiteX1" fmla="*/ 1118394 w 5311927"/>
                    <a:gd name="connsiteY1" fmla="*/ 47614 h 4090355"/>
                    <a:gd name="connsiteX2" fmla="*/ 2287976 w 5311927"/>
                    <a:gd name="connsiteY2" fmla="*/ 5084 h 4090355"/>
                    <a:gd name="connsiteX3" fmla="*/ 3755269 w 5311927"/>
                    <a:gd name="connsiteY3" fmla="*/ 122043 h 4090355"/>
                    <a:gd name="connsiteX4" fmla="*/ 5158241 w 5311927"/>
                    <a:gd name="connsiteY4" fmla="*/ 717466 h 4090355"/>
                    <a:gd name="connsiteX5" fmla="*/ 5238240 w 5311927"/>
                    <a:gd name="connsiteY5" fmla="*/ 1536176 h 4090355"/>
                    <a:gd name="connsiteX6" fmla="*/ 5311927 w 5311927"/>
                    <a:gd name="connsiteY6" fmla="*/ 2833347 h 4090355"/>
                    <a:gd name="connsiteX7" fmla="*/ 5147398 w 5311927"/>
                    <a:gd name="connsiteY7" fmla="*/ 3471298 h 4090355"/>
                    <a:gd name="connsiteX8" fmla="*/ 3787168 w 5311927"/>
                    <a:gd name="connsiteY8" fmla="*/ 3917865 h 4090355"/>
                    <a:gd name="connsiteX9" fmla="*/ 2287978 w 5311927"/>
                    <a:gd name="connsiteY9" fmla="*/ 4056088 h 4090355"/>
                    <a:gd name="connsiteX10" fmla="*/ 1182190 w 5311927"/>
                    <a:gd name="connsiteY10" fmla="*/ 4077353 h 4090355"/>
                    <a:gd name="connsiteX11" fmla="*/ 55138 w 5311927"/>
                    <a:gd name="connsiteY11" fmla="*/ 3885968 h 4090355"/>
                    <a:gd name="connsiteX12" fmla="*/ 172097 w 5311927"/>
                    <a:gd name="connsiteY12" fmla="*/ 2801447 h 4090355"/>
                    <a:gd name="connsiteX13" fmla="*/ 118934 w 5311927"/>
                    <a:gd name="connsiteY13" fmla="*/ 1483010 h 4090355"/>
                    <a:gd name="connsiteX14" fmla="*/ 44507 w 5311927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311931"/>
                    <a:gd name="connsiteY0" fmla="*/ 281531 h 4090355"/>
                    <a:gd name="connsiteX1" fmla="*/ 1118394 w 5311931"/>
                    <a:gd name="connsiteY1" fmla="*/ 47614 h 4090355"/>
                    <a:gd name="connsiteX2" fmla="*/ 2287976 w 5311931"/>
                    <a:gd name="connsiteY2" fmla="*/ 5084 h 4090355"/>
                    <a:gd name="connsiteX3" fmla="*/ 3755269 w 5311931"/>
                    <a:gd name="connsiteY3" fmla="*/ 122043 h 4090355"/>
                    <a:gd name="connsiteX4" fmla="*/ 5158241 w 5311931"/>
                    <a:gd name="connsiteY4" fmla="*/ 717466 h 4090355"/>
                    <a:gd name="connsiteX5" fmla="*/ 5311931 w 5311931"/>
                    <a:gd name="connsiteY5" fmla="*/ 1536176 h 4090355"/>
                    <a:gd name="connsiteX6" fmla="*/ 5227709 w 5311931"/>
                    <a:gd name="connsiteY6" fmla="*/ 2610063 h 4090355"/>
                    <a:gd name="connsiteX7" fmla="*/ 5147398 w 5311931"/>
                    <a:gd name="connsiteY7" fmla="*/ 3471298 h 4090355"/>
                    <a:gd name="connsiteX8" fmla="*/ 3787168 w 5311931"/>
                    <a:gd name="connsiteY8" fmla="*/ 3917865 h 4090355"/>
                    <a:gd name="connsiteX9" fmla="*/ 2287978 w 5311931"/>
                    <a:gd name="connsiteY9" fmla="*/ 4056088 h 4090355"/>
                    <a:gd name="connsiteX10" fmla="*/ 1182190 w 5311931"/>
                    <a:gd name="connsiteY10" fmla="*/ 4077353 h 4090355"/>
                    <a:gd name="connsiteX11" fmla="*/ 55138 w 5311931"/>
                    <a:gd name="connsiteY11" fmla="*/ 3885968 h 4090355"/>
                    <a:gd name="connsiteX12" fmla="*/ 172097 w 5311931"/>
                    <a:gd name="connsiteY12" fmla="*/ 2801447 h 4090355"/>
                    <a:gd name="connsiteX13" fmla="*/ 118934 w 5311931"/>
                    <a:gd name="connsiteY13" fmla="*/ 1483010 h 4090355"/>
                    <a:gd name="connsiteX14" fmla="*/ 44507 w 5311931"/>
                    <a:gd name="connsiteY14" fmla="*/ 281531 h 4090355"/>
                    <a:gd name="connsiteX0" fmla="*/ 44507 w 5314210"/>
                    <a:gd name="connsiteY0" fmla="*/ 281531 h 4090355"/>
                    <a:gd name="connsiteX1" fmla="*/ 1118394 w 5314210"/>
                    <a:gd name="connsiteY1" fmla="*/ 47614 h 4090355"/>
                    <a:gd name="connsiteX2" fmla="*/ 2287976 w 5314210"/>
                    <a:gd name="connsiteY2" fmla="*/ 5084 h 4090355"/>
                    <a:gd name="connsiteX3" fmla="*/ 3755269 w 5314210"/>
                    <a:gd name="connsiteY3" fmla="*/ 122043 h 4090355"/>
                    <a:gd name="connsiteX4" fmla="*/ 5158241 w 5314210"/>
                    <a:gd name="connsiteY4" fmla="*/ 717466 h 4090355"/>
                    <a:gd name="connsiteX5" fmla="*/ 5311931 w 5314210"/>
                    <a:gd name="connsiteY5" fmla="*/ 1536176 h 4090355"/>
                    <a:gd name="connsiteX6" fmla="*/ 5248767 w 5314210"/>
                    <a:gd name="connsiteY6" fmla="*/ 2067802 h 4090355"/>
                    <a:gd name="connsiteX7" fmla="*/ 5227709 w 5314210"/>
                    <a:gd name="connsiteY7" fmla="*/ 2610063 h 4090355"/>
                    <a:gd name="connsiteX8" fmla="*/ 5147398 w 5314210"/>
                    <a:gd name="connsiteY8" fmla="*/ 3471298 h 4090355"/>
                    <a:gd name="connsiteX9" fmla="*/ 3787168 w 5314210"/>
                    <a:gd name="connsiteY9" fmla="*/ 3917865 h 4090355"/>
                    <a:gd name="connsiteX10" fmla="*/ 2287978 w 5314210"/>
                    <a:gd name="connsiteY10" fmla="*/ 4056088 h 4090355"/>
                    <a:gd name="connsiteX11" fmla="*/ 1182190 w 5314210"/>
                    <a:gd name="connsiteY11" fmla="*/ 4077353 h 4090355"/>
                    <a:gd name="connsiteX12" fmla="*/ 55138 w 5314210"/>
                    <a:gd name="connsiteY12" fmla="*/ 3885968 h 4090355"/>
                    <a:gd name="connsiteX13" fmla="*/ 172097 w 5314210"/>
                    <a:gd name="connsiteY13" fmla="*/ 2801447 h 4090355"/>
                    <a:gd name="connsiteX14" fmla="*/ 118934 w 5314210"/>
                    <a:gd name="connsiteY14" fmla="*/ 1483010 h 4090355"/>
                    <a:gd name="connsiteX15" fmla="*/ 44507 w 5314210"/>
                    <a:gd name="connsiteY15" fmla="*/ 281531 h 4090355"/>
                    <a:gd name="connsiteX0" fmla="*/ 44507 w 5322856"/>
                    <a:gd name="connsiteY0" fmla="*/ 281531 h 4090355"/>
                    <a:gd name="connsiteX1" fmla="*/ 1118394 w 5322856"/>
                    <a:gd name="connsiteY1" fmla="*/ 47614 h 4090355"/>
                    <a:gd name="connsiteX2" fmla="*/ 2287976 w 5322856"/>
                    <a:gd name="connsiteY2" fmla="*/ 5084 h 4090355"/>
                    <a:gd name="connsiteX3" fmla="*/ 3755269 w 5322856"/>
                    <a:gd name="connsiteY3" fmla="*/ 122043 h 4090355"/>
                    <a:gd name="connsiteX4" fmla="*/ 5158241 w 5322856"/>
                    <a:gd name="connsiteY4" fmla="*/ 717466 h 4090355"/>
                    <a:gd name="connsiteX5" fmla="*/ 5311931 w 5322856"/>
                    <a:gd name="connsiteY5" fmla="*/ 1536176 h 4090355"/>
                    <a:gd name="connsiteX6" fmla="*/ 5311931 w 5322856"/>
                    <a:gd name="connsiteY6" fmla="*/ 2099700 h 4090355"/>
                    <a:gd name="connsiteX7" fmla="*/ 5227709 w 5322856"/>
                    <a:gd name="connsiteY7" fmla="*/ 2610063 h 4090355"/>
                    <a:gd name="connsiteX8" fmla="*/ 5147398 w 5322856"/>
                    <a:gd name="connsiteY8" fmla="*/ 3471298 h 4090355"/>
                    <a:gd name="connsiteX9" fmla="*/ 3787168 w 5322856"/>
                    <a:gd name="connsiteY9" fmla="*/ 3917865 h 4090355"/>
                    <a:gd name="connsiteX10" fmla="*/ 2287978 w 5322856"/>
                    <a:gd name="connsiteY10" fmla="*/ 4056088 h 4090355"/>
                    <a:gd name="connsiteX11" fmla="*/ 1182190 w 5322856"/>
                    <a:gd name="connsiteY11" fmla="*/ 4077353 h 4090355"/>
                    <a:gd name="connsiteX12" fmla="*/ 55138 w 5322856"/>
                    <a:gd name="connsiteY12" fmla="*/ 3885968 h 4090355"/>
                    <a:gd name="connsiteX13" fmla="*/ 172097 w 5322856"/>
                    <a:gd name="connsiteY13" fmla="*/ 2801447 h 4090355"/>
                    <a:gd name="connsiteX14" fmla="*/ 118934 w 5322856"/>
                    <a:gd name="connsiteY14" fmla="*/ 1483010 h 4090355"/>
                    <a:gd name="connsiteX15" fmla="*/ 44507 w 5322856"/>
                    <a:gd name="connsiteY15" fmla="*/ 281531 h 4090355"/>
                    <a:gd name="connsiteX0" fmla="*/ 44507 w 5329554"/>
                    <a:gd name="connsiteY0" fmla="*/ 281531 h 4090355"/>
                    <a:gd name="connsiteX1" fmla="*/ 1118394 w 5329554"/>
                    <a:gd name="connsiteY1" fmla="*/ 47614 h 4090355"/>
                    <a:gd name="connsiteX2" fmla="*/ 2287976 w 5329554"/>
                    <a:gd name="connsiteY2" fmla="*/ 5084 h 4090355"/>
                    <a:gd name="connsiteX3" fmla="*/ 3755269 w 5329554"/>
                    <a:gd name="connsiteY3" fmla="*/ 122043 h 4090355"/>
                    <a:gd name="connsiteX4" fmla="*/ 5158241 w 5329554"/>
                    <a:gd name="connsiteY4" fmla="*/ 717466 h 4090355"/>
                    <a:gd name="connsiteX5" fmla="*/ 5322459 w 5329554"/>
                    <a:gd name="connsiteY5" fmla="*/ 1483013 h 4090355"/>
                    <a:gd name="connsiteX6" fmla="*/ 5311931 w 5329554"/>
                    <a:gd name="connsiteY6" fmla="*/ 2099700 h 4090355"/>
                    <a:gd name="connsiteX7" fmla="*/ 5227709 w 5329554"/>
                    <a:gd name="connsiteY7" fmla="*/ 2610063 h 4090355"/>
                    <a:gd name="connsiteX8" fmla="*/ 5147398 w 5329554"/>
                    <a:gd name="connsiteY8" fmla="*/ 3471298 h 4090355"/>
                    <a:gd name="connsiteX9" fmla="*/ 3787168 w 5329554"/>
                    <a:gd name="connsiteY9" fmla="*/ 3917865 h 4090355"/>
                    <a:gd name="connsiteX10" fmla="*/ 2287978 w 5329554"/>
                    <a:gd name="connsiteY10" fmla="*/ 4056088 h 4090355"/>
                    <a:gd name="connsiteX11" fmla="*/ 1182190 w 5329554"/>
                    <a:gd name="connsiteY11" fmla="*/ 4077353 h 4090355"/>
                    <a:gd name="connsiteX12" fmla="*/ 55138 w 5329554"/>
                    <a:gd name="connsiteY12" fmla="*/ 3885968 h 4090355"/>
                    <a:gd name="connsiteX13" fmla="*/ 172097 w 5329554"/>
                    <a:gd name="connsiteY13" fmla="*/ 2801447 h 4090355"/>
                    <a:gd name="connsiteX14" fmla="*/ 118934 w 5329554"/>
                    <a:gd name="connsiteY14" fmla="*/ 1483010 h 4090355"/>
                    <a:gd name="connsiteX15" fmla="*/ 44507 w 5329554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227709 w 5367447"/>
                    <a:gd name="connsiteY7" fmla="*/ 2610063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08586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08586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59 w 5370529"/>
                    <a:gd name="connsiteY5" fmla="*/ 1323525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748286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748286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86312"/>
                    <a:gd name="connsiteY0" fmla="*/ 281531 h 4090355"/>
                    <a:gd name="connsiteX1" fmla="*/ 1118394 w 5386312"/>
                    <a:gd name="connsiteY1" fmla="*/ 47614 h 4090355"/>
                    <a:gd name="connsiteX2" fmla="*/ 2287976 w 5386312"/>
                    <a:gd name="connsiteY2" fmla="*/ 5084 h 4090355"/>
                    <a:gd name="connsiteX3" fmla="*/ 3755269 w 5386312"/>
                    <a:gd name="connsiteY3" fmla="*/ 122043 h 4090355"/>
                    <a:gd name="connsiteX4" fmla="*/ 5158241 w 5386312"/>
                    <a:gd name="connsiteY4" fmla="*/ 717466 h 4090355"/>
                    <a:gd name="connsiteX5" fmla="*/ 5322460 w 5386312"/>
                    <a:gd name="connsiteY5" fmla="*/ 1227832 h 4090355"/>
                    <a:gd name="connsiteX6" fmla="*/ 5364568 w 5386312"/>
                    <a:gd name="connsiteY6" fmla="*/ 2142230 h 4090355"/>
                    <a:gd name="connsiteX7" fmla="*/ 5343509 w 5386312"/>
                    <a:gd name="connsiteY7" fmla="*/ 2812081 h 4090355"/>
                    <a:gd name="connsiteX8" fmla="*/ 5147398 w 5386312"/>
                    <a:gd name="connsiteY8" fmla="*/ 3471298 h 4090355"/>
                    <a:gd name="connsiteX9" fmla="*/ 3787168 w 5386312"/>
                    <a:gd name="connsiteY9" fmla="*/ 3917865 h 4090355"/>
                    <a:gd name="connsiteX10" fmla="*/ 2287978 w 5386312"/>
                    <a:gd name="connsiteY10" fmla="*/ 4056088 h 4090355"/>
                    <a:gd name="connsiteX11" fmla="*/ 1182190 w 5386312"/>
                    <a:gd name="connsiteY11" fmla="*/ 4077353 h 4090355"/>
                    <a:gd name="connsiteX12" fmla="*/ 55138 w 5386312"/>
                    <a:gd name="connsiteY12" fmla="*/ 3885968 h 4090355"/>
                    <a:gd name="connsiteX13" fmla="*/ 172097 w 5386312"/>
                    <a:gd name="connsiteY13" fmla="*/ 2801447 h 4090355"/>
                    <a:gd name="connsiteX14" fmla="*/ 118934 w 5386312"/>
                    <a:gd name="connsiteY14" fmla="*/ 1483010 h 4090355"/>
                    <a:gd name="connsiteX15" fmla="*/ 44507 w 5386312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10333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7465"/>
                    <a:gd name="connsiteY0" fmla="*/ 281531 h 4090355"/>
                    <a:gd name="connsiteX1" fmla="*/ 1118394 w 5417465"/>
                    <a:gd name="connsiteY1" fmla="*/ 47614 h 4090355"/>
                    <a:gd name="connsiteX2" fmla="*/ 2287976 w 5417465"/>
                    <a:gd name="connsiteY2" fmla="*/ 5084 h 4090355"/>
                    <a:gd name="connsiteX3" fmla="*/ 3755269 w 5417465"/>
                    <a:gd name="connsiteY3" fmla="*/ 122043 h 4090355"/>
                    <a:gd name="connsiteX4" fmla="*/ 5158241 w 5417465"/>
                    <a:gd name="connsiteY4" fmla="*/ 717466 h 4090355"/>
                    <a:gd name="connsiteX5" fmla="*/ 5322461 w 5417465"/>
                    <a:gd name="connsiteY5" fmla="*/ 1227832 h 4090355"/>
                    <a:gd name="connsiteX6" fmla="*/ 5417205 w 5417465"/>
                    <a:gd name="connsiteY6" fmla="*/ 2110333 h 4090355"/>
                    <a:gd name="connsiteX7" fmla="*/ 5343509 w 5417465"/>
                    <a:gd name="connsiteY7" fmla="*/ 2812081 h 4090355"/>
                    <a:gd name="connsiteX8" fmla="*/ 5147398 w 5417465"/>
                    <a:gd name="connsiteY8" fmla="*/ 3471298 h 4090355"/>
                    <a:gd name="connsiteX9" fmla="*/ 3787168 w 5417465"/>
                    <a:gd name="connsiteY9" fmla="*/ 3917865 h 4090355"/>
                    <a:gd name="connsiteX10" fmla="*/ 2287978 w 5417465"/>
                    <a:gd name="connsiteY10" fmla="*/ 4056088 h 4090355"/>
                    <a:gd name="connsiteX11" fmla="*/ 1182190 w 5417465"/>
                    <a:gd name="connsiteY11" fmla="*/ 4077353 h 4090355"/>
                    <a:gd name="connsiteX12" fmla="*/ 55138 w 5417465"/>
                    <a:gd name="connsiteY12" fmla="*/ 3885968 h 4090355"/>
                    <a:gd name="connsiteX13" fmla="*/ 172097 w 5417465"/>
                    <a:gd name="connsiteY13" fmla="*/ 2801447 h 4090355"/>
                    <a:gd name="connsiteX14" fmla="*/ 118934 w 5417465"/>
                    <a:gd name="connsiteY14" fmla="*/ 1483010 h 4090355"/>
                    <a:gd name="connsiteX15" fmla="*/ 44507 w 5417465"/>
                    <a:gd name="connsiteY15" fmla="*/ 281531 h 4090355"/>
                    <a:gd name="connsiteX0" fmla="*/ 44507 w 5417465"/>
                    <a:gd name="connsiteY0" fmla="*/ 281531 h 4090355"/>
                    <a:gd name="connsiteX1" fmla="*/ 1118394 w 5417465"/>
                    <a:gd name="connsiteY1" fmla="*/ 47614 h 4090355"/>
                    <a:gd name="connsiteX2" fmla="*/ 2287976 w 5417465"/>
                    <a:gd name="connsiteY2" fmla="*/ 5084 h 4090355"/>
                    <a:gd name="connsiteX3" fmla="*/ 3755269 w 5417465"/>
                    <a:gd name="connsiteY3" fmla="*/ 122043 h 4090355"/>
                    <a:gd name="connsiteX4" fmla="*/ 5158241 w 5417465"/>
                    <a:gd name="connsiteY4" fmla="*/ 717466 h 4090355"/>
                    <a:gd name="connsiteX5" fmla="*/ 5322461 w 5417465"/>
                    <a:gd name="connsiteY5" fmla="*/ 1227832 h 4090355"/>
                    <a:gd name="connsiteX6" fmla="*/ 5417205 w 5417465"/>
                    <a:gd name="connsiteY6" fmla="*/ 2110333 h 4090355"/>
                    <a:gd name="connsiteX7" fmla="*/ 5343509 w 5417465"/>
                    <a:gd name="connsiteY7" fmla="*/ 2812081 h 4090355"/>
                    <a:gd name="connsiteX8" fmla="*/ 5147398 w 5417465"/>
                    <a:gd name="connsiteY8" fmla="*/ 3471298 h 4090355"/>
                    <a:gd name="connsiteX9" fmla="*/ 3787168 w 5417465"/>
                    <a:gd name="connsiteY9" fmla="*/ 3917865 h 4090355"/>
                    <a:gd name="connsiteX10" fmla="*/ 2287978 w 5417465"/>
                    <a:gd name="connsiteY10" fmla="*/ 4056088 h 4090355"/>
                    <a:gd name="connsiteX11" fmla="*/ 1182190 w 5417465"/>
                    <a:gd name="connsiteY11" fmla="*/ 4077353 h 4090355"/>
                    <a:gd name="connsiteX12" fmla="*/ 55138 w 5417465"/>
                    <a:gd name="connsiteY12" fmla="*/ 3885968 h 4090355"/>
                    <a:gd name="connsiteX13" fmla="*/ 172097 w 5417465"/>
                    <a:gd name="connsiteY13" fmla="*/ 2801447 h 4090355"/>
                    <a:gd name="connsiteX14" fmla="*/ 118934 w 5417465"/>
                    <a:gd name="connsiteY14" fmla="*/ 1483010 h 4090355"/>
                    <a:gd name="connsiteX15" fmla="*/ 44507 w 5417465"/>
                    <a:gd name="connsiteY15" fmla="*/ 281531 h 4090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17465" h="4090355">
                      <a:moveTo>
                        <a:pt x="44507" y="281531"/>
                      </a:moveTo>
                      <a:cubicBezTo>
                        <a:pt x="445000" y="145080"/>
                        <a:pt x="744483" y="93689"/>
                        <a:pt x="1118394" y="47614"/>
                      </a:cubicBezTo>
                      <a:cubicBezTo>
                        <a:pt x="1492306" y="1540"/>
                        <a:pt x="1848497" y="-7321"/>
                        <a:pt x="2287976" y="5084"/>
                      </a:cubicBezTo>
                      <a:cubicBezTo>
                        <a:pt x="2727455" y="17489"/>
                        <a:pt x="3276892" y="3313"/>
                        <a:pt x="3755269" y="122043"/>
                      </a:cubicBezTo>
                      <a:cubicBezTo>
                        <a:pt x="4233646" y="240773"/>
                        <a:pt x="4926870" y="538484"/>
                        <a:pt x="5158241" y="717466"/>
                      </a:cubicBezTo>
                      <a:cubicBezTo>
                        <a:pt x="5284340" y="1002773"/>
                        <a:pt x="5279300" y="995688"/>
                        <a:pt x="5322461" y="1227832"/>
                      </a:cubicBezTo>
                      <a:cubicBezTo>
                        <a:pt x="5365622" y="1459976"/>
                        <a:pt x="5413697" y="1846292"/>
                        <a:pt x="5417205" y="2110333"/>
                      </a:cubicBezTo>
                      <a:cubicBezTo>
                        <a:pt x="5420713" y="2374375"/>
                        <a:pt x="5388477" y="2585254"/>
                        <a:pt x="5343509" y="2812081"/>
                      </a:cubicBezTo>
                      <a:cubicBezTo>
                        <a:pt x="5298541" y="3038909"/>
                        <a:pt x="5294496" y="3056629"/>
                        <a:pt x="5147398" y="3471298"/>
                      </a:cubicBezTo>
                      <a:cubicBezTo>
                        <a:pt x="4705535" y="3705213"/>
                        <a:pt x="4263738" y="3820400"/>
                        <a:pt x="3787168" y="3917865"/>
                      </a:cubicBezTo>
                      <a:cubicBezTo>
                        <a:pt x="3310598" y="4015330"/>
                        <a:pt x="2722141" y="4029507"/>
                        <a:pt x="2287978" y="4056088"/>
                      </a:cubicBezTo>
                      <a:cubicBezTo>
                        <a:pt x="1853815" y="4082669"/>
                        <a:pt x="1554330" y="4105706"/>
                        <a:pt x="1182190" y="4077353"/>
                      </a:cubicBezTo>
                      <a:cubicBezTo>
                        <a:pt x="810050" y="4049000"/>
                        <a:pt x="632840" y="4089758"/>
                        <a:pt x="55138" y="3885968"/>
                      </a:cubicBezTo>
                      <a:cubicBezTo>
                        <a:pt x="9064" y="3150549"/>
                        <a:pt x="161464" y="3201940"/>
                        <a:pt x="172097" y="2801447"/>
                      </a:cubicBezTo>
                      <a:cubicBezTo>
                        <a:pt x="182730" y="2400954"/>
                        <a:pt x="127794" y="1851605"/>
                        <a:pt x="118934" y="1483010"/>
                      </a:cubicBezTo>
                      <a:cubicBezTo>
                        <a:pt x="124250" y="1061252"/>
                        <a:pt x="-90172" y="503043"/>
                        <a:pt x="44507" y="28153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390822" y="914403"/>
                  <a:ext cx="9466519" cy="4657055"/>
                  <a:chOff x="520998" y="871873"/>
                  <a:chExt cx="9466519" cy="4657055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967558" y="1881961"/>
                    <a:ext cx="1637414" cy="364696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063257" y="871873"/>
                    <a:ext cx="4914823" cy="769441"/>
                    <a:chOff x="1499191" y="871873"/>
                    <a:chExt cx="4914823" cy="769441"/>
                  </a:xfrm>
                </p:grpSpPr>
                <p:sp>
                  <p:nvSpPr>
                    <p:cNvPr id="12" name="Right Arrow 11"/>
                    <p:cNvSpPr/>
                    <p:nvPr/>
                  </p:nvSpPr>
                  <p:spPr>
                    <a:xfrm rot="10800000">
                      <a:off x="1499191" y="999461"/>
                      <a:ext cx="3402418" cy="552893"/>
                    </a:xfrm>
                    <a:prstGeom prst="rightArrow">
                      <a:avLst>
                        <a:gd name="adj1" fmla="val 50000"/>
                        <a:gd name="adj2" fmla="val 157692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4880339" y="871873"/>
                      <a:ext cx="1533675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4400" dirty="0" err="1"/>
                        <a:t>Fn</a:t>
                      </a:r>
                      <a:endParaRPr kumimoji="1" lang="ja-JP" altLang="en-US" sz="4400" dirty="0"/>
                    </a:p>
                  </p:txBody>
                </p:sp>
              </p:grp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520998" y="2679402"/>
                    <a:ext cx="970449" cy="2126513"/>
                    <a:chOff x="547096" y="2679404"/>
                    <a:chExt cx="1430560" cy="2126513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609791" y="2679404"/>
                      <a:ext cx="1367865" cy="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/>
                    <p:cNvCxnSpPr/>
                    <p:nvPr/>
                  </p:nvCxnSpPr>
                  <p:spPr>
                    <a:xfrm flipV="1">
                      <a:off x="547096" y="3246474"/>
                      <a:ext cx="1412840" cy="708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Arrow Connector 18"/>
                    <p:cNvCxnSpPr/>
                    <p:nvPr/>
                  </p:nvCxnSpPr>
                  <p:spPr>
                    <a:xfrm flipV="1">
                      <a:off x="547096" y="4260111"/>
                      <a:ext cx="1405751" cy="354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Arrow Connector 22"/>
                    <p:cNvCxnSpPr/>
                    <p:nvPr/>
                  </p:nvCxnSpPr>
                  <p:spPr>
                    <a:xfrm flipV="1">
                      <a:off x="547096" y="4795283"/>
                      <a:ext cx="1419928" cy="1063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6971412" y="2410048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8495414" y="2892056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 flipV="1">
                    <a:off x="8562754" y="4299098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>
                    <a:off x="7017487" y="4997309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1384966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2299E5F-5C20-4CF4-A869-8243654FD6F1}"/>
              </a:ext>
            </a:extLst>
          </p:cNvPr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DACD0A27-C312-4C70-8127-A2643D08F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2341" y="2142982"/>
              <a:ext cx="3245680" cy="3099545"/>
            </a:xfrm>
            <a:prstGeom prst="rect">
              <a:avLst/>
            </a:prstGeom>
          </p:spPr>
        </p:pic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25CC8C46-0445-4A45-8130-8A01E44B95E1}"/>
                </a:ext>
              </a:extLst>
            </p:cNvPr>
            <p:cNvGrpSpPr/>
            <p:nvPr/>
          </p:nvGrpSpPr>
          <p:grpSpPr>
            <a:xfrm>
              <a:off x="1602253" y="1840327"/>
              <a:ext cx="6922612" cy="4240736"/>
              <a:chOff x="1602253" y="1840327"/>
              <a:chExt cx="6922612" cy="4240736"/>
            </a:xfrm>
          </p:grpSpPr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B1AC1FC-2DE2-4CCB-A8B2-1FF51D9CDD1B}"/>
                  </a:ext>
                </a:extLst>
              </p:cNvPr>
              <p:cNvSpPr txBox="1"/>
              <p:nvPr/>
            </p:nvSpPr>
            <p:spPr>
              <a:xfrm>
                <a:off x="1831157" y="1840327"/>
                <a:ext cx="1144630" cy="495547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inlet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" name="直線矢印コネクタ 4">
                <a:extLst>
                  <a:ext uri="{FF2B5EF4-FFF2-40B4-BE49-F238E27FC236}">
                    <a16:creationId xmlns:a16="http://schemas.microsoft.com/office/drawing/2014/main" id="{DE1FFBAA-8FF0-4011-8F3F-F322080ED6F9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2975787" y="2088101"/>
                <a:ext cx="495506" cy="3947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79B900E-E2D1-4896-AA79-123F2FF3FDC4}"/>
                  </a:ext>
                </a:extLst>
              </p:cNvPr>
              <p:cNvSpPr txBox="1"/>
              <p:nvPr/>
            </p:nvSpPr>
            <p:spPr>
              <a:xfrm>
                <a:off x="6884697" y="1840328"/>
                <a:ext cx="1144630" cy="465885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outlet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5B523A23-B9D3-435C-8A3F-92FE1D8CC45C}"/>
                  </a:ext>
                </a:extLst>
              </p:cNvPr>
              <p:cNvCxnSpPr>
                <a:cxnSpLocks/>
                <a:stCxn id="6" idx="1"/>
              </p:cNvCxnSpPr>
              <p:nvPr/>
            </p:nvCxnSpPr>
            <p:spPr>
              <a:xfrm flipH="1">
                <a:off x="6366973" y="2073271"/>
                <a:ext cx="517724" cy="384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C04ED83-2326-4D9B-BBE4-3278283B51B6}"/>
                  </a:ext>
                </a:extLst>
              </p:cNvPr>
              <p:cNvSpPr txBox="1"/>
              <p:nvPr/>
            </p:nvSpPr>
            <p:spPr>
              <a:xfrm>
                <a:off x="6450533" y="5317069"/>
                <a:ext cx="1974267" cy="763994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Expandable connector prepared for communication with internal variables which cannot be accessed by other ports, </a:t>
                </a:r>
              </a:p>
              <a:p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 (use “connect” operator)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" name="直線矢印コネクタ 8">
                <a:extLst>
                  <a:ext uri="{FF2B5EF4-FFF2-40B4-BE49-F238E27FC236}">
                    <a16:creationId xmlns:a16="http://schemas.microsoft.com/office/drawing/2014/main" id="{09168E53-A97D-48E2-A2CF-997A5D56604B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 flipH="1" flipV="1">
                <a:off x="6013665" y="5101999"/>
                <a:ext cx="1424002" cy="2150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A20D893-B8EB-43DC-A308-3F5017C53E05}"/>
                  </a:ext>
                </a:extLst>
              </p:cNvPr>
              <p:cNvSpPr txBox="1"/>
              <p:nvPr/>
            </p:nvSpPr>
            <p:spPr>
              <a:xfrm>
                <a:off x="7024151" y="3126330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0A7C4540-8070-4030-A79D-ACB8A8EEC91D}"/>
                  </a:ext>
                </a:extLst>
              </p:cNvPr>
              <p:cNvCxnSpPr>
                <a:cxnSpLocks/>
                <a:stCxn id="10" idx="1"/>
              </p:cNvCxnSpPr>
              <p:nvPr/>
            </p:nvCxnSpPr>
            <p:spPr>
              <a:xfrm flipH="1">
                <a:off x="6450533" y="3446141"/>
                <a:ext cx="573618" cy="2016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581746F-4AF0-433A-A6CE-813F5926C2D9}"/>
                  </a:ext>
                </a:extLst>
              </p:cNvPr>
              <p:cNvSpPr txBox="1"/>
              <p:nvPr/>
            </p:nvSpPr>
            <p:spPr>
              <a:xfrm>
                <a:off x="1602253" y="2931751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906A7FA8-21A4-44F5-B61A-E1259A89BC8C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>
                <a:off x="3102967" y="3251562"/>
                <a:ext cx="432861" cy="3198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354401C8-27C6-428A-87DF-F0E1832BBCD4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 flipV="1">
                <a:off x="3846183" y="4191000"/>
                <a:ext cx="564950" cy="139244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02DAE39-3700-4FDF-B309-F0FE7C150727}"/>
                  </a:ext>
                </a:extLst>
              </p:cNvPr>
              <p:cNvSpPr txBox="1"/>
              <p:nvPr/>
            </p:nvSpPr>
            <p:spPr>
              <a:xfrm>
                <a:off x="1871916" y="5284527"/>
                <a:ext cx="1974267" cy="597831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Pressure ratio;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switchDetermine_PR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738EDE8-B4FF-43D8-8BFF-4114D99781C7}"/>
                  </a:ext>
                </a:extLst>
              </p:cNvPr>
              <p:cNvSpPr txBox="1"/>
              <p:nvPr/>
            </p:nvSpPr>
            <p:spPr>
              <a:xfrm>
                <a:off x="4226874" y="5317069"/>
                <a:ext cx="1849118" cy="597830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Efficiency;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switchDetermine_eff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CAD779F6-D00B-4E3C-806E-7A00E2DB71CD}"/>
                  </a:ext>
                </a:extLst>
              </p:cNvPr>
              <p:cNvCxnSpPr>
                <a:cxnSpLocks/>
                <a:stCxn id="16" idx="0"/>
              </p:cNvCxnSpPr>
              <p:nvPr/>
            </p:nvCxnSpPr>
            <p:spPr>
              <a:xfrm flipH="1" flipV="1">
                <a:off x="4985181" y="4487333"/>
                <a:ext cx="166252" cy="8297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27594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54C63C6-C843-4D2D-BE4F-C313AD7F3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286" cy="552395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3E89EA9-D835-4518-957C-05917C764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245" y="2622463"/>
            <a:ext cx="5151873" cy="49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63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0C5A263-AC25-44A6-AE2C-37CC71FE7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100" y="461157"/>
            <a:ext cx="3386822" cy="174362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4793890-9A31-4BC7-AD2E-CB8A8248D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20" y="2213248"/>
            <a:ext cx="3886517" cy="236300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EAE04BD-D1DA-4217-9913-6F572A6B2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102" y="2515843"/>
            <a:ext cx="4702686" cy="203691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223B56B-4A42-4F7C-846A-5902557040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435" y="4866277"/>
            <a:ext cx="4702686" cy="248378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5D1456B-B2AD-4EE2-A0EB-A8106D93B6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0277" y="4863823"/>
            <a:ext cx="3623005" cy="259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94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05A4D15-8162-4C1A-AC38-000F5D72E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15" y="797855"/>
            <a:ext cx="5134195" cy="469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91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8B5803D-C15D-46C5-9E99-A3D673674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39" y="-1"/>
            <a:ext cx="735094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4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5E5DAAA-1703-4955-B344-794710FDF451}"/>
              </a:ext>
            </a:extLst>
          </p:cNvPr>
          <p:cNvGrpSpPr/>
          <p:nvPr/>
        </p:nvGrpSpPr>
        <p:grpSpPr>
          <a:xfrm>
            <a:off x="1795186" y="968524"/>
            <a:ext cx="6490250" cy="4414332"/>
            <a:chOff x="1795186" y="968524"/>
            <a:chExt cx="6490250" cy="4414332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9C49696F-6212-4868-9B45-82FB2486A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6949" y="2176816"/>
              <a:ext cx="3506724" cy="3206040"/>
            </a:xfrm>
            <a:prstGeom prst="rect">
              <a:avLst/>
            </a:prstGeom>
          </p:spPr>
        </p:pic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290EB9F1-D129-4626-99AE-8C163EBA7BF6}"/>
                </a:ext>
              </a:extLst>
            </p:cNvPr>
            <p:cNvSpPr txBox="1"/>
            <p:nvPr/>
          </p:nvSpPr>
          <p:spPr>
            <a:xfrm>
              <a:off x="1795186" y="3137333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BBEE100C-378E-4576-9D50-EC4696D13692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2939816" y="3385107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181DF254-66EF-479E-A496-96A5D75F3844}"/>
                </a:ext>
              </a:extLst>
            </p:cNvPr>
            <p:cNvSpPr txBox="1"/>
            <p:nvPr/>
          </p:nvSpPr>
          <p:spPr>
            <a:xfrm>
              <a:off x="7140806" y="3152164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019DA752-A8C4-4B79-8B4C-B7DFD59DBEDC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623082" y="3385107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FBE5878-F104-417E-A667-50FC06387F97}"/>
                </a:ext>
              </a:extLst>
            </p:cNvPr>
            <p:cNvSpPr txBox="1"/>
            <p:nvPr/>
          </p:nvSpPr>
          <p:spPr>
            <a:xfrm>
              <a:off x="2074586" y="1929042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Fuel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787374DC-6F4A-4AFC-8D5D-3EAB26BAC064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3219216" y="2176816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A6637FFC-CD1B-4E30-8CB1-C72693B36E93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3967190" y="1600200"/>
              <a:ext cx="1073122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F4B6575-6526-4532-8028-A7C0D409CD12}"/>
                </a:ext>
              </a:extLst>
            </p:cNvPr>
            <p:cNvSpPr txBox="1"/>
            <p:nvPr/>
          </p:nvSpPr>
          <p:spPr>
            <a:xfrm>
              <a:off x="3066046" y="968524"/>
              <a:ext cx="1802288" cy="631676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Lower Heating Value of Fuel;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use_u_LHV_fuel==true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2FF596FC-D245-4E49-BB66-EC10965A66D6}"/>
                </a:ext>
              </a:extLst>
            </p:cNvPr>
            <p:cNvSpPr txBox="1"/>
            <p:nvPr/>
          </p:nvSpPr>
          <p:spPr>
            <a:xfrm>
              <a:off x="5212292" y="968524"/>
              <a:ext cx="1802288" cy="631676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Efficiency of combustion;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use_u_effComb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==true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C5394C1E-B89E-4075-87EE-6E56BDB5CE61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5616308" y="1600200"/>
              <a:ext cx="497128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4D0D1386-7730-4CC0-B1A2-6C0F08FDA7D2}"/>
                </a:ext>
              </a:extLst>
            </p:cNvPr>
            <p:cNvSpPr txBox="1"/>
            <p:nvPr/>
          </p:nvSpPr>
          <p:spPr>
            <a:xfrm>
              <a:off x="6709003" y="5051282"/>
              <a:ext cx="1153142" cy="255432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Fuel flow, output</a:t>
              </a:r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8AFC081F-43E0-4E81-868B-E948EB859641}"/>
                </a:ext>
              </a:extLst>
            </p:cNvPr>
            <p:cNvCxnSpPr>
              <a:stCxn id="15" idx="1"/>
            </p:cNvCxnSpPr>
            <p:nvPr/>
          </p:nvCxnSpPr>
          <p:spPr>
            <a:xfrm flipH="1" flipV="1">
              <a:off x="6264005" y="5134809"/>
              <a:ext cx="444998" cy="44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4268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A14DC4A-E21E-470E-B452-F9732D71F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88912" cy="424699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D70E8DB-6776-4F5E-AEA8-49C262C5C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888" y="3086252"/>
            <a:ext cx="5311432" cy="424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52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DEC1C2F-FAF5-4FF1-861E-8330BAD6F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922" y="605491"/>
            <a:ext cx="5014914" cy="516335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39F7A0-AFD1-4319-AB50-913045140569}"/>
              </a:ext>
            </a:extLst>
          </p:cNvPr>
          <p:cNvSpPr txBox="1"/>
          <p:nvPr/>
        </p:nvSpPr>
        <p:spPr>
          <a:xfrm>
            <a:off x="2164674" y="4406178"/>
            <a:ext cx="2110353" cy="88364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</a:t>
            </a:r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signal is constrained to the value input as signal.</a:t>
            </a:r>
          </a:p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57A7EDA-35E1-48C9-A994-80A1CC3E6667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275027" y="4614333"/>
            <a:ext cx="669506" cy="2336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8765EB-0C39-449D-BE58-C5348A5E2CC4}"/>
              </a:ext>
            </a:extLst>
          </p:cNvPr>
          <p:cNvSpPr txBox="1"/>
          <p:nvPr/>
        </p:nvSpPr>
        <p:spPr>
          <a:xfrm>
            <a:off x="2283207" y="1692736"/>
            <a:ext cx="2110353" cy="88364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This component defines the time when mass flow rate constraint is removed and mechanical cross sectional area of nozzle throat turns from </a:t>
            </a:r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to input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11C5708-A173-43D8-81DB-A97D48728FC8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338384" y="1329268"/>
            <a:ext cx="683283" cy="3634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8140268-80CB-4F41-A56A-C23B17DF6C2C}"/>
              </a:ext>
            </a:extLst>
          </p:cNvPr>
          <p:cNvSpPr txBox="1"/>
          <p:nvPr/>
        </p:nvSpPr>
        <p:spPr>
          <a:xfrm>
            <a:off x="6053667" y="4334934"/>
            <a:ext cx="2564769" cy="12446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cross sectional area of throat is calculated variable when mass flow rate is constrained. “des” marked discrete variable stores that value.</a:t>
            </a:r>
          </a:p>
          <a:p>
            <a:r>
              <a:rPr kumimoji="1" lang="ja-JP" altLang="en-US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After Mass flow rate constraint is removed, the value of mechanical cross sectional area is input and mass flow is calculated variable.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E9B9D34-4D78-436A-A660-6C0C02B49602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6595534" y="3901948"/>
            <a:ext cx="740518" cy="43298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7995D4AA-20A3-42D9-91FB-9FCE81DB2CE2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2419293" y="3098597"/>
            <a:ext cx="425507" cy="19493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F67E1EF-34E6-4EFF-A19A-A5C79310A8D2}"/>
              </a:ext>
            </a:extLst>
          </p:cNvPr>
          <p:cNvSpPr txBox="1"/>
          <p:nvPr/>
        </p:nvSpPr>
        <p:spPr>
          <a:xfrm>
            <a:off x="308941" y="2667000"/>
            <a:ext cx="2110352" cy="863193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Change upstream pressure of nozzle after remove of mass flow rate constraint in order to check constraint become invalid and area is fixed.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94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A85F7C2-9537-4D1C-8A28-69B47BB5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73" y="817588"/>
            <a:ext cx="7200000" cy="522864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F74F24-1082-4000-8855-7F6061E516C2}"/>
              </a:ext>
            </a:extLst>
          </p:cNvPr>
          <p:cNvSpPr txBox="1"/>
          <p:nvPr/>
        </p:nvSpPr>
        <p:spPr>
          <a:xfrm>
            <a:off x="849129" y="1756305"/>
            <a:ext cx="2110352" cy="516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nozzle pressure ratio is increased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2C7C991-CCEF-4F72-9C12-949460BB7C8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904305" y="2272771"/>
            <a:ext cx="932028" cy="84558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658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C16E874-E107-4B85-BD5B-16E2BD39E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51" y="1030698"/>
            <a:ext cx="7200000" cy="521087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3C902A0-1FA8-48F7-A266-6DFB0DACC23C}"/>
              </a:ext>
            </a:extLst>
          </p:cNvPr>
          <p:cNvSpPr txBox="1"/>
          <p:nvPr/>
        </p:nvSpPr>
        <p:spPr>
          <a:xfrm>
            <a:off x="4389135" y="3098799"/>
            <a:ext cx="1469797" cy="7262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through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increased as nozzle pressure ratio rises.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08440D6-4564-48AE-81F1-388E548E8707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537200" y="5190066"/>
            <a:ext cx="412334" cy="63499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51A879-CFC0-40DA-B620-99760F3EE1BF}"/>
              </a:ext>
            </a:extLst>
          </p:cNvPr>
          <p:cNvSpPr txBox="1"/>
          <p:nvPr/>
        </p:nvSpPr>
        <p:spPr>
          <a:xfrm>
            <a:off x="4804002" y="4267200"/>
            <a:ext cx="2291064" cy="9228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signal into constraint block which constrains mass flow rate.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The value is fixed to 2 throughout the simulation, but does not affect on mass flow rate after constraint period.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2A34830-CEB0-4EF2-8208-4ACCD7115003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860799" y="3461923"/>
            <a:ext cx="528336" cy="32989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95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204717" y="246928"/>
            <a:ext cx="9129841" cy="6752820"/>
            <a:chOff x="204717" y="233281"/>
            <a:chExt cx="9129841" cy="6752820"/>
          </a:xfrm>
        </p:grpSpPr>
        <p:grpSp>
          <p:nvGrpSpPr>
            <p:cNvPr id="34" name="Group 33"/>
            <p:cNvGrpSpPr/>
            <p:nvPr/>
          </p:nvGrpSpPr>
          <p:grpSpPr>
            <a:xfrm>
              <a:off x="204717" y="233281"/>
              <a:ext cx="9129841" cy="6752820"/>
              <a:chOff x="204717" y="233281"/>
              <a:chExt cx="9129841" cy="675282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04717" y="233281"/>
                <a:ext cx="9129841" cy="6752820"/>
                <a:chOff x="204717" y="233281"/>
                <a:chExt cx="9129841" cy="6752820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204717" y="233281"/>
                  <a:ext cx="9129841" cy="6002977"/>
                  <a:chOff x="204717" y="233281"/>
                  <a:chExt cx="9129841" cy="6002977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204717" y="233281"/>
                    <a:ext cx="9129841" cy="6002977"/>
                    <a:chOff x="204717" y="233281"/>
                    <a:chExt cx="9129841" cy="6002977"/>
                  </a:xfrm>
                </p:grpSpPr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513274" y="233281"/>
                      <a:ext cx="8821284" cy="6002977"/>
                      <a:chOff x="513274" y="233281"/>
                      <a:chExt cx="8821284" cy="6002977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513274" y="233281"/>
                        <a:ext cx="8821284" cy="6002977"/>
                        <a:chOff x="513274" y="233281"/>
                        <a:chExt cx="8821284" cy="6002977"/>
                      </a:xfrm>
                    </p:grpSpPr>
                    <p:sp>
                      <p:nvSpPr>
                        <p:cNvPr id="18" name="Can 17"/>
                        <p:cNvSpPr/>
                        <p:nvPr/>
                      </p:nvSpPr>
                      <p:spPr>
                        <a:xfrm rot="14470585">
                          <a:off x="3455155" y="1926609"/>
                          <a:ext cx="627800" cy="1023582"/>
                        </a:xfrm>
                        <a:prstGeom prst="can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17" name="Group 16"/>
                        <p:cNvGrpSpPr/>
                        <p:nvPr/>
                      </p:nvGrpSpPr>
                      <p:grpSpPr>
                        <a:xfrm>
                          <a:off x="513274" y="233281"/>
                          <a:ext cx="8821284" cy="6002977"/>
                          <a:chOff x="513274" y="233281"/>
                          <a:chExt cx="8821284" cy="6002977"/>
                        </a:xfrm>
                      </p:grpSpPr>
                      <p:sp>
                        <p:nvSpPr>
                          <p:cNvPr id="16" name="Can 15"/>
                          <p:cNvSpPr/>
                          <p:nvPr/>
                        </p:nvSpPr>
                        <p:spPr>
                          <a:xfrm rot="14470585">
                            <a:off x="5725746" y="4182532"/>
                            <a:ext cx="640416" cy="983643"/>
                          </a:xfrm>
                          <a:prstGeom prst="can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grpSp>
                        <p:nvGrpSpPr>
                          <p:cNvPr id="9" name="Group 8"/>
                          <p:cNvGrpSpPr/>
                          <p:nvPr/>
                        </p:nvGrpSpPr>
                        <p:grpSpPr>
                          <a:xfrm>
                            <a:off x="1091342" y="233281"/>
                            <a:ext cx="8243216" cy="6002977"/>
                            <a:chOff x="627319" y="588126"/>
                            <a:chExt cx="8243216" cy="6002977"/>
                          </a:xfrm>
                        </p:grpSpPr>
                        <p:sp>
                          <p:nvSpPr>
                            <p:cNvPr id="4" name="Rectangle 3"/>
                            <p:cNvSpPr/>
                            <p:nvPr/>
                          </p:nvSpPr>
                          <p:spPr>
                            <a:xfrm>
                              <a:off x="3358935" y="588126"/>
                              <a:ext cx="1505062" cy="3632684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" fmla="*/ 0 w 1190847"/>
                                <a:gd name="connsiteY0" fmla="*/ 0 h 2998381"/>
                                <a:gd name="connsiteX1" fmla="*/ 946298 w 1190847"/>
                                <a:gd name="connsiteY1" fmla="*/ 0 h 2998381"/>
                                <a:gd name="connsiteX2" fmla="*/ 1190847 w 1190847"/>
                                <a:gd name="connsiteY2" fmla="*/ 2604977 h 2998381"/>
                                <a:gd name="connsiteX3" fmla="*/ 0 w 1190847"/>
                                <a:gd name="connsiteY3" fmla="*/ 2998381 h 2998381"/>
                                <a:gd name="connsiteX4" fmla="*/ 0 w 1190847"/>
                                <a:gd name="connsiteY4" fmla="*/ 0 h 2998381"/>
                                <a:gd name="connsiteX0" fmla="*/ 191386 w 1382233"/>
                                <a:gd name="connsiteY0" fmla="*/ 0 h 3125972"/>
                                <a:gd name="connsiteX1" fmla="*/ 1137684 w 1382233"/>
                                <a:gd name="connsiteY1" fmla="*/ 0 h 3125972"/>
                                <a:gd name="connsiteX2" fmla="*/ 1382233 w 1382233"/>
                                <a:gd name="connsiteY2" fmla="*/ 2604977 h 3125972"/>
                                <a:gd name="connsiteX3" fmla="*/ 0 w 1382233"/>
                                <a:gd name="connsiteY3" fmla="*/ 3125972 h 3125972"/>
                                <a:gd name="connsiteX4" fmla="*/ 191386 w 1382233"/>
                                <a:gd name="connsiteY4" fmla="*/ 0 h 3125972"/>
                                <a:gd name="connsiteX0" fmla="*/ 191386 w 1382233"/>
                                <a:gd name="connsiteY0" fmla="*/ 0 h 3264195"/>
                                <a:gd name="connsiteX1" fmla="*/ 1137684 w 1382233"/>
                                <a:gd name="connsiteY1" fmla="*/ 0 h 3264195"/>
                                <a:gd name="connsiteX2" fmla="*/ 1382233 w 1382233"/>
                                <a:gd name="connsiteY2" fmla="*/ 2604977 h 3264195"/>
                                <a:gd name="connsiteX3" fmla="*/ 0 w 1382233"/>
                                <a:gd name="connsiteY3" fmla="*/ 3264195 h 3264195"/>
                                <a:gd name="connsiteX4" fmla="*/ 191386 w 1382233"/>
                                <a:gd name="connsiteY4" fmla="*/ 0 h 3264195"/>
                                <a:gd name="connsiteX0" fmla="*/ 0 w 1499191"/>
                                <a:gd name="connsiteY0" fmla="*/ 0 h 3306725"/>
                                <a:gd name="connsiteX1" fmla="*/ 1254642 w 1499191"/>
                                <a:gd name="connsiteY1" fmla="*/ 42530 h 3306725"/>
                                <a:gd name="connsiteX2" fmla="*/ 1499191 w 1499191"/>
                                <a:gd name="connsiteY2" fmla="*/ 2647507 h 3306725"/>
                                <a:gd name="connsiteX3" fmla="*/ 116958 w 1499191"/>
                                <a:gd name="connsiteY3" fmla="*/ 3306725 h 3306725"/>
                                <a:gd name="connsiteX4" fmla="*/ 0 w 1499191"/>
                                <a:gd name="connsiteY4" fmla="*/ 0 h 3306725"/>
                                <a:gd name="connsiteX0" fmla="*/ 0 w 1963215"/>
                                <a:gd name="connsiteY0" fmla="*/ 0 h 3306725"/>
                                <a:gd name="connsiteX1" fmla="*/ 1254642 w 1963215"/>
                                <a:gd name="connsiteY1" fmla="*/ 42530 h 3306725"/>
                                <a:gd name="connsiteX2" fmla="*/ 1963215 w 1963215"/>
                                <a:gd name="connsiteY2" fmla="*/ 2442791 h 3306725"/>
                                <a:gd name="connsiteX3" fmla="*/ 116958 w 1963215"/>
                                <a:gd name="connsiteY3" fmla="*/ 3306725 h 3306725"/>
                                <a:gd name="connsiteX4" fmla="*/ 0 w 1963215"/>
                                <a:gd name="connsiteY4" fmla="*/ 0 h 3306725"/>
                                <a:gd name="connsiteX0" fmla="*/ 0 w 1963215"/>
                                <a:gd name="connsiteY0" fmla="*/ 162187 h 3468912"/>
                                <a:gd name="connsiteX1" fmla="*/ 708731 w 1963215"/>
                                <a:gd name="connsiteY1" fmla="*/ 0 h 3468912"/>
                                <a:gd name="connsiteX2" fmla="*/ 1963215 w 1963215"/>
                                <a:gd name="connsiteY2" fmla="*/ 2604978 h 3468912"/>
                                <a:gd name="connsiteX3" fmla="*/ 116958 w 1963215"/>
                                <a:gd name="connsiteY3" fmla="*/ 3468912 h 3468912"/>
                                <a:gd name="connsiteX4" fmla="*/ 0 w 1963215"/>
                                <a:gd name="connsiteY4" fmla="*/ 162187 h 3468912"/>
                                <a:gd name="connsiteX0" fmla="*/ 0 w 1963215"/>
                                <a:gd name="connsiteY0" fmla="*/ 339607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339607 h 3646332"/>
                                <a:gd name="connsiteX0" fmla="*/ 0 w 1963215"/>
                                <a:gd name="connsiteY0" fmla="*/ 244072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244072 h 3646332"/>
                                <a:gd name="connsiteX0" fmla="*/ 0 w 1758498"/>
                                <a:gd name="connsiteY0" fmla="*/ 244072 h 3646332"/>
                                <a:gd name="connsiteX1" fmla="*/ 531310 w 1758498"/>
                                <a:gd name="connsiteY1" fmla="*/ 0 h 3646332"/>
                                <a:gd name="connsiteX2" fmla="*/ 1758498 w 1758498"/>
                                <a:gd name="connsiteY2" fmla="*/ 3014410 h 3646332"/>
                                <a:gd name="connsiteX3" fmla="*/ 116958 w 1758498"/>
                                <a:gd name="connsiteY3" fmla="*/ 3646332 h 3646332"/>
                                <a:gd name="connsiteX4" fmla="*/ 0 w 1758498"/>
                                <a:gd name="connsiteY4" fmla="*/ 244072 h 3646332"/>
                                <a:gd name="connsiteX0" fmla="*/ 74111 w 1832609"/>
                                <a:gd name="connsiteY0" fmla="*/ 244072 h 3769162"/>
                                <a:gd name="connsiteX1" fmla="*/ 605421 w 1832609"/>
                                <a:gd name="connsiteY1" fmla="*/ 0 h 3769162"/>
                                <a:gd name="connsiteX2" fmla="*/ 1832609 w 1832609"/>
                                <a:gd name="connsiteY2" fmla="*/ 3014410 h 3769162"/>
                                <a:gd name="connsiteX3" fmla="*/ 0 w 1832609"/>
                                <a:gd name="connsiteY3" fmla="*/ 3769162 h 3769162"/>
                                <a:gd name="connsiteX4" fmla="*/ 74111 w 1832609"/>
                                <a:gd name="connsiteY4" fmla="*/ 244072 h 3769162"/>
                                <a:gd name="connsiteX0" fmla="*/ 74111 w 1505062"/>
                                <a:gd name="connsiteY0" fmla="*/ 244072 h 3769162"/>
                                <a:gd name="connsiteX1" fmla="*/ 605421 w 1505062"/>
                                <a:gd name="connsiteY1" fmla="*/ 0 h 3769162"/>
                                <a:gd name="connsiteX2" fmla="*/ 1505062 w 1505062"/>
                                <a:gd name="connsiteY2" fmla="*/ 2946171 h 3769162"/>
                                <a:gd name="connsiteX3" fmla="*/ 0 w 1505062"/>
                                <a:gd name="connsiteY3" fmla="*/ 3769162 h 3769162"/>
                                <a:gd name="connsiteX4" fmla="*/ 74111 w 1505062"/>
                                <a:gd name="connsiteY4" fmla="*/ 244072 h 3769162"/>
                                <a:gd name="connsiteX0" fmla="*/ 74111 w 1505062"/>
                                <a:gd name="connsiteY0" fmla="*/ 148538 h 3673628"/>
                                <a:gd name="connsiteX1" fmla="*/ 605421 w 1505062"/>
                                <a:gd name="connsiteY1" fmla="*/ 0 h 3673628"/>
                                <a:gd name="connsiteX2" fmla="*/ 1505062 w 1505062"/>
                                <a:gd name="connsiteY2" fmla="*/ 2850637 h 3673628"/>
                                <a:gd name="connsiteX3" fmla="*/ 0 w 1505062"/>
                                <a:gd name="connsiteY3" fmla="*/ 3673628 h 3673628"/>
                                <a:gd name="connsiteX4" fmla="*/ 74111 w 1505062"/>
                                <a:gd name="connsiteY4" fmla="*/ 148538 h 3673628"/>
                                <a:gd name="connsiteX0" fmla="*/ 74111 w 1505062"/>
                                <a:gd name="connsiteY0" fmla="*/ 107594 h 3632684"/>
                                <a:gd name="connsiteX1" fmla="*/ 605421 w 1505062"/>
                                <a:gd name="connsiteY1" fmla="*/ 0 h 3632684"/>
                                <a:gd name="connsiteX2" fmla="*/ 1505062 w 1505062"/>
                                <a:gd name="connsiteY2" fmla="*/ 2809693 h 3632684"/>
                                <a:gd name="connsiteX3" fmla="*/ 0 w 1505062"/>
                                <a:gd name="connsiteY3" fmla="*/ 3632684 h 3632684"/>
                                <a:gd name="connsiteX4" fmla="*/ 74111 w 1505062"/>
                                <a:gd name="connsiteY4" fmla="*/ 107594 h 3632684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505062" h="3632684">
                                  <a:moveTo>
                                    <a:pt x="74111" y="107594"/>
                                  </a:moveTo>
                                  <a:lnTo>
                                    <a:pt x="605421" y="0"/>
                                  </a:lnTo>
                                  <a:lnTo>
                                    <a:pt x="1505062" y="2809693"/>
                                  </a:lnTo>
                                  <a:lnTo>
                                    <a:pt x="0" y="3632684"/>
                                  </a:lnTo>
                                  <a:lnTo>
                                    <a:pt x="74111" y="107594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6" name="Rectangle 3"/>
                            <p:cNvSpPr/>
                            <p:nvPr/>
                          </p:nvSpPr>
                          <p:spPr>
                            <a:xfrm>
                              <a:off x="6871608" y="1446488"/>
                              <a:ext cx="871419" cy="1019761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" fmla="*/ 0 w 1190847"/>
                                <a:gd name="connsiteY0" fmla="*/ 0 h 2998381"/>
                                <a:gd name="connsiteX1" fmla="*/ 946298 w 1190847"/>
                                <a:gd name="connsiteY1" fmla="*/ 0 h 2998381"/>
                                <a:gd name="connsiteX2" fmla="*/ 1190847 w 1190847"/>
                                <a:gd name="connsiteY2" fmla="*/ 2604977 h 2998381"/>
                                <a:gd name="connsiteX3" fmla="*/ 0 w 1190847"/>
                                <a:gd name="connsiteY3" fmla="*/ 2998381 h 2998381"/>
                                <a:gd name="connsiteX4" fmla="*/ 0 w 1190847"/>
                                <a:gd name="connsiteY4" fmla="*/ 0 h 2998381"/>
                                <a:gd name="connsiteX0" fmla="*/ 191386 w 1382233"/>
                                <a:gd name="connsiteY0" fmla="*/ 0 h 3125972"/>
                                <a:gd name="connsiteX1" fmla="*/ 1137684 w 1382233"/>
                                <a:gd name="connsiteY1" fmla="*/ 0 h 3125972"/>
                                <a:gd name="connsiteX2" fmla="*/ 1382233 w 1382233"/>
                                <a:gd name="connsiteY2" fmla="*/ 2604977 h 3125972"/>
                                <a:gd name="connsiteX3" fmla="*/ 0 w 1382233"/>
                                <a:gd name="connsiteY3" fmla="*/ 3125972 h 3125972"/>
                                <a:gd name="connsiteX4" fmla="*/ 191386 w 1382233"/>
                                <a:gd name="connsiteY4" fmla="*/ 0 h 3125972"/>
                                <a:gd name="connsiteX0" fmla="*/ 191386 w 1382233"/>
                                <a:gd name="connsiteY0" fmla="*/ 0 h 3264195"/>
                                <a:gd name="connsiteX1" fmla="*/ 1137684 w 1382233"/>
                                <a:gd name="connsiteY1" fmla="*/ 0 h 3264195"/>
                                <a:gd name="connsiteX2" fmla="*/ 1382233 w 1382233"/>
                                <a:gd name="connsiteY2" fmla="*/ 2604977 h 3264195"/>
                                <a:gd name="connsiteX3" fmla="*/ 0 w 1382233"/>
                                <a:gd name="connsiteY3" fmla="*/ 3264195 h 3264195"/>
                                <a:gd name="connsiteX4" fmla="*/ 191386 w 1382233"/>
                                <a:gd name="connsiteY4" fmla="*/ 0 h 3264195"/>
                                <a:gd name="connsiteX0" fmla="*/ 0 w 1499191"/>
                                <a:gd name="connsiteY0" fmla="*/ 0 h 3306725"/>
                                <a:gd name="connsiteX1" fmla="*/ 1254642 w 1499191"/>
                                <a:gd name="connsiteY1" fmla="*/ 42530 h 3306725"/>
                                <a:gd name="connsiteX2" fmla="*/ 1499191 w 1499191"/>
                                <a:gd name="connsiteY2" fmla="*/ 2647507 h 3306725"/>
                                <a:gd name="connsiteX3" fmla="*/ 116958 w 1499191"/>
                                <a:gd name="connsiteY3" fmla="*/ 3306725 h 3306725"/>
                                <a:gd name="connsiteX4" fmla="*/ 0 w 1499191"/>
                                <a:gd name="connsiteY4" fmla="*/ 0 h 3306725"/>
                                <a:gd name="connsiteX0" fmla="*/ 0 w 1963215"/>
                                <a:gd name="connsiteY0" fmla="*/ 0 h 3306725"/>
                                <a:gd name="connsiteX1" fmla="*/ 1254642 w 1963215"/>
                                <a:gd name="connsiteY1" fmla="*/ 42530 h 3306725"/>
                                <a:gd name="connsiteX2" fmla="*/ 1963215 w 1963215"/>
                                <a:gd name="connsiteY2" fmla="*/ 2442791 h 3306725"/>
                                <a:gd name="connsiteX3" fmla="*/ 116958 w 1963215"/>
                                <a:gd name="connsiteY3" fmla="*/ 3306725 h 3306725"/>
                                <a:gd name="connsiteX4" fmla="*/ 0 w 1963215"/>
                                <a:gd name="connsiteY4" fmla="*/ 0 h 3306725"/>
                                <a:gd name="connsiteX0" fmla="*/ 0 w 1963215"/>
                                <a:gd name="connsiteY0" fmla="*/ 162187 h 3468912"/>
                                <a:gd name="connsiteX1" fmla="*/ 708731 w 1963215"/>
                                <a:gd name="connsiteY1" fmla="*/ 0 h 3468912"/>
                                <a:gd name="connsiteX2" fmla="*/ 1963215 w 1963215"/>
                                <a:gd name="connsiteY2" fmla="*/ 2604978 h 3468912"/>
                                <a:gd name="connsiteX3" fmla="*/ 116958 w 1963215"/>
                                <a:gd name="connsiteY3" fmla="*/ 3468912 h 3468912"/>
                                <a:gd name="connsiteX4" fmla="*/ 0 w 1963215"/>
                                <a:gd name="connsiteY4" fmla="*/ 162187 h 3468912"/>
                                <a:gd name="connsiteX0" fmla="*/ 0 w 1963215"/>
                                <a:gd name="connsiteY0" fmla="*/ 339607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339607 h 3646332"/>
                                <a:gd name="connsiteX0" fmla="*/ 0 w 1963215"/>
                                <a:gd name="connsiteY0" fmla="*/ 244072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244072 h 3646332"/>
                                <a:gd name="connsiteX0" fmla="*/ 0 w 1758498"/>
                                <a:gd name="connsiteY0" fmla="*/ 244072 h 3646332"/>
                                <a:gd name="connsiteX1" fmla="*/ 531310 w 1758498"/>
                                <a:gd name="connsiteY1" fmla="*/ 0 h 3646332"/>
                                <a:gd name="connsiteX2" fmla="*/ 1758498 w 1758498"/>
                                <a:gd name="connsiteY2" fmla="*/ 3014410 h 3646332"/>
                                <a:gd name="connsiteX3" fmla="*/ 116958 w 1758498"/>
                                <a:gd name="connsiteY3" fmla="*/ 3646332 h 3646332"/>
                                <a:gd name="connsiteX4" fmla="*/ 0 w 1758498"/>
                                <a:gd name="connsiteY4" fmla="*/ 244072 h 3646332"/>
                                <a:gd name="connsiteX0" fmla="*/ 74111 w 1832609"/>
                                <a:gd name="connsiteY0" fmla="*/ 244072 h 3769162"/>
                                <a:gd name="connsiteX1" fmla="*/ 605421 w 1832609"/>
                                <a:gd name="connsiteY1" fmla="*/ 0 h 3769162"/>
                                <a:gd name="connsiteX2" fmla="*/ 1832609 w 1832609"/>
                                <a:gd name="connsiteY2" fmla="*/ 3014410 h 3769162"/>
                                <a:gd name="connsiteX3" fmla="*/ 0 w 1832609"/>
                                <a:gd name="connsiteY3" fmla="*/ 3769162 h 3769162"/>
                                <a:gd name="connsiteX4" fmla="*/ 74111 w 1832609"/>
                                <a:gd name="connsiteY4" fmla="*/ 244072 h 3769162"/>
                                <a:gd name="connsiteX0" fmla="*/ 74111 w 1505062"/>
                                <a:gd name="connsiteY0" fmla="*/ 244072 h 3769162"/>
                                <a:gd name="connsiteX1" fmla="*/ 605421 w 1505062"/>
                                <a:gd name="connsiteY1" fmla="*/ 0 h 3769162"/>
                                <a:gd name="connsiteX2" fmla="*/ 1505062 w 1505062"/>
                                <a:gd name="connsiteY2" fmla="*/ 2946171 h 3769162"/>
                                <a:gd name="connsiteX3" fmla="*/ 0 w 1505062"/>
                                <a:gd name="connsiteY3" fmla="*/ 3769162 h 3769162"/>
                                <a:gd name="connsiteX4" fmla="*/ 74111 w 1505062"/>
                                <a:gd name="connsiteY4" fmla="*/ 244072 h 3769162"/>
                                <a:gd name="connsiteX0" fmla="*/ 74111 w 1505062"/>
                                <a:gd name="connsiteY0" fmla="*/ 148538 h 3673628"/>
                                <a:gd name="connsiteX1" fmla="*/ 605421 w 1505062"/>
                                <a:gd name="connsiteY1" fmla="*/ 0 h 3673628"/>
                                <a:gd name="connsiteX2" fmla="*/ 1505062 w 1505062"/>
                                <a:gd name="connsiteY2" fmla="*/ 2850637 h 3673628"/>
                                <a:gd name="connsiteX3" fmla="*/ 0 w 1505062"/>
                                <a:gd name="connsiteY3" fmla="*/ 3673628 h 3673628"/>
                                <a:gd name="connsiteX4" fmla="*/ 74111 w 1505062"/>
                                <a:gd name="connsiteY4" fmla="*/ 148538 h 3673628"/>
                                <a:gd name="connsiteX0" fmla="*/ 74111 w 1505062"/>
                                <a:gd name="connsiteY0" fmla="*/ 107594 h 3632684"/>
                                <a:gd name="connsiteX1" fmla="*/ 605421 w 1505062"/>
                                <a:gd name="connsiteY1" fmla="*/ 0 h 3632684"/>
                                <a:gd name="connsiteX2" fmla="*/ 1505062 w 1505062"/>
                                <a:gd name="connsiteY2" fmla="*/ 2809693 h 3632684"/>
                                <a:gd name="connsiteX3" fmla="*/ 0 w 1505062"/>
                                <a:gd name="connsiteY3" fmla="*/ 3632684 h 3632684"/>
                                <a:gd name="connsiteX4" fmla="*/ 74111 w 1505062"/>
                                <a:gd name="connsiteY4" fmla="*/ 107594 h 3632684"/>
                                <a:gd name="connsiteX0" fmla="*/ 74111 w 1505062"/>
                                <a:gd name="connsiteY0" fmla="*/ 734707 h 4259797"/>
                                <a:gd name="connsiteX1" fmla="*/ 895045 w 1505062"/>
                                <a:gd name="connsiteY1" fmla="*/ 0 h 4259797"/>
                                <a:gd name="connsiteX2" fmla="*/ 1505062 w 1505062"/>
                                <a:gd name="connsiteY2" fmla="*/ 3436806 h 4259797"/>
                                <a:gd name="connsiteX3" fmla="*/ 0 w 1505062"/>
                                <a:gd name="connsiteY3" fmla="*/ 4259797 h 4259797"/>
                                <a:gd name="connsiteX4" fmla="*/ 74111 w 1505062"/>
                                <a:gd name="connsiteY4" fmla="*/ 734707 h 4259797"/>
                                <a:gd name="connsiteX0" fmla="*/ 74111 w 1698147"/>
                                <a:gd name="connsiteY0" fmla="*/ 734707 h 4259797"/>
                                <a:gd name="connsiteX1" fmla="*/ 895045 w 1698147"/>
                                <a:gd name="connsiteY1" fmla="*/ 0 h 4259797"/>
                                <a:gd name="connsiteX2" fmla="*/ 1698147 w 1698147"/>
                                <a:gd name="connsiteY2" fmla="*/ 3311380 h 4259797"/>
                                <a:gd name="connsiteX3" fmla="*/ 0 w 1698147"/>
                                <a:gd name="connsiteY3" fmla="*/ 4259797 h 4259797"/>
                                <a:gd name="connsiteX4" fmla="*/ 74111 w 1698147"/>
                                <a:gd name="connsiteY4" fmla="*/ 734707 h 4259797"/>
                                <a:gd name="connsiteX0" fmla="*/ 74110 w 1698147"/>
                                <a:gd name="connsiteY0" fmla="*/ 421148 h 4259797"/>
                                <a:gd name="connsiteX1" fmla="*/ 895045 w 1698147"/>
                                <a:gd name="connsiteY1" fmla="*/ 0 h 4259797"/>
                                <a:gd name="connsiteX2" fmla="*/ 1698147 w 1698147"/>
                                <a:gd name="connsiteY2" fmla="*/ 3311380 h 4259797"/>
                                <a:gd name="connsiteX3" fmla="*/ 0 w 1698147"/>
                                <a:gd name="connsiteY3" fmla="*/ 4259797 h 4259797"/>
                                <a:gd name="connsiteX4" fmla="*/ 74110 w 1698147"/>
                                <a:gd name="connsiteY4" fmla="*/ 421148 h 4259797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698147" h="4259797">
                                  <a:moveTo>
                                    <a:pt x="74110" y="421148"/>
                                  </a:moveTo>
                                  <a:lnTo>
                                    <a:pt x="895045" y="0"/>
                                  </a:lnTo>
                                  <a:lnTo>
                                    <a:pt x="1698147" y="3311380"/>
                                  </a:lnTo>
                                  <a:lnTo>
                                    <a:pt x="0" y="4259797"/>
                                  </a:lnTo>
                                  <a:lnTo>
                                    <a:pt x="74110" y="421148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2" name="Oval 1"/>
                            <p:cNvSpPr/>
                            <p:nvPr/>
                          </p:nvSpPr>
                          <p:spPr>
                            <a:xfrm rot="20088640">
                              <a:off x="627319" y="3413535"/>
                              <a:ext cx="7963786" cy="860272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3" name="Rectangle 2"/>
                            <p:cNvSpPr/>
                            <p:nvPr/>
                          </p:nvSpPr>
                          <p:spPr>
                            <a:xfrm>
                              <a:off x="7099526" y="1149690"/>
                              <a:ext cx="1127052" cy="1393166"/>
                            </a:xfrm>
                            <a:custGeom>
                              <a:avLst/>
                              <a:gdLst>
                                <a:gd name="connsiteX0" fmla="*/ 0 w 1052624"/>
                                <a:gd name="connsiteY0" fmla="*/ 0 h 1244008"/>
                                <a:gd name="connsiteX1" fmla="*/ 1052624 w 1052624"/>
                                <a:gd name="connsiteY1" fmla="*/ 0 h 1244008"/>
                                <a:gd name="connsiteX2" fmla="*/ 1052624 w 1052624"/>
                                <a:gd name="connsiteY2" fmla="*/ 1244008 h 1244008"/>
                                <a:gd name="connsiteX3" fmla="*/ 0 w 1052624"/>
                                <a:gd name="connsiteY3" fmla="*/ 1244008 h 1244008"/>
                                <a:gd name="connsiteX4" fmla="*/ 0 w 1052624"/>
                                <a:gd name="connsiteY4" fmla="*/ 0 h 1244008"/>
                                <a:gd name="connsiteX0" fmla="*/ 0 w 1520456"/>
                                <a:gd name="connsiteY0" fmla="*/ 233917 h 1477925"/>
                                <a:gd name="connsiteX1" fmla="*/ 1520456 w 1520456"/>
                                <a:gd name="connsiteY1" fmla="*/ 0 h 1477925"/>
                                <a:gd name="connsiteX2" fmla="*/ 1052624 w 1520456"/>
                                <a:gd name="connsiteY2" fmla="*/ 1477925 h 1477925"/>
                                <a:gd name="connsiteX3" fmla="*/ 0 w 1520456"/>
                                <a:gd name="connsiteY3" fmla="*/ 1477925 h 1477925"/>
                                <a:gd name="connsiteX4" fmla="*/ 0 w 1520456"/>
                                <a:gd name="connsiteY4" fmla="*/ 233917 h 1477925"/>
                                <a:gd name="connsiteX0" fmla="*/ 808074 w 1520456"/>
                                <a:gd name="connsiteY0" fmla="*/ 0 h 1488556"/>
                                <a:gd name="connsiteX1" fmla="*/ 1520456 w 1520456"/>
                                <a:gd name="connsiteY1" fmla="*/ 10631 h 1488556"/>
                                <a:gd name="connsiteX2" fmla="*/ 1052624 w 1520456"/>
                                <a:gd name="connsiteY2" fmla="*/ 1488556 h 1488556"/>
                                <a:gd name="connsiteX3" fmla="*/ 0 w 1520456"/>
                                <a:gd name="connsiteY3" fmla="*/ 1488556 h 1488556"/>
                                <a:gd name="connsiteX4" fmla="*/ 808074 w 1520456"/>
                                <a:gd name="connsiteY4" fmla="*/ 0 h 1488556"/>
                                <a:gd name="connsiteX0" fmla="*/ 808074 w 1520456"/>
                                <a:gd name="connsiteY0" fmla="*/ 0 h 1509821"/>
                                <a:gd name="connsiteX1" fmla="*/ 1520456 w 1520456"/>
                                <a:gd name="connsiteY1" fmla="*/ 10631 h 1509821"/>
                                <a:gd name="connsiteX2" fmla="*/ 1158950 w 1520456"/>
                                <a:gd name="connsiteY2" fmla="*/ 1509821 h 1509821"/>
                                <a:gd name="connsiteX3" fmla="*/ 0 w 1520456"/>
                                <a:gd name="connsiteY3" fmla="*/ 1488556 h 1509821"/>
                                <a:gd name="connsiteX4" fmla="*/ 808074 w 1520456"/>
                                <a:gd name="connsiteY4" fmla="*/ 0 h 1509821"/>
                                <a:gd name="connsiteX0" fmla="*/ 1254641 w 1967023"/>
                                <a:gd name="connsiteY0" fmla="*/ 0 h 1509821"/>
                                <a:gd name="connsiteX1" fmla="*/ 1967023 w 1967023"/>
                                <a:gd name="connsiteY1" fmla="*/ 10631 h 1509821"/>
                                <a:gd name="connsiteX2" fmla="*/ 1605517 w 1967023"/>
                                <a:gd name="connsiteY2" fmla="*/ 1509821 h 1509821"/>
                                <a:gd name="connsiteX3" fmla="*/ 0 w 1967023"/>
                                <a:gd name="connsiteY3" fmla="*/ 1392863 h 1509821"/>
                                <a:gd name="connsiteX4" fmla="*/ 1254641 w 1967023"/>
                                <a:gd name="connsiteY4" fmla="*/ 0 h 1509821"/>
                                <a:gd name="connsiteX0" fmla="*/ 829339 w 1541721"/>
                                <a:gd name="connsiteY0" fmla="*/ 0 h 1879077"/>
                                <a:gd name="connsiteX1" fmla="*/ 1541721 w 1541721"/>
                                <a:gd name="connsiteY1" fmla="*/ 10631 h 1879077"/>
                                <a:gd name="connsiteX2" fmla="*/ 1180215 w 1541721"/>
                                <a:gd name="connsiteY2" fmla="*/ 1509821 h 1879077"/>
                                <a:gd name="connsiteX3" fmla="*/ 0 w 1541721"/>
                                <a:gd name="connsiteY3" fmla="*/ 1879077 h 1879077"/>
                                <a:gd name="connsiteX4" fmla="*/ 829339 w 1541721"/>
                                <a:gd name="connsiteY4" fmla="*/ 0 h 1879077"/>
                                <a:gd name="connsiteX0" fmla="*/ 935664 w 1541721"/>
                                <a:gd name="connsiteY0" fmla="*/ 386017 h 1868446"/>
                                <a:gd name="connsiteX1" fmla="*/ 1541721 w 1541721"/>
                                <a:gd name="connsiteY1" fmla="*/ 0 h 1868446"/>
                                <a:gd name="connsiteX2" fmla="*/ 1180215 w 1541721"/>
                                <a:gd name="connsiteY2" fmla="*/ 1499190 h 1868446"/>
                                <a:gd name="connsiteX3" fmla="*/ 0 w 1541721"/>
                                <a:gd name="connsiteY3" fmla="*/ 1868446 h 1868446"/>
                                <a:gd name="connsiteX4" fmla="*/ 935664 w 1541721"/>
                                <a:gd name="connsiteY4" fmla="*/ 386017 h 1868446"/>
                                <a:gd name="connsiteX0" fmla="*/ 935664 w 1424763"/>
                                <a:gd name="connsiteY0" fmla="*/ 232477 h 1714906"/>
                                <a:gd name="connsiteX1" fmla="*/ 1424763 w 1424763"/>
                                <a:gd name="connsiteY1" fmla="*/ 0 h 1714906"/>
                                <a:gd name="connsiteX2" fmla="*/ 1180215 w 1424763"/>
                                <a:gd name="connsiteY2" fmla="*/ 1345650 h 1714906"/>
                                <a:gd name="connsiteX3" fmla="*/ 0 w 1424763"/>
                                <a:gd name="connsiteY3" fmla="*/ 1714906 h 1714906"/>
                                <a:gd name="connsiteX4" fmla="*/ 935664 w 1424763"/>
                                <a:gd name="connsiteY4" fmla="*/ 232477 h 1714906"/>
                                <a:gd name="connsiteX0" fmla="*/ 935664 w 1424763"/>
                                <a:gd name="connsiteY0" fmla="*/ 322043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435216 h 1804472"/>
                                <a:gd name="connsiteX3" fmla="*/ 0 w 1424763"/>
                                <a:gd name="connsiteY3" fmla="*/ 1804472 h 1804472"/>
                                <a:gd name="connsiteX4" fmla="*/ 935664 w 1424763"/>
                                <a:gd name="connsiteY4" fmla="*/ 322043 h 1804472"/>
                                <a:gd name="connsiteX0" fmla="*/ 935664 w 1424763"/>
                                <a:gd name="connsiteY0" fmla="*/ 322043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153724 h 1804472"/>
                                <a:gd name="connsiteX3" fmla="*/ 0 w 1424763"/>
                                <a:gd name="connsiteY3" fmla="*/ 1804472 h 1804472"/>
                                <a:gd name="connsiteX4" fmla="*/ 935664 w 1424763"/>
                                <a:gd name="connsiteY4" fmla="*/ 322043 h 1804472"/>
                                <a:gd name="connsiteX0" fmla="*/ 797441 w 1424763"/>
                                <a:gd name="connsiteY0" fmla="*/ 347634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153724 h 1804472"/>
                                <a:gd name="connsiteX3" fmla="*/ 0 w 1424763"/>
                                <a:gd name="connsiteY3" fmla="*/ 1804472 h 1804472"/>
                                <a:gd name="connsiteX4" fmla="*/ 797441 w 1424763"/>
                                <a:gd name="connsiteY4" fmla="*/ 347634 h 1804472"/>
                                <a:gd name="connsiteX0" fmla="*/ 797441 w 1286540"/>
                                <a:gd name="connsiteY0" fmla="*/ 245273 h 1702111"/>
                                <a:gd name="connsiteX1" fmla="*/ 1286540 w 1286540"/>
                                <a:gd name="connsiteY1" fmla="*/ 0 h 1702111"/>
                                <a:gd name="connsiteX2" fmla="*/ 1180215 w 1286540"/>
                                <a:gd name="connsiteY2" fmla="*/ 1051363 h 1702111"/>
                                <a:gd name="connsiteX3" fmla="*/ 0 w 1286540"/>
                                <a:gd name="connsiteY3" fmla="*/ 1702111 h 1702111"/>
                                <a:gd name="connsiteX4" fmla="*/ 797441 w 1286540"/>
                                <a:gd name="connsiteY4" fmla="*/ 245273 h 1702111"/>
                                <a:gd name="connsiteX0" fmla="*/ 637953 w 1286540"/>
                                <a:gd name="connsiteY0" fmla="*/ 283659 h 1702111"/>
                                <a:gd name="connsiteX1" fmla="*/ 1286540 w 1286540"/>
                                <a:gd name="connsiteY1" fmla="*/ 0 h 1702111"/>
                                <a:gd name="connsiteX2" fmla="*/ 1180215 w 1286540"/>
                                <a:gd name="connsiteY2" fmla="*/ 1051363 h 1702111"/>
                                <a:gd name="connsiteX3" fmla="*/ 0 w 1286540"/>
                                <a:gd name="connsiteY3" fmla="*/ 1702111 h 1702111"/>
                                <a:gd name="connsiteX4" fmla="*/ 637953 w 1286540"/>
                                <a:gd name="connsiteY4" fmla="*/ 283659 h 1702111"/>
                                <a:gd name="connsiteX0" fmla="*/ 637953 w 1180215"/>
                                <a:gd name="connsiteY0" fmla="*/ 258069 h 1676521"/>
                                <a:gd name="connsiteX1" fmla="*/ 1127052 w 1180215"/>
                                <a:gd name="connsiteY1" fmla="*/ 0 h 1676521"/>
                                <a:gd name="connsiteX2" fmla="*/ 1180215 w 1180215"/>
                                <a:gd name="connsiteY2" fmla="*/ 1025773 h 1676521"/>
                                <a:gd name="connsiteX3" fmla="*/ 0 w 1180215"/>
                                <a:gd name="connsiteY3" fmla="*/ 1676521 h 1676521"/>
                                <a:gd name="connsiteX4" fmla="*/ 637953 w 1180215"/>
                                <a:gd name="connsiteY4" fmla="*/ 258069 h 1676521"/>
                                <a:gd name="connsiteX0" fmla="*/ 637953 w 1127052"/>
                                <a:gd name="connsiteY0" fmla="*/ 258069 h 1676521"/>
                                <a:gd name="connsiteX1" fmla="*/ 1127052 w 1127052"/>
                                <a:gd name="connsiteY1" fmla="*/ 0 h 1676521"/>
                                <a:gd name="connsiteX2" fmla="*/ 988829 w 1127052"/>
                                <a:gd name="connsiteY2" fmla="*/ 1128134 h 1676521"/>
                                <a:gd name="connsiteX3" fmla="*/ 0 w 1127052"/>
                                <a:gd name="connsiteY3" fmla="*/ 1676521 h 1676521"/>
                                <a:gd name="connsiteX4" fmla="*/ 637953 w 1127052"/>
                                <a:gd name="connsiteY4" fmla="*/ 258069 h 1676521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127052" h="1676521">
                                  <a:moveTo>
                                    <a:pt x="637953" y="258069"/>
                                  </a:moveTo>
                                  <a:lnTo>
                                    <a:pt x="1127052" y="0"/>
                                  </a:lnTo>
                                  <a:lnTo>
                                    <a:pt x="988829" y="1128134"/>
                                  </a:lnTo>
                                  <a:lnTo>
                                    <a:pt x="0" y="1676521"/>
                                  </a:lnTo>
                                  <a:lnTo>
                                    <a:pt x="637953" y="25806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5" name="Rectangle 4"/>
                            <p:cNvSpPr/>
                            <p:nvPr/>
                          </p:nvSpPr>
                          <p:spPr>
                            <a:xfrm rot="3151040">
                              <a:off x="4533244" y="3058560"/>
                              <a:ext cx="3391543" cy="3673544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" fmla="*/ 0 w 4067033"/>
                                <a:gd name="connsiteY0" fmla="*/ 794750 h 2800971"/>
                                <a:gd name="connsiteX1" fmla="*/ 3008217 w 4067033"/>
                                <a:gd name="connsiteY1" fmla="*/ 0 h 2800971"/>
                                <a:gd name="connsiteX2" fmla="*/ 4067033 w 4067033"/>
                                <a:gd name="connsiteY2" fmla="*/ 2800971 h 2800971"/>
                                <a:gd name="connsiteX3" fmla="*/ 0 w 4067033"/>
                                <a:gd name="connsiteY3" fmla="*/ 2800971 h 2800971"/>
                                <a:gd name="connsiteX4" fmla="*/ 0 w 4067033"/>
                                <a:gd name="connsiteY4" fmla="*/ 794750 h 2800971"/>
                                <a:gd name="connsiteX0" fmla="*/ 0 w 3270108"/>
                                <a:gd name="connsiteY0" fmla="*/ 794750 h 2800971"/>
                                <a:gd name="connsiteX1" fmla="*/ 3008217 w 3270108"/>
                                <a:gd name="connsiteY1" fmla="*/ 0 h 2800971"/>
                                <a:gd name="connsiteX2" fmla="*/ 3270108 w 3270108"/>
                                <a:gd name="connsiteY2" fmla="*/ 745167 h 2800971"/>
                                <a:gd name="connsiteX3" fmla="*/ 0 w 3270108"/>
                                <a:gd name="connsiteY3" fmla="*/ 2800971 h 2800971"/>
                                <a:gd name="connsiteX4" fmla="*/ 0 w 3270108"/>
                                <a:gd name="connsiteY4" fmla="*/ 794750 h 2800971"/>
                                <a:gd name="connsiteX0" fmla="*/ 0 w 3270108"/>
                                <a:gd name="connsiteY0" fmla="*/ 1094399 h 3100620"/>
                                <a:gd name="connsiteX1" fmla="*/ 3066016 w 3270108"/>
                                <a:gd name="connsiteY1" fmla="*/ 0 h 3100620"/>
                                <a:gd name="connsiteX2" fmla="*/ 3270108 w 3270108"/>
                                <a:gd name="connsiteY2" fmla="*/ 1044816 h 3100620"/>
                                <a:gd name="connsiteX3" fmla="*/ 0 w 3270108"/>
                                <a:gd name="connsiteY3" fmla="*/ 3100620 h 3100620"/>
                                <a:gd name="connsiteX4" fmla="*/ 0 w 3270108"/>
                                <a:gd name="connsiteY4" fmla="*/ 1094399 h 3100620"/>
                                <a:gd name="connsiteX0" fmla="*/ 0 w 3417466"/>
                                <a:gd name="connsiteY0" fmla="*/ 1094399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0 w 3417466"/>
                                <a:gd name="connsiteY4" fmla="*/ 1094399 h 3100620"/>
                                <a:gd name="connsiteX0" fmla="*/ 229562 w 3417466"/>
                                <a:gd name="connsiteY0" fmla="*/ 1580014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29562 w 3417466"/>
                                <a:gd name="connsiteY4" fmla="*/ 1580014 h 3100620"/>
                                <a:gd name="connsiteX0" fmla="*/ 266766 w 3417466"/>
                                <a:gd name="connsiteY0" fmla="*/ 1419360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66766 w 3417466"/>
                                <a:gd name="connsiteY4" fmla="*/ 1419360 h 3100620"/>
                                <a:gd name="connsiteX0" fmla="*/ 266766 w 3417466"/>
                                <a:gd name="connsiteY0" fmla="*/ 1616825 h 3298085"/>
                                <a:gd name="connsiteX1" fmla="*/ 3234640 w 3417466"/>
                                <a:gd name="connsiteY1" fmla="*/ 0 h 3298085"/>
                                <a:gd name="connsiteX2" fmla="*/ 3417466 w 3417466"/>
                                <a:gd name="connsiteY2" fmla="*/ 736131 h 3298085"/>
                                <a:gd name="connsiteX3" fmla="*/ 0 w 3417466"/>
                                <a:gd name="connsiteY3" fmla="*/ 3298085 h 3298085"/>
                                <a:gd name="connsiteX4" fmla="*/ 266766 w 3417466"/>
                                <a:gd name="connsiteY4" fmla="*/ 1616825 h 3298085"/>
                                <a:gd name="connsiteX0" fmla="*/ 266766 w 3417466"/>
                                <a:gd name="connsiteY0" fmla="*/ 1780735 h 3461995"/>
                                <a:gd name="connsiteX1" fmla="*/ 3222744 w 3417466"/>
                                <a:gd name="connsiteY1" fmla="*/ 0 h 3461995"/>
                                <a:gd name="connsiteX2" fmla="*/ 3417466 w 3417466"/>
                                <a:gd name="connsiteY2" fmla="*/ 900041 h 3461995"/>
                                <a:gd name="connsiteX3" fmla="*/ 0 w 3417466"/>
                                <a:gd name="connsiteY3" fmla="*/ 3461995 h 3461995"/>
                                <a:gd name="connsiteX4" fmla="*/ 266766 w 3417466"/>
                                <a:gd name="connsiteY4" fmla="*/ 1780735 h 3461995"/>
                                <a:gd name="connsiteX0" fmla="*/ 266766 w 3445299"/>
                                <a:gd name="connsiteY0" fmla="*/ 1780735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266766 w 3445299"/>
                                <a:gd name="connsiteY4" fmla="*/ 1780735 h 3461995"/>
                                <a:gd name="connsiteX0" fmla="*/ 345831 w 3445299"/>
                                <a:gd name="connsiteY0" fmla="*/ 1789770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345831 w 3445299"/>
                                <a:gd name="connsiteY4" fmla="*/ 1789770 h 3461995"/>
                                <a:gd name="connsiteX0" fmla="*/ 345831 w 3445299"/>
                                <a:gd name="connsiteY0" fmla="*/ 1760140 h 3432365"/>
                                <a:gd name="connsiteX1" fmla="*/ 3440804 w 3445299"/>
                                <a:gd name="connsiteY1" fmla="*/ 0 h 3432365"/>
                                <a:gd name="connsiteX2" fmla="*/ 3445299 w 3445299"/>
                                <a:gd name="connsiteY2" fmla="*/ 564981 h 3432365"/>
                                <a:gd name="connsiteX3" fmla="*/ 0 w 3445299"/>
                                <a:gd name="connsiteY3" fmla="*/ 3432365 h 3432365"/>
                                <a:gd name="connsiteX4" fmla="*/ 345831 w 3445299"/>
                                <a:gd name="connsiteY4" fmla="*/ 1760140 h 3432365"/>
                                <a:gd name="connsiteX0" fmla="*/ 345831 w 3440824"/>
                                <a:gd name="connsiteY0" fmla="*/ 1760140 h 3432365"/>
                                <a:gd name="connsiteX1" fmla="*/ 3440804 w 3440824"/>
                                <a:gd name="connsiteY1" fmla="*/ 0 h 3432365"/>
                                <a:gd name="connsiteX2" fmla="*/ 3361914 w 3440824"/>
                                <a:gd name="connsiteY2" fmla="*/ 449442 h 3432365"/>
                                <a:gd name="connsiteX3" fmla="*/ 0 w 3440824"/>
                                <a:gd name="connsiteY3" fmla="*/ 3432365 h 3432365"/>
                                <a:gd name="connsiteX4" fmla="*/ 345831 w 3440824"/>
                                <a:gd name="connsiteY4" fmla="*/ 1760140 h 3432365"/>
                                <a:gd name="connsiteX0" fmla="*/ 345831 w 3361914"/>
                                <a:gd name="connsiteY0" fmla="*/ 2001319 h 3673544"/>
                                <a:gd name="connsiteX1" fmla="*/ 3350573 w 3361914"/>
                                <a:gd name="connsiteY1" fmla="*/ 0 h 3673544"/>
                                <a:gd name="connsiteX2" fmla="*/ 3361914 w 3361914"/>
                                <a:gd name="connsiteY2" fmla="*/ 690621 h 3673544"/>
                                <a:gd name="connsiteX3" fmla="*/ 0 w 3361914"/>
                                <a:gd name="connsiteY3" fmla="*/ 3673544 h 3673544"/>
                                <a:gd name="connsiteX4" fmla="*/ 345831 w 3361914"/>
                                <a:gd name="connsiteY4" fmla="*/ 2001319 h 3673544"/>
                                <a:gd name="connsiteX0" fmla="*/ 345831 w 3391543"/>
                                <a:gd name="connsiteY0" fmla="*/ 2001319 h 3673544"/>
                                <a:gd name="connsiteX1" fmla="*/ 3350573 w 3391543"/>
                                <a:gd name="connsiteY1" fmla="*/ 0 h 3673544"/>
                                <a:gd name="connsiteX2" fmla="*/ 3391543 w 3391543"/>
                                <a:gd name="connsiteY2" fmla="*/ 472562 h 3673544"/>
                                <a:gd name="connsiteX3" fmla="*/ 0 w 3391543"/>
                                <a:gd name="connsiteY3" fmla="*/ 3673544 h 3673544"/>
                                <a:gd name="connsiteX4" fmla="*/ 345831 w 3391543"/>
                                <a:gd name="connsiteY4" fmla="*/ 2001319 h 3673544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3391543" h="3673544">
                                  <a:moveTo>
                                    <a:pt x="345831" y="2001319"/>
                                  </a:moveTo>
                                  <a:lnTo>
                                    <a:pt x="3350573" y="0"/>
                                  </a:lnTo>
                                  <a:cubicBezTo>
                                    <a:pt x="3352071" y="188327"/>
                                    <a:pt x="3390045" y="284235"/>
                                    <a:pt x="3391543" y="472562"/>
                                  </a:cubicBezTo>
                                  <a:lnTo>
                                    <a:pt x="0" y="3673544"/>
                                  </a:lnTo>
                                  <a:lnTo>
                                    <a:pt x="345831" y="200131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7" name="Rectangle 4"/>
                            <p:cNvSpPr/>
                            <p:nvPr/>
                          </p:nvSpPr>
                          <p:spPr>
                            <a:xfrm rot="3151040">
                              <a:off x="7641220" y="1961099"/>
                              <a:ext cx="1061986" cy="1396645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" fmla="*/ 0 w 4067033"/>
                                <a:gd name="connsiteY0" fmla="*/ 794750 h 2800971"/>
                                <a:gd name="connsiteX1" fmla="*/ 3008217 w 4067033"/>
                                <a:gd name="connsiteY1" fmla="*/ 0 h 2800971"/>
                                <a:gd name="connsiteX2" fmla="*/ 4067033 w 4067033"/>
                                <a:gd name="connsiteY2" fmla="*/ 2800971 h 2800971"/>
                                <a:gd name="connsiteX3" fmla="*/ 0 w 4067033"/>
                                <a:gd name="connsiteY3" fmla="*/ 2800971 h 2800971"/>
                                <a:gd name="connsiteX4" fmla="*/ 0 w 4067033"/>
                                <a:gd name="connsiteY4" fmla="*/ 794750 h 2800971"/>
                                <a:gd name="connsiteX0" fmla="*/ 0 w 3270108"/>
                                <a:gd name="connsiteY0" fmla="*/ 794750 h 2800971"/>
                                <a:gd name="connsiteX1" fmla="*/ 3008217 w 3270108"/>
                                <a:gd name="connsiteY1" fmla="*/ 0 h 2800971"/>
                                <a:gd name="connsiteX2" fmla="*/ 3270108 w 3270108"/>
                                <a:gd name="connsiteY2" fmla="*/ 745167 h 2800971"/>
                                <a:gd name="connsiteX3" fmla="*/ 0 w 3270108"/>
                                <a:gd name="connsiteY3" fmla="*/ 2800971 h 2800971"/>
                                <a:gd name="connsiteX4" fmla="*/ 0 w 3270108"/>
                                <a:gd name="connsiteY4" fmla="*/ 794750 h 2800971"/>
                                <a:gd name="connsiteX0" fmla="*/ 0 w 3270108"/>
                                <a:gd name="connsiteY0" fmla="*/ 1094399 h 3100620"/>
                                <a:gd name="connsiteX1" fmla="*/ 3066016 w 3270108"/>
                                <a:gd name="connsiteY1" fmla="*/ 0 h 3100620"/>
                                <a:gd name="connsiteX2" fmla="*/ 3270108 w 3270108"/>
                                <a:gd name="connsiteY2" fmla="*/ 1044816 h 3100620"/>
                                <a:gd name="connsiteX3" fmla="*/ 0 w 3270108"/>
                                <a:gd name="connsiteY3" fmla="*/ 3100620 h 3100620"/>
                                <a:gd name="connsiteX4" fmla="*/ 0 w 3270108"/>
                                <a:gd name="connsiteY4" fmla="*/ 1094399 h 3100620"/>
                                <a:gd name="connsiteX0" fmla="*/ 0 w 3417466"/>
                                <a:gd name="connsiteY0" fmla="*/ 1094399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0 w 3417466"/>
                                <a:gd name="connsiteY4" fmla="*/ 1094399 h 3100620"/>
                                <a:gd name="connsiteX0" fmla="*/ 229562 w 3417466"/>
                                <a:gd name="connsiteY0" fmla="*/ 1580014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29562 w 3417466"/>
                                <a:gd name="connsiteY4" fmla="*/ 1580014 h 3100620"/>
                                <a:gd name="connsiteX0" fmla="*/ 266766 w 3417466"/>
                                <a:gd name="connsiteY0" fmla="*/ 1419360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66766 w 3417466"/>
                                <a:gd name="connsiteY4" fmla="*/ 1419360 h 3100620"/>
                                <a:gd name="connsiteX0" fmla="*/ 266766 w 3417466"/>
                                <a:gd name="connsiteY0" fmla="*/ 1616825 h 3298085"/>
                                <a:gd name="connsiteX1" fmla="*/ 3234640 w 3417466"/>
                                <a:gd name="connsiteY1" fmla="*/ 0 h 3298085"/>
                                <a:gd name="connsiteX2" fmla="*/ 3417466 w 3417466"/>
                                <a:gd name="connsiteY2" fmla="*/ 736131 h 3298085"/>
                                <a:gd name="connsiteX3" fmla="*/ 0 w 3417466"/>
                                <a:gd name="connsiteY3" fmla="*/ 3298085 h 3298085"/>
                                <a:gd name="connsiteX4" fmla="*/ 266766 w 3417466"/>
                                <a:gd name="connsiteY4" fmla="*/ 1616825 h 3298085"/>
                                <a:gd name="connsiteX0" fmla="*/ 266766 w 3417466"/>
                                <a:gd name="connsiteY0" fmla="*/ 1780735 h 3461995"/>
                                <a:gd name="connsiteX1" fmla="*/ 3222744 w 3417466"/>
                                <a:gd name="connsiteY1" fmla="*/ 0 h 3461995"/>
                                <a:gd name="connsiteX2" fmla="*/ 3417466 w 3417466"/>
                                <a:gd name="connsiteY2" fmla="*/ 900041 h 3461995"/>
                                <a:gd name="connsiteX3" fmla="*/ 0 w 3417466"/>
                                <a:gd name="connsiteY3" fmla="*/ 3461995 h 3461995"/>
                                <a:gd name="connsiteX4" fmla="*/ 266766 w 3417466"/>
                                <a:gd name="connsiteY4" fmla="*/ 1780735 h 3461995"/>
                                <a:gd name="connsiteX0" fmla="*/ 266766 w 3445299"/>
                                <a:gd name="connsiteY0" fmla="*/ 1780735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266766 w 3445299"/>
                                <a:gd name="connsiteY4" fmla="*/ 1780735 h 3461995"/>
                                <a:gd name="connsiteX0" fmla="*/ 345831 w 3445299"/>
                                <a:gd name="connsiteY0" fmla="*/ 1789770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345831 w 3445299"/>
                                <a:gd name="connsiteY4" fmla="*/ 1789770 h 3461995"/>
                                <a:gd name="connsiteX0" fmla="*/ 345831 w 3445299"/>
                                <a:gd name="connsiteY0" fmla="*/ 1760140 h 3432365"/>
                                <a:gd name="connsiteX1" fmla="*/ 3440804 w 3445299"/>
                                <a:gd name="connsiteY1" fmla="*/ 0 h 3432365"/>
                                <a:gd name="connsiteX2" fmla="*/ 3445299 w 3445299"/>
                                <a:gd name="connsiteY2" fmla="*/ 564981 h 3432365"/>
                                <a:gd name="connsiteX3" fmla="*/ 0 w 3445299"/>
                                <a:gd name="connsiteY3" fmla="*/ 3432365 h 3432365"/>
                                <a:gd name="connsiteX4" fmla="*/ 345831 w 3445299"/>
                                <a:gd name="connsiteY4" fmla="*/ 1760140 h 3432365"/>
                                <a:gd name="connsiteX0" fmla="*/ 345831 w 3440824"/>
                                <a:gd name="connsiteY0" fmla="*/ 1760140 h 3432365"/>
                                <a:gd name="connsiteX1" fmla="*/ 3440804 w 3440824"/>
                                <a:gd name="connsiteY1" fmla="*/ 0 h 3432365"/>
                                <a:gd name="connsiteX2" fmla="*/ 3361914 w 3440824"/>
                                <a:gd name="connsiteY2" fmla="*/ 449442 h 3432365"/>
                                <a:gd name="connsiteX3" fmla="*/ 0 w 3440824"/>
                                <a:gd name="connsiteY3" fmla="*/ 3432365 h 3432365"/>
                                <a:gd name="connsiteX4" fmla="*/ 345831 w 3440824"/>
                                <a:gd name="connsiteY4" fmla="*/ 1760140 h 3432365"/>
                                <a:gd name="connsiteX0" fmla="*/ 345831 w 3361914"/>
                                <a:gd name="connsiteY0" fmla="*/ 2001319 h 3673544"/>
                                <a:gd name="connsiteX1" fmla="*/ 3350573 w 3361914"/>
                                <a:gd name="connsiteY1" fmla="*/ 0 h 3673544"/>
                                <a:gd name="connsiteX2" fmla="*/ 3361914 w 3361914"/>
                                <a:gd name="connsiteY2" fmla="*/ 690621 h 3673544"/>
                                <a:gd name="connsiteX3" fmla="*/ 0 w 3361914"/>
                                <a:gd name="connsiteY3" fmla="*/ 3673544 h 3673544"/>
                                <a:gd name="connsiteX4" fmla="*/ 345831 w 3361914"/>
                                <a:gd name="connsiteY4" fmla="*/ 2001319 h 3673544"/>
                                <a:gd name="connsiteX0" fmla="*/ 345831 w 3391543"/>
                                <a:gd name="connsiteY0" fmla="*/ 2001319 h 3673544"/>
                                <a:gd name="connsiteX1" fmla="*/ 3350573 w 3391543"/>
                                <a:gd name="connsiteY1" fmla="*/ 0 h 3673544"/>
                                <a:gd name="connsiteX2" fmla="*/ 3391543 w 3391543"/>
                                <a:gd name="connsiteY2" fmla="*/ 472562 h 3673544"/>
                                <a:gd name="connsiteX3" fmla="*/ 0 w 3391543"/>
                                <a:gd name="connsiteY3" fmla="*/ 3673544 h 3673544"/>
                                <a:gd name="connsiteX4" fmla="*/ 345831 w 3391543"/>
                                <a:gd name="connsiteY4" fmla="*/ 2001319 h 3673544"/>
                                <a:gd name="connsiteX0" fmla="*/ 345831 w 3350575"/>
                                <a:gd name="connsiteY0" fmla="*/ 2001319 h 3673544"/>
                                <a:gd name="connsiteX1" fmla="*/ 3350573 w 3350575"/>
                                <a:gd name="connsiteY1" fmla="*/ 0 h 3673544"/>
                                <a:gd name="connsiteX2" fmla="*/ 1994537 w 3350575"/>
                                <a:gd name="connsiteY2" fmla="*/ 1745509 h 3673544"/>
                                <a:gd name="connsiteX3" fmla="*/ 0 w 3350575"/>
                                <a:gd name="connsiteY3" fmla="*/ 3673544 h 3673544"/>
                                <a:gd name="connsiteX4" fmla="*/ 345831 w 3350575"/>
                                <a:gd name="connsiteY4" fmla="*/ 2001319 h 3673544"/>
                                <a:gd name="connsiteX0" fmla="*/ 345831 w 2419560"/>
                                <a:gd name="connsiteY0" fmla="*/ 1921118 h 3593343"/>
                                <a:gd name="connsiteX1" fmla="*/ 2419558 w 2419560"/>
                                <a:gd name="connsiteY1" fmla="*/ 0 h 3593343"/>
                                <a:gd name="connsiteX2" fmla="*/ 1994537 w 2419560"/>
                                <a:gd name="connsiteY2" fmla="*/ 1665308 h 3593343"/>
                                <a:gd name="connsiteX3" fmla="*/ 0 w 2419560"/>
                                <a:gd name="connsiteY3" fmla="*/ 3593343 h 3593343"/>
                                <a:gd name="connsiteX4" fmla="*/ 345831 w 2419560"/>
                                <a:gd name="connsiteY4" fmla="*/ 1921118 h 3593343"/>
                                <a:gd name="connsiteX0" fmla="*/ 345831 w 2276422"/>
                                <a:gd name="connsiteY0" fmla="*/ 2312566 h 3984791"/>
                                <a:gd name="connsiteX1" fmla="*/ 2276417 w 2276422"/>
                                <a:gd name="connsiteY1" fmla="*/ 1 h 3984791"/>
                                <a:gd name="connsiteX2" fmla="*/ 1994537 w 2276422"/>
                                <a:gd name="connsiteY2" fmla="*/ 2056756 h 3984791"/>
                                <a:gd name="connsiteX3" fmla="*/ 0 w 2276422"/>
                                <a:gd name="connsiteY3" fmla="*/ 3984791 h 3984791"/>
                                <a:gd name="connsiteX4" fmla="*/ 345831 w 2276422"/>
                                <a:gd name="connsiteY4" fmla="*/ 2312566 h 3984791"/>
                                <a:gd name="connsiteX0" fmla="*/ 366762 w 2276422"/>
                                <a:gd name="connsiteY0" fmla="*/ 1892302 h 3984791"/>
                                <a:gd name="connsiteX1" fmla="*/ 2276417 w 2276422"/>
                                <a:gd name="connsiteY1" fmla="*/ 1 h 3984791"/>
                                <a:gd name="connsiteX2" fmla="*/ 1994537 w 2276422"/>
                                <a:gd name="connsiteY2" fmla="*/ 2056756 h 3984791"/>
                                <a:gd name="connsiteX3" fmla="*/ 0 w 2276422"/>
                                <a:gd name="connsiteY3" fmla="*/ 3984791 h 3984791"/>
                                <a:gd name="connsiteX4" fmla="*/ 366762 w 2276422"/>
                                <a:gd name="connsiteY4" fmla="*/ 1892302 h 3984791"/>
                                <a:gd name="connsiteX0" fmla="*/ 366762 w 2276422"/>
                                <a:gd name="connsiteY0" fmla="*/ 1892302 h 3984791"/>
                                <a:gd name="connsiteX1" fmla="*/ 2276417 w 2276422"/>
                                <a:gd name="connsiteY1" fmla="*/ 1 h 3984791"/>
                                <a:gd name="connsiteX2" fmla="*/ 1913347 w 2276422"/>
                                <a:gd name="connsiteY2" fmla="*/ 1237841 h 3984791"/>
                                <a:gd name="connsiteX3" fmla="*/ 0 w 2276422"/>
                                <a:gd name="connsiteY3" fmla="*/ 3984791 h 3984791"/>
                                <a:gd name="connsiteX4" fmla="*/ 366762 w 2276422"/>
                                <a:gd name="connsiteY4" fmla="*/ 1892302 h 3984791"/>
                                <a:gd name="connsiteX0" fmla="*/ 366762 w 2276463"/>
                                <a:gd name="connsiteY0" fmla="*/ 1892302 h 3984791"/>
                                <a:gd name="connsiteX1" fmla="*/ 2276417 w 2276463"/>
                                <a:gd name="connsiteY1" fmla="*/ 1 h 3984791"/>
                                <a:gd name="connsiteX2" fmla="*/ 2243053 w 2276463"/>
                                <a:gd name="connsiteY2" fmla="*/ 985523 h 3984791"/>
                                <a:gd name="connsiteX3" fmla="*/ 0 w 2276463"/>
                                <a:gd name="connsiteY3" fmla="*/ 3984791 h 3984791"/>
                                <a:gd name="connsiteX4" fmla="*/ 366762 w 2276463"/>
                                <a:gd name="connsiteY4" fmla="*/ 1892302 h 3984791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2276463" h="3984791">
                                  <a:moveTo>
                                    <a:pt x="366762" y="1892302"/>
                                  </a:moveTo>
                                  <a:lnTo>
                                    <a:pt x="2276417" y="1"/>
                                  </a:lnTo>
                                  <a:cubicBezTo>
                                    <a:pt x="2277915" y="188328"/>
                                    <a:pt x="2241555" y="797196"/>
                                    <a:pt x="2243053" y="985523"/>
                                  </a:cubicBezTo>
                                  <a:lnTo>
                                    <a:pt x="0" y="3984791"/>
                                  </a:lnTo>
                                  <a:lnTo>
                                    <a:pt x="366762" y="189230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</p:grpSp>
                      <p:cxnSp>
                        <p:nvCxnSpPr>
                          <p:cNvPr id="11" name="Straight Connector 10"/>
                          <p:cNvCxnSpPr/>
                          <p:nvPr/>
                        </p:nvCxnSpPr>
                        <p:spPr>
                          <a:xfrm flipV="1">
                            <a:off x="513274" y="3978312"/>
                            <a:ext cx="3449920" cy="1624104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21" name="Straight Arrow Connector 20"/>
                      <p:cNvCxnSpPr/>
                      <p:nvPr/>
                    </p:nvCxnSpPr>
                    <p:spPr>
                      <a:xfrm flipV="1">
                        <a:off x="968986" y="4831307"/>
                        <a:ext cx="1337486" cy="1064527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204717" y="5500047"/>
                      <a:ext cx="162408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2400" dirty="0" err="1"/>
                        <a:t>AoA</a:t>
                      </a:r>
                      <a:endParaRPr kumimoji="1" lang="ja-JP" altLang="en-US" sz="2400" dirty="0"/>
                    </a:p>
                  </p:txBody>
                </p:sp>
              </p:grp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544474" y="5283957"/>
                    <a:ext cx="84388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2400" dirty="0"/>
                      <a:t>MN</a:t>
                    </a:r>
                    <a:endParaRPr kumimoji="1" lang="ja-JP" altLang="en-US" sz="2400" dirty="0"/>
                  </a:p>
                </p:txBody>
              </p:sp>
            </p:grpSp>
            <p:sp>
              <p:nvSpPr>
                <p:cNvPr id="31" name="Right Arrow 30"/>
                <p:cNvSpPr/>
                <p:nvPr/>
              </p:nvSpPr>
              <p:spPr>
                <a:xfrm rot="16200000">
                  <a:off x="2369438" y="5613148"/>
                  <a:ext cx="2351136" cy="394770"/>
                </a:xfrm>
                <a:prstGeom prst="rightArrow">
                  <a:avLst>
                    <a:gd name="adj1" fmla="val 50000"/>
                    <a:gd name="adj2" fmla="val 14709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2802340" y="5613778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Alt</a:t>
                </a:r>
                <a:endParaRPr kumimoji="1" lang="ja-JP" altLang="en-US" sz="2400" dirty="0"/>
              </a:p>
            </p:txBody>
          </p:sp>
        </p:grpSp>
        <p:sp>
          <p:nvSpPr>
            <p:cNvPr id="35" name="TextShape 9"/>
            <p:cNvSpPr txBox="1"/>
            <p:nvPr/>
          </p:nvSpPr>
          <p:spPr>
            <a:xfrm>
              <a:off x="4431000" y="4609519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/>
                </a:rPr>
                <a:t>dm</a:t>
              </a:r>
              <a:endParaRPr lang="en-US" sz="2200" b="0" strike="noStrike" spc="-1" dirty="0">
                <a:latin typeface="Arial"/>
              </a:endParaRPr>
            </a:p>
            <a:p>
              <a:r>
                <a:rPr lang="en-US" sz="2200" b="0" strike="noStrike" spc="-1" dirty="0">
                  <a:latin typeface="Arial"/>
                </a:rPr>
                <a:t>Pt</a:t>
              </a:r>
            </a:p>
            <a:p>
              <a:r>
                <a:rPr lang="en-US" sz="2200" b="0" strike="noStrike" spc="-1" dirty="0">
                  <a:latin typeface="Arial"/>
                </a:rPr>
                <a:t>Tt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Shape 9"/>
            <p:cNvSpPr txBox="1"/>
            <p:nvPr/>
          </p:nvSpPr>
          <p:spPr>
            <a:xfrm>
              <a:off x="2154098" y="2414504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/>
                </a:rPr>
                <a:t>dm</a:t>
              </a:r>
              <a:endParaRPr lang="en-US" sz="2200" b="0" strike="noStrike" spc="-1" dirty="0">
                <a:latin typeface="Arial"/>
              </a:endParaRPr>
            </a:p>
            <a:p>
              <a:r>
                <a:rPr lang="en-US" sz="2200" b="0" strike="noStrike" spc="-1" dirty="0">
                  <a:latin typeface="Arial"/>
                </a:rPr>
                <a:t>Pt</a:t>
              </a:r>
            </a:p>
            <a:p>
              <a:r>
                <a:rPr lang="en-US" sz="2200" b="0" strike="noStrike" spc="-1" dirty="0">
                  <a:latin typeface="Arial"/>
                </a:rPr>
                <a:t>Tt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6679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48BEEA0-77FA-4877-88A2-D9079432B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710" y="1302041"/>
            <a:ext cx="7200000" cy="5182166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12AF47DD-8483-457B-8EBE-B675C7C9F8B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266267" y="3141132"/>
            <a:ext cx="412334" cy="5249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3E0474A-8249-44E2-AB58-0ED4F1F60154}"/>
              </a:ext>
            </a:extLst>
          </p:cNvPr>
          <p:cNvSpPr txBox="1"/>
          <p:nvPr/>
        </p:nvSpPr>
        <p:spPr>
          <a:xfrm>
            <a:off x="4533069" y="1998133"/>
            <a:ext cx="2291064" cy="1142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cross sectional area of nozzle throat.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output in period of mass flow constraint, and referred as input after constraint period.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Therefore, the value does not change when nozzle pressure ratio is increased. </a:t>
            </a:r>
          </a:p>
        </p:txBody>
      </p:sp>
    </p:spTree>
    <p:extLst>
      <p:ext uri="{BB962C8B-B14F-4D97-AF65-F5344CB8AC3E}">
        <p14:creationId xmlns:p14="http://schemas.microsoft.com/office/powerpoint/2010/main" val="1940010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584C38B-8EB6-4665-820E-4190E0927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225" y="65365"/>
            <a:ext cx="6296733" cy="463668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D30D1A8-5E46-4F6B-AE5E-BCBF51B373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324" t="47469" r="38741"/>
          <a:stretch/>
        </p:blipFill>
        <p:spPr>
          <a:xfrm>
            <a:off x="2777065" y="4512734"/>
            <a:ext cx="1049867" cy="2712384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F8DA493-C041-4AC1-800E-BB0533B18835}"/>
              </a:ext>
            </a:extLst>
          </p:cNvPr>
          <p:cNvSpPr/>
          <p:nvPr/>
        </p:nvSpPr>
        <p:spPr>
          <a:xfrm>
            <a:off x="4411132" y="3318931"/>
            <a:ext cx="1092200" cy="999067"/>
          </a:xfrm>
          <a:prstGeom prst="roundRect">
            <a:avLst>
              <a:gd name="adj" fmla="val 293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8A9495B-FFEB-465F-A5C9-339A583F2F7B}"/>
              </a:ext>
            </a:extLst>
          </p:cNvPr>
          <p:cNvSpPr/>
          <p:nvPr/>
        </p:nvSpPr>
        <p:spPr>
          <a:xfrm>
            <a:off x="2620051" y="4448049"/>
            <a:ext cx="1321562" cy="2777069"/>
          </a:xfrm>
          <a:prstGeom prst="roundRect">
            <a:avLst>
              <a:gd name="adj" fmla="val 293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6047120A-7745-46F2-890D-B96E3C6A7C46}"/>
              </a:ext>
            </a:extLst>
          </p:cNvPr>
          <p:cNvSpPr/>
          <p:nvPr/>
        </p:nvSpPr>
        <p:spPr>
          <a:xfrm rot="19336682">
            <a:off x="4067446" y="4511551"/>
            <a:ext cx="728135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49A6313-597D-4CC2-BB9A-160DB0F10F10}"/>
              </a:ext>
            </a:extLst>
          </p:cNvPr>
          <p:cNvSpPr txBox="1"/>
          <p:nvPr/>
        </p:nvSpPr>
        <p:spPr>
          <a:xfrm>
            <a:off x="4958449" y="5079942"/>
            <a:ext cx="2110353" cy="74686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Components for design point constraint of mass flow rate is integrated into single compone</a:t>
            </a:r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nt for easier handling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595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A1202B-DA3F-4F56-91B5-093FD3CA6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162" y="80105"/>
            <a:ext cx="5054300" cy="460546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43D0AAE-A44E-4739-8FD7-A6DA637B6D87}"/>
              </a:ext>
            </a:extLst>
          </p:cNvPr>
          <p:cNvSpPr txBox="1"/>
          <p:nvPr/>
        </p:nvSpPr>
        <p:spPr>
          <a:xfrm>
            <a:off x="2768600" y="3779837"/>
            <a:ext cx="2564769" cy="90573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Nozzle throat mechanical cross sectional area is “actuatable” by multiplication factor after constraint period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The area multiplication factor is changed from 1.0 to 0.9 gradually in this example.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6D0099A-E12D-40BD-B7A0-3AD81248EBE7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333369" y="3598334"/>
            <a:ext cx="931964" cy="6343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9764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46BF1CD-63B8-46C8-A40B-94D608C6E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29" y="775899"/>
            <a:ext cx="7200000" cy="530701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7E6795-2484-4DBA-9631-DBE16D55D458}"/>
              </a:ext>
            </a:extLst>
          </p:cNvPr>
          <p:cNvSpPr txBox="1"/>
          <p:nvPr/>
        </p:nvSpPr>
        <p:spPr>
          <a:xfrm>
            <a:off x="4083396" y="1646238"/>
            <a:ext cx="2110352" cy="516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nozzle pressure ratio is increased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B3BBDB3-3580-453D-85E4-96A20CF415F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893733" y="2162704"/>
            <a:ext cx="244839" cy="97842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482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BE0D011-94F3-4289-99CD-15C625234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12" y="867209"/>
            <a:ext cx="7200000" cy="5224954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86A236EF-0A7F-4C7F-AEB1-AB478F1C647E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5486401" y="2294467"/>
            <a:ext cx="268400" cy="6688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EAE84EC-059B-41D6-889A-F458C7C785BE}"/>
              </a:ext>
            </a:extLst>
          </p:cNvPr>
          <p:cNvSpPr txBox="1"/>
          <p:nvPr/>
        </p:nvSpPr>
        <p:spPr>
          <a:xfrm>
            <a:off x="4609269" y="2963333"/>
            <a:ext cx="2291064" cy="635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via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decreases as throat area multiplication factor drops.</a:t>
            </a:r>
          </a:p>
        </p:txBody>
      </p:sp>
    </p:spTree>
    <p:extLst>
      <p:ext uri="{BB962C8B-B14F-4D97-AF65-F5344CB8AC3E}">
        <p14:creationId xmlns:p14="http://schemas.microsoft.com/office/powerpoint/2010/main" val="28360468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0E4CB9B-6476-4AF4-9D5D-1FD393105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533" y="538435"/>
            <a:ext cx="7200000" cy="5295484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0E80195-75DD-4D43-A048-85BA0BC31F1A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290068" y="2565400"/>
            <a:ext cx="1086265" cy="57943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7E6C810-5659-48E6-BEF3-1531818C1976}"/>
              </a:ext>
            </a:extLst>
          </p:cNvPr>
          <p:cNvSpPr txBox="1"/>
          <p:nvPr/>
        </p:nvSpPr>
        <p:spPr>
          <a:xfrm>
            <a:off x="3144536" y="3144837"/>
            <a:ext cx="2291064" cy="635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throat mechanical cross sectional area.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decreases as throat area multiplication factor drops.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7D252B4-9C28-47F2-99B5-A4049258D113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7151806" y="1244600"/>
            <a:ext cx="67730" cy="66410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F980AA5-2435-4EE7-A9EC-8B65A29B9C95}"/>
              </a:ext>
            </a:extLst>
          </p:cNvPr>
          <p:cNvSpPr txBox="1"/>
          <p:nvPr/>
        </p:nvSpPr>
        <p:spPr>
          <a:xfrm>
            <a:off x="6006272" y="1908702"/>
            <a:ext cx="2426527" cy="7328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throat mechanical cross sectional area.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while throat area multiplication factor is changed.</a:t>
            </a:r>
          </a:p>
        </p:txBody>
      </p:sp>
    </p:spTree>
    <p:extLst>
      <p:ext uri="{BB962C8B-B14F-4D97-AF65-F5344CB8AC3E}">
        <p14:creationId xmlns:p14="http://schemas.microsoft.com/office/powerpoint/2010/main" val="3827290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3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656152" y="718416"/>
            <a:ext cx="8821284" cy="6002977"/>
            <a:chOff x="513274" y="233281"/>
            <a:chExt cx="8821284" cy="6002977"/>
          </a:xfrm>
        </p:grpSpPr>
        <p:grpSp>
          <p:nvGrpSpPr>
            <p:cNvPr id="26" name="Group 25"/>
            <p:cNvGrpSpPr/>
            <p:nvPr/>
          </p:nvGrpSpPr>
          <p:grpSpPr>
            <a:xfrm>
              <a:off x="513274" y="233281"/>
              <a:ext cx="8821284" cy="6002977"/>
              <a:chOff x="513274" y="233281"/>
              <a:chExt cx="8821284" cy="600297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13274" y="233281"/>
                <a:ext cx="8821284" cy="6002977"/>
                <a:chOff x="513274" y="233281"/>
                <a:chExt cx="8821284" cy="6002977"/>
              </a:xfrm>
            </p:grpSpPr>
            <p:sp>
              <p:nvSpPr>
                <p:cNvPr id="18" name="Can 17"/>
                <p:cNvSpPr/>
                <p:nvPr/>
              </p:nvSpPr>
              <p:spPr>
                <a:xfrm rot="14470585">
                  <a:off x="3455155" y="1926609"/>
                  <a:ext cx="627800" cy="1023582"/>
                </a:xfrm>
                <a:prstGeom prst="ca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513274" y="233281"/>
                  <a:ext cx="8821284" cy="6002977"/>
                  <a:chOff x="513274" y="233281"/>
                  <a:chExt cx="8821284" cy="6002977"/>
                </a:xfrm>
              </p:grpSpPr>
              <p:sp>
                <p:nvSpPr>
                  <p:cNvPr id="16" name="Can 15"/>
                  <p:cNvSpPr/>
                  <p:nvPr/>
                </p:nvSpPr>
                <p:spPr>
                  <a:xfrm rot="14470585">
                    <a:off x="5725746" y="4182532"/>
                    <a:ext cx="640416" cy="983643"/>
                  </a:xfrm>
                  <a:prstGeom prst="can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091342" y="233281"/>
                    <a:ext cx="8243216" cy="6002977"/>
                    <a:chOff x="627319" y="588126"/>
                    <a:chExt cx="8243216" cy="6002977"/>
                  </a:xfrm>
                </p:grpSpPr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3358935" y="588126"/>
                      <a:ext cx="1505062" cy="3632684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" fmla="*/ 0 w 1190847"/>
                        <a:gd name="connsiteY0" fmla="*/ 0 h 2998381"/>
                        <a:gd name="connsiteX1" fmla="*/ 946298 w 1190847"/>
                        <a:gd name="connsiteY1" fmla="*/ 0 h 2998381"/>
                        <a:gd name="connsiteX2" fmla="*/ 1190847 w 1190847"/>
                        <a:gd name="connsiteY2" fmla="*/ 2604977 h 2998381"/>
                        <a:gd name="connsiteX3" fmla="*/ 0 w 1190847"/>
                        <a:gd name="connsiteY3" fmla="*/ 2998381 h 2998381"/>
                        <a:gd name="connsiteX4" fmla="*/ 0 w 1190847"/>
                        <a:gd name="connsiteY4" fmla="*/ 0 h 2998381"/>
                        <a:gd name="connsiteX0" fmla="*/ 191386 w 1382233"/>
                        <a:gd name="connsiteY0" fmla="*/ 0 h 3125972"/>
                        <a:gd name="connsiteX1" fmla="*/ 1137684 w 1382233"/>
                        <a:gd name="connsiteY1" fmla="*/ 0 h 3125972"/>
                        <a:gd name="connsiteX2" fmla="*/ 1382233 w 1382233"/>
                        <a:gd name="connsiteY2" fmla="*/ 2604977 h 3125972"/>
                        <a:gd name="connsiteX3" fmla="*/ 0 w 1382233"/>
                        <a:gd name="connsiteY3" fmla="*/ 3125972 h 3125972"/>
                        <a:gd name="connsiteX4" fmla="*/ 191386 w 1382233"/>
                        <a:gd name="connsiteY4" fmla="*/ 0 h 3125972"/>
                        <a:gd name="connsiteX0" fmla="*/ 191386 w 1382233"/>
                        <a:gd name="connsiteY0" fmla="*/ 0 h 3264195"/>
                        <a:gd name="connsiteX1" fmla="*/ 1137684 w 1382233"/>
                        <a:gd name="connsiteY1" fmla="*/ 0 h 3264195"/>
                        <a:gd name="connsiteX2" fmla="*/ 1382233 w 1382233"/>
                        <a:gd name="connsiteY2" fmla="*/ 2604977 h 3264195"/>
                        <a:gd name="connsiteX3" fmla="*/ 0 w 1382233"/>
                        <a:gd name="connsiteY3" fmla="*/ 3264195 h 3264195"/>
                        <a:gd name="connsiteX4" fmla="*/ 191386 w 1382233"/>
                        <a:gd name="connsiteY4" fmla="*/ 0 h 3264195"/>
                        <a:gd name="connsiteX0" fmla="*/ 0 w 1499191"/>
                        <a:gd name="connsiteY0" fmla="*/ 0 h 3306725"/>
                        <a:gd name="connsiteX1" fmla="*/ 1254642 w 1499191"/>
                        <a:gd name="connsiteY1" fmla="*/ 42530 h 3306725"/>
                        <a:gd name="connsiteX2" fmla="*/ 1499191 w 1499191"/>
                        <a:gd name="connsiteY2" fmla="*/ 2647507 h 3306725"/>
                        <a:gd name="connsiteX3" fmla="*/ 116958 w 1499191"/>
                        <a:gd name="connsiteY3" fmla="*/ 3306725 h 3306725"/>
                        <a:gd name="connsiteX4" fmla="*/ 0 w 1499191"/>
                        <a:gd name="connsiteY4" fmla="*/ 0 h 3306725"/>
                        <a:gd name="connsiteX0" fmla="*/ 0 w 1963215"/>
                        <a:gd name="connsiteY0" fmla="*/ 0 h 3306725"/>
                        <a:gd name="connsiteX1" fmla="*/ 1254642 w 1963215"/>
                        <a:gd name="connsiteY1" fmla="*/ 42530 h 3306725"/>
                        <a:gd name="connsiteX2" fmla="*/ 1963215 w 1963215"/>
                        <a:gd name="connsiteY2" fmla="*/ 2442791 h 3306725"/>
                        <a:gd name="connsiteX3" fmla="*/ 116958 w 1963215"/>
                        <a:gd name="connsiteY3" fmla="*/ 3306725 h 3306725"/>
                        <a:gd name="connsiteX4" fmla="*/ 0 w 1963215"/>
                        <a:gd name="connsiteY4" fmla="*/ 0 h 3306725"/>
                        <a:gd name="connsiteX0" fmla="*/ 0 w 1963215"/>
                        <a:gd name="connsiteY0" fmla="*/ 162187 h 3468912"/>
                        <a:gd name="connsiteX1" fmla="*/ 708731 w 1963215"/>
                        <a:gd name="connsiteY1" fmla="*/ 0 h 3468912"/>
                        <a:gd name="connsiteX2" fmla="*/ 1963215 w 1963215"/>
                        <a:gd name="connsiteY2" fmla="*/ 2604978 h 3468912"/>
                        <a:gd name="connsiteX3" fmla="*/ 116958 w 1963215"/>
                        <a:gd name="connsiteY3" fmla="*/ 3468912 h 3468912"/>
                        <a:gd name="connsiteX4" fmla="*/ 0 w 1963215"/>
                        <a:gd name="connsiteY4" fmla="*/ 162187 h 3468912"/>
                        <a:gd name="connsiteX0" fmla="*/ 0 w 1963215"/>
                        <a:gd name="connsiteY0" fmla="*/ 339607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339607 h 3646332"/>
                        <a:gd name="connsiteX0" fmla="*/ 0 w 1963215"/>
                        <a:gd name="connsiteY0" fmla="*/ 244072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244072 h 3646332"/>
                        <a:gd name="connsiteX0" fmla="*/ 0 w 1758498"/>
                        <a:gd name="connsiteY0" fmla="*/ 244072 h 3646332"/>
                        <a:gd name="connsiteX1" fmla="*/ 531310 w 1758498"/>
                        <a:gd name="connsiteY1" fmla="*/ 0 h 3646332"/>
                        <a:gd name="connsiteX2" fmla="*/ 1758498 w 1758498"/>
                        <a:gd name="connsiteY2" fmla="*/ 3014410 h 3646332"/>
                        <a:gd name="connsiteX3" fmla="*/ 116958 w 1758498"/>
                        <a:gd name="connsiteY3" fmla="*/ 3646332 h 3646332"/>
                        <a:gd name="connsiteX4" fmla="*/ 0 w 1758498"/>
                        <a:gd name="connsiteY4" fmla="*/ 244072 h 3646332"/>
                        <a:gd name="connsiteX0" fmla="*/ 74111 w 1832609"/>
                        <a:gd name="connsiteY0" fmla="*/ 244072 h 3769162"/>
                        <a:gd name="connsiteX1" fmla="*/ 605421 w 1832609"/>
                        <a:gd name="connsiteY1" fmla="*/ 0 h 3769162"/>
                        <a:gd name="connsiteX2" fmla="*/ 1832609 w 1832609"/>
                        <a:gd name="connsiteY2" fmla="*/ 3014410 h 3769162"/>
                        <a:gd name="connsiteX3" fmla="*/ 0 w 1832609"/>
                        <a:gd name="connsiteY3" fmla="*/ 3769162 h 3769162"/>
                        <a:gd name="connsiteX4" fmla="*/ 74111 w 1832609"/>
                        <a:gd name="connsiteY4" fmla="*/ 244072 h 3769162"/>
                        <a:gd name="connsiteX0" fmla="*/ 74111 w 1505062"/>
                        <a:gd name="connsiteY0" fmla="*/ 244072 h 3769162"/>
                        <a:gd name="connsiteX1" fmla="*/ 605421 w 1505062"/>
                        <a:gd name="connsiteY1" fmla="*/ 0 h 3769162"/>
                        <a:gd name="connsiteX2" fmla="*/ 1505062 w 1505062"/>
                        <a:gd name="connsiteY2" fmla="*/ 2946171 h 3769162"/>
                        <a:gd name="connsiteX3" fmla="*/ 0 w 1505062"/>
                        <a:gd name="connsiteY3" fmla="*/ 3769162 h 3769162"/>
                        <a:gd name="connsiteX4" fmla="*/ 74111 w 1505062"/>
                        <a:gd name="connsiteY4" fmla="*/ 244072 h 3769162"/>
                        <a:gd name="connsiteX0" fmla="*/ 74111 w 1505062"/>
                        <a:gd name="connsiteY0" fmla="*/ 148538 h 3673628"/>
                        <a:gd name="connsiteX1" fmla="*/ 605421 w 1505062"/>
                        <a:gd name="connsiteY1" fmla="*/ 0 h 3673628"/>
                        <a:gd name="connsiteX2" fmla="*/ 1505062 w 1505062"/>
                        <a:gd name="connsiteY2" fmla="*/ 2850637 h 3673628"/>
                        <a:gd name="connsiteX3" fmla="*/ 0 w 1505062"/>
                        <a:gd name="connsiteY3" fmla="*/ 3673628 h 3673628"/>
                        <a:gd name="connsiteX4" fmla="*/ 74111 w 1505062"/>
                        <a:gd name="connsiteY4" fmla="*/ 148538 h 3673628"/>
                        <a:gd name="connsiteX0" fmla="*/ 74111 w 1505062"/>
                        <a:gd name="connsiteY0" fmla="*/ 107594 h 3632684"/>
                        <a:gd name="connsiteX1" fmla="*/ 605421 w 1505062"/>
                        <a:gd name="connsiteY1" fmla="*/ 0 h 3632684"/>
                        <a:gd name="connsiteX2" fmla="*/ 1505062 w 1505062"/>
                        <a:gd name="connsiteY2" fmla="*/ 2809693 h 3632684"/>
                        <a:gd name="connsiteX3" fmla="*/ 0 w 1505062"/>
                        <a:gd name="connsiteY3" fmla="*/ 3632684 h 3632684"/>
                        <a:gd name="connsiteX4" fmla="*/ 74111 w 1505062"/>
                        <a:gd name="connsiteY4" fmla="*/ 107594 h 36326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05062" h="3632684">
                          <a:moveTo>
                            <a:pt x="74111" y="107594"/>
                          </a:moveTo>
                          <a:lnTo>
                            <a:pt x="605421" y="0"/>
                          </a:lnTo>
                          <a:lnTo>
                            <a:pt x="1505062" y="2809693"/>
                          </a:lnTo>
                          <a:lnTo>
                            <a:pt x="0" y="3632684"/>
                          </a:lnTo>
                          <a:lnTo>
                            <a:pt x="74111" y="107594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" name="Rectangle 3"/>
                    <p:cNvSpPr/>
                    <p:nvPr/>
                  </p:nvSpPr>
                  <p:spPr>
                    <a:xfrm>
                      <a:off x="6871608" y="1446488"/>
                      <a:ext cx="871419" cy="1019761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" fmla="*/ 0 w 1190847"/>
                        <a:gd name="connsiteY0" fmla="*/ 0 h 2998381"/>
                        <a:gd name="connsiteX1" fmla="*/ 946298 w 1190847"/>
                        <a:gd name="connsiteY1" fmla="*/ 0 h 2998381"/>
                        <a:gd name="connsiteX2" fmla="*/ 1190847 w 1190847"/>
                        <a:gd name="connsiteY2" fmla="*/ 2604977 h 2998381"/>
                        <a:gd name="connsiteX3" fmla="*/ 0 w 1190847"/>
                        <a:gd name="connsiteY3" fmla="*/ 2998381 h 2998381"/>
                        <a:gd name="connsiteX4" fmla="*/ 0 w 1190847"/>
                        <a:gd name="connsiteY4" fmla="*/ 0 h 2998381"/>
                        <a:gd name="connsiteX0" fmla="*/ 191386 w 1382233"/>
                        <a:gd name="connsiteY0" fmla="*/ 0 h 3125972"/>
                        <a:gd name="connsiteX1" fmla="*/ 1137684 w 1382233"/>
                        <a:gd name="connsiteY1" fmla="*/ 0 h 3125972"/>
                        <a:gd name="connsiteX2" fmla="*/ 1382233 w 1382233"/>
                        <a:gd name="connsiteY2" fmla="*/ 2604977 h 3125972"/>
                        <a:gd name="connsiteX3" fmla="*/ 0 w 1382233"/>
                        <a:gd name="connsiteY3" fmla="*/ 3125972 h 3125972"/>
                        <a:gd name="connsiteX4" fmla="*/ 191386 w 1382233"/>
                        <a:gd name="connsiteY4" fmla="*/ 0 h 3125972"/>
                        <a:gd name="connsiteX0" fmla="*/ 191386 w 1382233"/>
                        <a:gd name="connsiteY0" fmla="*/ 0 h 3264195"/>
                        <a:gd name="connsiteX1" fmla="*/ 1137684 w 1382233"/>
                        <a:gd name="connsiteY1" fmla="*/ 0 h 3264195"/>
                        <a:gd name="connsiteX2" fmla="*/ 1382233 w 1382233"/>
                        <a:gd name="connsiteY2" fmla="*/ 2604977 h 3264195"/>
                        <a:gd name="connsiteX3" fmla="*/ 0 w 1382233"/>
                        <a:gd name="connsiteY3" fmla="*/ 3264195 h 3264195"/>
                        <a:gd name="connsiteX4" fmla="*/ 191386 w 1382233"/>
                        <a:gd name="connsiteY4" fmla="*/ 0 h 3264195"/>
                        <a:gd name="connsiteX0" fmla="*/ 0 w 1499191"/>
                        <a:gd name="connsiteY0" fmla="*/ 0 h 3306725"/>
                        <a:gd name="connsiteX1" fmla="*/ 1254642 w 1499191"/>
                        <a:gd name="connsiteY1" fmla="*/ 42530 h 3306725"/>
                        <a:gd name="connsiteX2" fmla="*/ 1499191 w 1499191"/>
                        <a:gd name="connsiteY2" fmla="*/ 2647507 h 3306725"/>
                        <a:gd name="connsiteX3" fmla="*/ 116958 w 1499191"/>
                        <a:gd name="connsiteY3" fmla="*/ 3306725 h 3306725"/>
                        <a:gd name="connsiteX4" fmla="*/ 0 w 1499191"/>
                        <a:gd name="connsiteY4" fmla="*/ 0 h 3306725"/>
                        <a:gd name="connsiteX0" fmla="*/ 0 w 1963215"/>
                        <a:gd name="connsiteY0" fmla="*/ 0 h 3306725"/>
                        <a:gd name="connsiteX1" fmla="*/ 1254642 w 1963215"/>
                        <a:gd name="connsiteY1" fmla="*/ 42530 h 3306725"/>
                        <a:gd name="connsiteX2" fmla="*/ 1963215 w 1963215"/>
                        <a:gd name="connsiteY2" fmla="*/ 2442791 h 3306725"/>
                        <a:gd name="connsiteX3" fmla="*/ 116958 w 1963215"/>
                        <a:gd name="connsiteY3" fmla="*/ 3306725 h 3306725"/>
                        <a:gd name="connsiteX4" fmla="*/ 0 w 1963215"/>
                        <a:gd name="connsiteY4" fmla="*/ 0 h 3306725"/>
                        <a:gd name="connsiteX0" fmla="*/ 0 w 1963215"/>
                        <a:gd name="connsiteY0" fmla="*/ 162187 h 3468912"/>
                        <a:gd name="connsiteX1" fmla="*/ 708731 w 1963215"/>
                        <a:gd name="connsiteY1" fmla="*/ 0 h 3468912"/>
                        <a:gd name="connsiteX2" fmla="*/ 1963215 w 1963215"/>
                        <a:gd name="connsiteY2" fmla="*/ 2604978 h 3468912"/>
                        <a:gd name="connsiteX3" fmla="*/ 116958 w 1963215"/>
                        <a:gd name="connsiteY3" fmla="*/ 3468912 h 3468912"/>
                        <a:gd name="connsiteX4" fmla="*/ 0 w 1963215"/>
                        <a:gd name="connsiteY4" fmla="*/ 162187 h 3468912"/>
                        <a:gd name="connsiteX0" fmla="*/ 0 w 1963215"/>
                        <a:gd name="connsiteY0" fmla="*/ 339607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339607 h 3646332"/>
                        <a:gd name="connsiteX0" fmla="*/ 0 w 1963215"/>
                        <a:gd name="connsiteY0" fmla="*/ 244072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244072 h 3646332"/>
                        <a:gd name="connsiteX0" fmla="*/ 0 w 1758498"/>
                        <a:gd name="connsiteY0" fmla="*/ 244072 h 3646332"/>
                        <a:gd name="connsiteX1" fmla="*/ 531310 w 1758498"/>
                        <a:gd name="connsiteY1" fmla="*/ 0 h 3646332"/>
                        <a:gd name="connsiteX2" fmla="*/ 1758498 w 1758498"/>
                        <a:gd name="connsiteY2" fmla="*/ 3014410 h 3646332"/>
                        <a:gd name="connsiteX3" fmla="*/ 116958 w 1758498"/>
                        <a:gd name="connsiteY3" fmla="*/ 3646332 h 3646332"/>
                        <a:gd name="connsiteX4" fmla="*/ 0 w 1758498"/>
                        <a:gd name="connsiteY4" fmla="*/ 244072 h 3646332"/>
                        <a:gd name="connsiteX0" fmla="*/ 74111 w 1832609"/>
                        <a:gd name="connsiteY0" fmla="*/ 244072 h 3769162"/>
                        <a:gd name="connsiteX1" fmla="*/ 605421 w 1832609"/>
                        <a:gd name="connsiteY1" fmla="*/ 0 h 3769162"/>
                        <a:gd name="connsiteX2" fmla="*/ 1832609 w 1832609"/>
                        <a:gd name="connsiteY2" fmla="*/ 3014410 h 3769162"/>
                        <a:gd name="connsiteX3" fmla="*/ 0 w 1832609"/>
                        <a:gd name="connsiteY3" fmla="*/ 3769162 h 3769162"/>
                        <a:gd name="connsiteX4" fmla="*/ 74111 w 1832609"/>
                        <a:gd name="connsiteY4" fmla="*/ 244072 h 3769162"/>
                        <a:gd name="connsiteX0" fmla="*/ 74111 w 1505062"/>
                        <a:gd name="connsiteY0" fmla="*/ 244072 h 3769162"/>
                        <a:gd name="connsiteX1" fmla="*/ 605421 w 1505062"/>
                        <a:gd name="connsiteY1" fmla="*/ 0 h 3769162"/>
                        <a:gd name="connsiteX2" fmla="*/ 1505062 w 1505062"/>
                        <a:gd name="connsiteY2" fmla="*/ 2946171 h 3769162"/>
                        <a:gd name="connsiteX3" fmla="*/ 0 w 1505062"/>
                        <a:gd name="connsiteY3" fmla="*/ 3769162 h 3769162"/>
                        <a:gd name="connsiteX4" fmla="*/ 74111 w 1505062"/>
                        <a:gd name="connsiteY4" fmla="*/ 244072 h 3769162"/>
                        <a:gd name="connsiteX0" fmla="*/ 74111 w 1505062"/>
                        <a:gd name="connsiteY0" fmla="*/ 148538 h 3673628"/>
                        <a:gd name="connsiteX1" fmla="*/ 605421 w 1505062"/>
                        <a:gd name="connsiteY1" fmla="*/ 0 h 3673628"/>
                        <a:gd name="connsiteX2" fmla="*/ 1505062 w 1505062"/>
                        <a:gd name="connsiteY2" fmla="*/ 2850637 h 3673628"/>
                        <a:gd name="connsiteX3" fmla="*/ 0 w 1505062"/>
                        <a:gd name="connsiteY3" fmla="*/ 3673628 h 3673628"/>
                        <a:gd name="connsiteX4" fmla="*/ 74111 w 1505062"/>
                        <a:gd name="connsiteY4" fmla="*/ 148538 h 3673628"/>
                        <a:gd name="connsiteX0" fmla="*/ 74111 w 1505062"/>
                        <a:gd name="connsiteY0" fmla="*/ 107594 h 3632684"/>
                        <a:gd name="connsiteX1" fmla="*/ 605421 w 1505062"/>
                        <a:gd name="connsiteY1" fmla="*/ 0 h 3632684"/>
                        <a:gd name="connsiteX2" fmla="*/ 1505062 w 1505062"/>
                        <a:gd name="connsiteY2" fmla="*/ 2809693 h 3632684"/>
                        <a:gd name="connsiteX3" fmla="*/ 0 w 1505062"/>
                        <a:gd name="connsiteY3" fmla="*/ 3632684 h 3632684"/>
                        <a:gd name="connsiteX4" fmla="*/ 74111 w 1505062"/>
                        <a:gd name="connsiteY4" fmla="*/ 107594 h 3632684"/>
                        <a:gd name="connsiteX0" fmla="*/ 74111 w 1505062"/>
                        <a:gd name="connsiteY0" fmla="*/ 734707 h 4259797"/>
                        <a:gd name="connsiteX1" fmla="*/ 895045 w 1505062"/>
                        <a:gd name="connsiteY1" fmla="*/ 0 h 4259797"/>
                        <a:gd name="connsiteX2" fmla="*/ 1505062 w 1505062"/>
                        <a:gd name="connsiteY2" fmla="*/ 3436806 h 4259797"/>
                        <a:gd name="connsiteX3" fmla="*/ 0 w 1505062"/>
                        <a:gd name="connsiteY3" fmla="*/ 4259797 h 4259797"/>
                        <a:gd name="connsiteX4" fmla="*/ 74111 w 1505062"/>
                        <a:gd name="connsiteY4" fmla="*/ 734707 h 4259797"/>
                        <a:gd name="connsiteX0" fmla="*/ 74111 w 1698147"/>
                        <a:gd name="connsiteY0" fmla="*/ 734707 h 4259797"/>
                        <a:gd name="connsiteX1" fmla="*/ 895045 w 1698147"/>
                        <a:gd name="connsiteY1" fmla="*/ 0 h 4259797"/>
                        <a:gd name="connsiteX2" fmla="*/ 1698147 w 1698147"/>
                        <a:gd name="connsiteY2" fmla="*/ 3311380 h 4259797"/>
                        <a:gd name="connsiteX3" fmla="*/ 0 w 1698147"/>
                        <a:gd name="connsiteY3" fmla="*/ 4259797 h 4259797"/>
                        <a:gd name="connsiteX4" fmla="*/ 74111 w 1698147"/>
                        <a:gd name="connsiteY4" fmla="*/ 734707 h 4259797"/>
                        <a:gd name="connsiteX0" fmla="*/ 74110 w 1698147"/>
                        <a:gd name="connsiteY0" fmla="*/ 421148 h 4259797"/>
                        <a:gd name="connsiteX1" fmla="*/ 895045 w 1698147"/>
                        <a:gd name="connsiteY1" fmla="*/ 0 h 4259797"/>
                        <a:gd name="connsiteX2" fmla="*/ 1698147 w 1698147"/>
                        <a:gd name="connsiteY2" fmla="*/ 3311380 h 4259797"/>
                        <a:gd name="connsiteX3" fmla="*/ 0 w 1698147"/>
                        <a:gd name="connsiteY3" fmla="*/ 4259797 h 4259797"/>
                        <a:gd name="connsiteX4" fmla="*/ 74110 w 1698147"/>
                        <a:gd name="connsiteY4" fmla="*/ 421148 h 42597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98147" h="4259797">
                          <a:moveTo>
                            <a:pt x="74110" y="421148"/>
                          </a:moveTo>
                          <a:lnTo>
                            <a:pt x="895045" y="0"/>
                          </a:lnTo>
                          <a:lnTo>
                            <a:pt x="1698147" y="3311380"/>
                          </a:lnTo>
                          <a:lnTo>
                            <a:pt x="0" y="4259797"/>
                          </a:lnTo>
                          <a:lnTo>
                            <a:pt x="74110" y="421148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" name="Oval 1"/>
                    <p:cNvSpPr/>
                    <p:nvPr/>
                  </p:nvSpPr>
                  <p:spPr>
                    <a:xfrm rot="20088640">
                      <a:off x="627319" y="3413535"/>
                      <a:ext cx="7963786" cy="860272"/>
                    </a:xfrm>
                    <a:prstGeom prst="ellipse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7099526" y="1149690"/>
                      <a:ext cx="1127052" cy="1393166"/>
                    </a:xfrm>
                    <a:custGeom>
                      <a:avLst/>
                      <a:gdLst>
                        <a:gd name="connsiteX0" fmla="*/ 0 w 1052624"/>
                        <a:gd name="connsiteY0" fmla="*/ 0 h 1244008"/>
                        <a:gd name="connsiteX1" fmla="*/ 1052624 w 1052624"/>
                        <a:gd name="connsiteY1" fmla="*/ 0 h 1244008"/>
                        <a:gd name="connsiteX2" fmla="*/ 1052624 w 1052624"/>
                        <a:gd name="connsiteY2" fmla="*/ 1244008 h 1244008"/>
                        <a:gd name="connsiteX3" fmla="*/ 0 w 1052624"/>
                        <a:gd name="connsiteY3" fmla="*/ 1244008 h 1244008"/>
                        <a:gd name="connsiteX4" fmla="*/ 0 w 1052624"/>
                        <a:gd name="connsiteY4" fmla="*/ 0 h 1244008"/>
                        <a:gd name="connsiteX0" fmla="*/ 0 w 1520456"/>
                        <a:gd name="connsiteY0" fmla="*/ 233917 h 1477925"/>
                        <a:gd name="connsiteX1" fmla="*/ 1520456 w 1520456"/>
                        <a:gd name="connsiteY1" fmla="*/ 0 h 1477925"/>
                        <a:gd name="connsiteX2" fmla="*/ 1052624 w 1520456"/>
                        <a:gd name="connsiteY2" fmla="*/ 1477925 h 1477925"/>
                        <a:gd name="connsiteX3" fmla="*/ 0 w 1520456"/>
                        <a:gd name="connsiteY3" fmla="*/ 1477925 h 1477925"/>
                        <a:gd name="connsiteX4" fmla="*/ 0 w 1520456"/>
                        <a:gd name="connsiteY4" fmla="*/ 233917 h 1477925"/>
                        <a:gd name="connsiteX0" fmla="*/ 808074 w 1520456"/>
                        <a:gd name="connsiteY0" fmla="*/ 0 h 1488556"/>
                        <a:gd name="connsiteX1" fmla="*/ 1520456 w 1520456"/>
                        <a:gd name="connsiteY1" fmla="*/ 10631 h 1488556"/>
                        <a:gd name="connsiteX2" fmla="*/ 1052624 w 1520456"/>
                        <a:gd name="connsiteY2" fmla="*/ 1488556 h 1488556"/>
                        <a:gd name="connsiteX3" fmla="*/ 0 w 1520456"/>
                        <a:gd name="connsiteY3" fmla="*/ 1488556 h 1488556"/>
                        <a:gd name="connsiteX4" fmla="*/ 808074 w 1520456"/>
                        <a:gd name="connsiteY4" fmla="*/ 0 h 1488556"/>
                        <a:gd name="connsiteX0" fmla="*/ 808074 w 1520456"/>
                        <a:gd name="connsiteY0" fmla="*/ 0 h 1509821"/>
                        <a:gd name="connsiteX1" fmla="*/ 1520456 w 1520456"/>
                        <a:gd name="connsiteY1" fmla="*/ 10631 h 1509821"/>
                        <a:gd name="connsiteX2" fmla="*/ 1158950 w 1520456"/>
                        <a:gd name="connsiteY2" fmla="*/ 1509821 h 1509821"/>
                        <a:gd name="connsiteX3" fmla="*/ 0 w 1520456"/>
                        <a:gd name="connsiteY3" fmla="*/ 1488556 h 1509821"/>
                        <a:gd name="connsiteX4" fmla="*/ 808074 w 1520456"/>
                        <a:gd name="connsiteY4" fmla="*/ 0 h 1509821"/>
                        <a:gd name="connsiteX0" fmla="*/ 1254641 w 1967023"/>
                        <a:gd name="connsiteY0" fmla="*/ 0 h 1509821"/>
                        <a:gd name="connsiteX1" fmla="*/ 1967023 w 1967023"/>
                        <a:gd name="connsiteY1" fmla="*/ 10631 h 1509821"/>
                        <a:gd name="connsiteX2" fmla="*/ 1605517 w 1967023"/>
                        <a:gd name="connsiteY2" fmla="*/ 1509821 h 1509821"/>
                        <a:gd name="connsiteX3" fmla="*/ 0 w 1967023"/>
                        <a:gd name="connsiteY3" fmla="*/ 1392863 h 1509821"/>
                        <a:gd name="connsiteX4" fmla="*/ 1254641 w 1967023"/>
                        <a:gd name="connsiteY4" fmla="*/ 0 h 1509821"/>
                        <a:gd name="connsiteX0" fmla="*/ 829339 w 1541721"/>
                        <a:gd name="connsiteY0" fmla="*/ 0 h 1879077"/>
                        <a:gd name="connsiteX1" fmla="*/ 1541721 w 1541721"/>
                        <a:gd name="connsiteY1" fmla="*/ 10631 h 1879077"/>
                        <a:gd name="connsiteX2" fmla="*/ 1180215 w 1541721"/>
                        <a:gd name="connsiteY2" fmla="*/ 1509821 h 1879077"/>
                        <a:gd name="connsiteX3" fmla="*/ 0 w 1541721"/>
                        <a:gd name="connsiteY3" fmla="*/ 1879077 h 1879077"/>
                        <a:gd name="connsiteX4" fmla="*/ 829339 w 1541721"/>
                        <a:gd name="connsiteY4" fmla="*/ 0 h 1879077"/>
                        <a:gd name="connsiteX0" fmla="*/ 935664 w 1541721"/>
                        <a:gd name="connsiteY0" fmla="*/ 386017 h 1868446"/>
                        <a:gd name="connsiteX1" fmla="*/ 1541721 w 1541721"/>
                        <a:gd name="connsiteY1" fmla="*/ 0 h 1868446"/>
                        <a:gd name="connsiteX2" fmla="*/ 1180215 w 1541721"/>
                        <a:gd name="connsiteY2" fmla="*/ 1499190 h 1868446"/>
                        <a:gd name="connsiteX3" fmla="*/ 0 w 1541721"/>
                        <a:gd name="connsiteY3" fmla="*/ 1868446 h 1868446"/>
                        <a:gd name="connsiteX4" fmla="*/ 935664 w 1541721"/>
                        <a:gd name="connsiteY4" fmla="*/ 386017 h 1868446"/>
                        <a:gd name="connsiteX0" fmla="*/ 935664 w 1424763"/>
                        <a:gd name="connsiteY0" fmla="*/ 232477 h 1714906"/>
                        <a:gd name="connsiteX1" fmla="*/ 1424763 w 1424763"/>
                        <a:gd name="connsiteY1" fmla="*/ 0 h 1714906"/>
                        <a:gd name="connsiteX2" fmla="*/ 1180215 w 1424763"/>
                        <a:gd name="connsiteY2" fmla="*/ 1345650 h 1714906"/>
                        <a:gd name="connsiteX3" fmla="*/ 0 w 1424763"/>
                        <a:gd name="connsiteY3" fmla="*/ 1714906 h 1714906"/>
                        <a:gd name="connsiteX4" fmla="*/ 935664 w 1424763"/>
                        <a:gd name="connsiteY4" fmla="*/ 232477 h 1714906"/>
                        <a:gd name="connsiteX0" fmla="*/ 935664 w 1424763"/>
                        <a:gd name="connsiteY0" fmla="*/ 322043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435216 h 1804472"/>
                        <a:gd name="connsiteX3" fmla="*/ 0 w 1424763"/>
                        <a:gd name="connsiteY3" fmla="*/ 1804472 h 1804472"/>
                        <a:gd name="connsiteX4" fmla="*/ 935664 w 1424763"/>
                        <a:gd name="connsiteY4" fmla="*/ 322043 h 1804472"/>
                        <a:gd name="connsiteX0" fmla="*/ 935664 w 1424763"/>
                        <a:gd name="connsiteY0" fmla="*/ 322043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153724 h 1804472"/>
                        <a:gd name="connsiteX3" fmla="*/ 0 w 1424763"/>
                        <a:gd name="connsiteY3" fmla="*/ 1804472 h 1804472"/>
                        <a:gd name="connsiteX4" fmla="*/ 935664 w 1424763"/>
                        <a:gd name="connsiteY4" fmla="*/ 322043 h 1804472"/>
                        <a:gd name="connsiteX0" fmla="*/ 797441 w 1424763"/>
                        <a:gd name="connsiteY0" fmla="*/ 347634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153724 h 1804472"/>
                        <a:gd name="connsiteX3" fmla="*/ 0 w 1424763"/>
                        <a:gd name="connsiteY3" fmla="*/ 1804472 h 1804472"/>
                        <a:gd name="connsiteX4" fmla="*/ 797441 w 1424763"/>
                        <a:gd name="connsiteY4" fmla="*/ 347634 h 1804472"/>
                        <a:gd name="connsiteX0" fmla="*/ 797441 w 1286540"/>
                        <a:gd name="connsiteY0" fmla="*/ 245273 h 1702111"/>
                        <a:gd name="connsiteX1" fmla="*/ 1286540 w 1286540"/>
                        <a:gd name="connsiteY1" fmla="*/ 0 h 1702111"/>
                        <a:gd name="connsiteX2" fmla="*/ 1180215 w 1286540"/>
                        <a:gd name="connsiteY2" fmla="*/ 1051363 h 1702111"/>
                        <a:gd name="connsiteX3" fmla="*/ 0 w 1286540"/>
                        <a:gd name="connsiteY3" fmla="*/ 1702111 h 1702111"/>
                        <a:gd name="connsiteX4" fmla="*/ 797441 w 1286540"/>
                        <a:gd name="connsiteY4" fmla="*/ 245273 h 1702111"/>
                        <a:gd name="connsiteX0" fmla="*/ 637953 w 1286540"/>
                        <a:gd name="connsiteY0" fmla="*/ 283659 h 1702111"/>
                        <a:gd name="connsiteX1" fmla="*/ 1286540 w 1286540"/>
                        <a:gd name="connsiteY1" fmla="*/ 0 h 1702111"/>
                        <a:gd name="connsiteX2" fmla="*/ 1180215 w 1286540"/>
                        <a:gd name="connsiteY2" fmla="*/ 1051363 h 1702111"/>
                        <a:gd name="connsiteX3" fmla="*/ 0 w 1286540"/>
                        <a:gd name="connsiteY3" fmla="*/ 1702111 h 1702111"/>
                        <a:gd name="connsiteX4" fmla="*/ 637953 w 1286540"/>
                        <a:gd name="connsiteY4" fmla="*/ 283659 h 1702111"/>
                        <a:gd name="connsiteX0" fmla="*/ 637953 w 1180215"/>
                        <a:gd name="connsiteY0" fmla="*/ 258069 h 1676521"/>
                        <a:gd name="connsiteX1" fmla="*/ 1127052 w 1180215"/>
                        <a:gd name="connsiteY1" fmla="*/ 0 h 1676521"/>
                        <a:gd name="connsiteX2" fmla="*/ 1180215 w 1180215"/>
                        <a:gd name="connsiteY2" fmla="*/ 1025773 h 1676521"/>
                        <a:gd name="connsiteX3" fmla="*/ 0 w 1180215"/>
                        <a:gd name="connsiteY3" fmla="*/ 1676521 h 1676521"/>
                        <a:gd name="connsiteX4" fmla="*/ 637953 w 1180215"/>
                        <a:gd name="connsiteY4" fmla="*/ 258069 h 1676521"/>
                        <a:gd name="connsiteX0" fmla="*/ 637953 w 1127052"/>
                        <a:gd name="connsiteY0" fmla="*/ 258069 h 1676521"/>
                        <a:gd name="connsiteX1" fmla="*/ 1127052 w 1127052"/>
                        <a:gd name="connsiteY1" fmla="*/ 0 h 1676521"/>
                        <a:gd name="connsiteX2" fmla="*/ 988829 w 1127052"/>
                        <a:gd name="connsiteY2" fmla="*/ 1128134 h 1676521"/>
                        <a:gd name="connsiteX3" fmla="*/ 0 w 1127052"/>
                        <a:gd name="connsiteY3" fmla="*/ 1676521 h 1676521"/>
                        <a:gd name="connsiteX4" fmla="*/ 637953 w 1127052"/>
                        <a:gd name="connsiteY4" fmla="*/ 258069 h 16765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27052" h="1676521">
                          <a:moveTo>
                            <a:pt x="637953" y="258069"/>
                          </a:moveTo>
                          <a:lnTo>
                            <a:pt x="1127052" y="0"/>
                          </a:lnTo>
                          <a:lnTo>
                            <a:pt x="988829" y="1128134"/>
                          </a:lnTo>
                          <a:lnTo>
                            <a:pt x="0" y="1676521"/>
                          </a:lnTo>
                          <a:lnTo>
                            <a:pt x="637953" y="25806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 rot="3151040">
                      <a:off x="4533244" y="3058560"/>
                      <a:ext cx="3391543" cy="3673544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" fmla="*/ 0 w 4067033"/>
                        <a:gd name="connsiteY0" fmla="*/ 794750 h 2800971"/>
                        <a:gd name="connsiteX1" fmla="*/ 3008217 w 4067033"/>
                        <a:gd name="connsiteY1" fmla="*/ 0 h 2800971"/>
                        <a:gd name="connsiteX2" fmla="*/ 4067033 w 4067033"/>
                        <a:gd name="connsiteY2" fmla="*/ 2800971 h 2800971"/>
                        <a:gd name="connsiteX3" fmla="*/ 0 w 4067033"/>
                        <a:gd name="connsiteY3" fmla="*/ 2800971 h 2800971"/>
                        <a:gd name="connsiteX4" fmla="*/ 0 w 4067033"/>
                        <a:gd name="connsiteY4" fmla="*/ 794750 h 2800971"/>
                        <a:gd name="connsiteX0" fmla="*/ 0 w 3270108"/>
                        <a:gd name="connsiteY0" fmla="*/ 794750 h 2800971"/>
                        <a:gd name="connsiteX1" fmla="*/ 3008217 w 3270108"/>
                        <a:gd name="connsiteY1" fmla="*/ 0 h 2800971"/>
                        <a:gd name="connsiteX2" fmla="*/ 3270108 w 3270108"/>
                        <a:gd name="connsiteY2" fmla="*/ 745167 h 2800971"/>
                        <a:gd name="connsiteX3" fmla="*/ 0 w 3270108"/>
                        <a:gd name="connsiteY3" fmla="*/ 2800971 h 2800971"/>
                        <a:gd name="connsiteX4" fmla="*/ 0 w 3270108"/>
                        <a:gd name="connsiteY4" fmla="*/ 794750 h 2800971"/>
                        <a:gd name="connsiteX0" fmla="*/ 0 w 3270108"/>
                        <a:gd name="connsiteY0" fmla="*/ 1094399 h 3100620"/>
                        <a:gd name="connsiteX1" fmla="*/ 3066016 w 3270108"/>
                        <a:gd name="connsiteY1" fmla="*/ 0 h 3100620"/>
                        <a:gd name="connsiteX2" fmla="*/ 3270108 w 3270108"/>
                        <a:gd name="connsiteY2" fmla="*/ 1044816 h 3100620"/>
                        <a:gd name="connsiteX3" fmla="*/ 0 w 3270108"/>
                        <a:gd name="connsiteY3" fmla="*/ 3100620 h 3100620"/>
                        <a:gd name="connsiteX4" fmla="*/ 0 w 3270108"/>
                        <a:gd name="connsiteY4" fmla="*/ 1094399 h 3100620"/>
                        <a:gd name="connsiteX0" fmla="*/ 0 w 3417466"/>
                        <a:gd name="connsiteY0" fmla="*/ 1094399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0 w 3417466"/>
                        <a:gd name="connsiteY4" fmla="*/ 1094399 h 3100620"/>
                        <a:gd name="connsiteX0" fmla="*/ 229562 w 3417466"/>
                        <a:gd name="connsiteY0" fmla="*/ 1580014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29562 w 3417466"/>
                        <a:gd name="connsiteY4" fmla="*/ 1580014 h 3100620"/>
                        <a:gd name="connsiteX0" fmla="*/ 266766 w 3417466"/>
                        <a:gd name="connsiteY0" fmla="*/ 1419360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66766 w 3417466"/>
                        <a:gd name="connsiteY4" fmla="*/ 1419360 h 3100620"/>
                        <a:gd name="connsiteX0" fmla="*/ 266766 w 3417466"/>
                        <a:gd name="connsiteY0" fmla="*/ 1616825 h 3298085"/>
                        <a:gd name="connsiteX1" fmla="*/ 3234640 w 3417466"/>
                        <a:gd name="connsiteY1" fmla="*/ 0 h 3298085"/>
                        <a:gd name="connsiteX2" fmla="*/ 3417466 w 3417466"/>
                        <a:gd name="connsiteY2" fmla="*/ 736131 h 3298085"/>
                        <a:gd name="connsiteX3" fmla="*/ 0 w 3417466"/>
                        <a:gd name="connsiteY3" fmla="*/ 3298085 h 3298085"/>
                        <a:gd name="connsiteX4" fmla="*/ 266766 w 3417466"/>
                        <a:gd name="connsiteY4" fmla="*/ 1616825 h 3298085"/>
                        <a:gd name="connsiteX0" fmla="*/ 266766 w 3417466"/>
                        <a:gd name="connsiteY0" fmla="*/ 1780735 h 3461995"/>
                        <a:gd name="connsiteX1" fmla="*/ 3222744 w 3417466"/>
                        <a:gd name="connsiteY1" fmla="*/ 0 h 3461995"/>
                        <a:gd name="connsiteX2" fmla="*/ 3417466 w 3417466"/>
                        <a:gd name="connsiteY2" fmla="*/ 900041 h 3461995"/>
                        <a:gd name="connsiteX3" fmla="*/ 0 w 3417466"/>
                        <a:gd name="connsiteY3" fmla="*/ 3461995 h 3461995"/>
                        <a:gd name="connsiteX4" fmla="*/ 266766 w 3417466"/>
                        <a:gd name="connsiteY4" fmla="*/ 1780735 h 3461995"/>
                        <a:gd name="connsiteX0" fmla="*/ 266766 w 3445299"/>
                        <a:gd name="connsiteY0" fmla="*/ 1780735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266766 w 3445299"/>
                        <a:gd name="connsiteY4" fmla="*/ 1780735 h 3461995"/>
                        <a:gd name="connsiteX0" fmla="*/ 345831 w 3445299"/>
                        <a:gd name="connsiteY0" fmla="*/ 1789770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345831 w 3445299"/>
                        <a:gd name="connsiteY4" fmla="*/ 1789770 h 3461995"/>
                        <a:gd name="connsiteX0" fmla="*/ 345831 w 3445299"/>
                        <a:gd name="connsiteY0" fmla="*/ 1760140 h 3432365"/>
                        <a:gd name="connsiteX1" fmla="*/ 3440804 w 3445299"/>
                        <a:gd name="connsiteY1" fmla="*/ 0 h 3432365"/>
                        <a:gd name="connsiteX2" fmla="*/ 3445299 w 3445299"/>
                        <a:gd name="connsiteY2" fmla="*/ 564981 h 3432365"/>
                        <a:gd name="connsiteX3" fmla="*/ 0 w 3445299"/>
                        <a:gd name="connsiteY3" fmla="*/ 3432365 h 3432365"/>
                        <a:gd name="connsiteX4" fmla="*/ 345831 w 3445299"/>
                        <a:gd name="connsiteY4" fmla="*/ 1760140 h 3432365"/>
                        <a:gd name="connsiteX0" fmla="*/ 345831 w 3440824"/>
                        <a:gd name="connsiteY0" fmla="*/ 1760140 h 3432365"/>
                        <a:gd name="connsiteX1" fmla="*/ 3440804 w 3440824"/>
                        <a:gd name="connsiteY1" fmla="*/ 0 h 3432365"/>
                        <a:gd name="connsiteX2" fmla="*/ 3361914 w 3440824"/>
                        <a:gd name="connsiteY2" fmla="*/ 449442 h 3432365"/>
                        <a:gd name="connsiteX3" fmla="*/ 0 w 3440824"/>
                        <a:gd name="connsiteY3" fmla="*/ 3432365 h 3432365"/>
                        <a:gd name="connsiteX4" fmla="*/ 345831 w 3440824"/>
                        <a:gd name="connsiteY4" fmla="*/ 1760140 h 3432365"/>
                        <a:gd name="connsiteX0" fmla="*/ 345831 w 3361914"/>
                        <a:gd name="connsiteY0" fmla="*/ 2001319 h 3673544"/>
                        <a:gd name="connsiteX1" fmla="*/ 3350573 w 3361914"/>
                        <a:gd name="connsiteY1" fmla="*/ 0 h 3673544"/>
                        <a:gd name="connsiteX2" fmla="*/ 3361914 w 3361914"/>
                        <a:gd name="connsiteY2" fmla="*/ 690621 h 3673544"/>
                        <a:gd name="connsiteX3" fmla="*/ 0 w 3361914"/>
                        <a:gd name="connsiteY3" fmla="*/ 3673544 h 3673544"/>
                        <a:gd name="connsiteX4" fmla="*/ 345831 w 3361914"/>
                        <a:gd name="connsiteY4" fmla="*/ 2001319 h 3673544"/>
                        <a:gd name="connsiteX0" fmla="*/ 345831 w 3391543"/>
                        <a:gd name="connsiteY0" fmla="*/ 2001319 h 3673544"/>
                        <a:gd name="connsiteX1" fmla="*/ 3350573 w 3391543"/>
                        <a:gd name="connsiteY1" fmla="*/ 0 h 3673544"/>
                        <a:gd name="connsiteX2" fmla="*/ 3391543 w 3391543"/>
                        <a:gd name="connsiteY2" fmla="*/ 472562 h 3673544"/>
                        <a:gd name="connsiteX3" fmla="*/ 0 w 3391543"/>
                        <a:gd name="connsiteY3" fmla="*/ 3673544 h 3673544"/>
                        <a:gd name="connsiteX4" fmla="*/ 345831 w 3391543"/>
                        <a:gd name="connsiteY4" fmla="*/ 2001319 h 36735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391543" h="3673544">
                          <a:moveTo>
                            <a:pt x="345831" y="2001319"/>
                          </a:moveTo>
                          <a:lnTo>
                            <a:pt x="3350573" y="0"/>
                          </a:lnTo>
                          <a:cubicBezTo>
                            <a:pt x="3352071" y="188327"/>
                            <a:pt x="3390045" y="284235"/>
                            <a:pt x="3391543" y="472562"/>
                          </a:cubicBezTo>
                          <a:lnTo>
                            <a:pt x="0" y="3673544"/>
                          </a:lnTo>
                          <a:lnTo>
                            <a:pt x="345831" y="200131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7" name="Rectangle 4"/>
                    <p:cNvSpPr/>
                    <p:nvPr/>
                  </p:nvSpPr>
                  <p:spPr>
                    <a:xfrm rot="3151040">
                      <a:off x="7641220" y="1961099"/>
                      <a:ext cx="1061986" cy="1396645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" fmla="*/ 0 w 4067033"/>
                        <a:gd name="connsiteY0" fmla="*/ 794750 h 2800971"/>
                        <a:gd name="connsiteX1" fmla="*/ 3008217 w 4067033"/>
                        <a:gd name="connsiteY1" fmla="*/ 0 h 2800971"/>
                        <a:gd name="connsiteX2" fmla="*/ 4067033 w 4067033"/>
                        <a:gd name="connsiteY2" fmla="*/ 2800971 h 2800971"/>
                        <a:gd name="connsiteX3" fmla="*/ 0 w 4067033"/>
                        <a:gd name="connsiteY3" fmla="*/ 2800971 h 2800971"/>
                        <a:gd name="connsiteX4" fmla="*/ 0 w 4067033"/>
                        <a:gd name="connsiteY4" fmla="*/ 794750 h 2800971"/>
                        <a:gd name="connsiteX0" fmla="*/ 0 w 3270108"/>
                        <a:gd name="connsiteY0" fmla="*/ 794750 h 2800971"/>
                        <a:gd name="connsiteX1" fmla="*/ 3008217 w 3270108"/>
                        <a:gd name="connsiteY1" fmla="*/ 0 h 2800971"/>
                        <a:gd name="connsiteX2" fmla="*/ 3270108 w 3270108"/>
                        <a:gd name="connsiteY2" fmla="*/ 745167 h 2800971"/>
                        <a:gd name="connsiteX3" fmla="*/ 0 w 3270108"/>
                        <a:gd name="connsiteY3" fmla="*/ 2800971 h 2800971"/>
                        <a:gd name="connsiteX4" fmla="*/ 0 w 3270108"/>
                        <a:gd name="connsiteY4" fmla="*/ 794750 h 2800971"/>
                        <a:gd name="connsiteX0" fmla="*/ 0 w 3270108"/>
                        <a:gd name="connsiteY0" fmla="*/ 1094399 h 3100620"/>
                        <a:gd name="connsiteX1" fmla="*/ 3066016 w 3270108"/>
                        <a:gd name="connsiteY1" fmla="*/ 0 h 3100620"/>
                        <a:gd name="connsiteX2" fmla="*/ 3270108 w 3270108"/>
                        <a:gd name="connsiteY2" fmla="*/ 1044816 h 3100620"/>
                        <a:gd name="connsiteX3" fmla="*/ 0 w 3270108"/>
                        <a:gd name="connsiteY3" fmla="*/ 3100620 h 3100620"/>
                        <a:gd name="connsiteX4" fmla="*/ 0 w 3270108"/>
                        <a:gd name="connsiteY4" fmla="*/ 1094399 h 3100620"/>
                        <a:gd name="connsiteX0" fmla="*/ 0 w 3417466"/>
                        <a:gd name="connsiteY0" fmla="*/ 1094399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0 w 3417466"/>
                        <a:gd name="connsiteY4" fmla="*/ 1094399 h 3100620"/>
                        <a:gd name="connsiteX0" fmla="*/ 229562 w 3417466"/>
                        <a:gd name="connsiteY0" fmla="*/ 1580014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29562 w 3417466"/>
                        <a:gd name="connsiteY4" fmla="*/ 1580014 h 3100620"/>
                        <a:gd name="connsiteX0" fmla="*/ 266766 w 3417466"/>
                        <a:gd name="connsiteY0" fmla="*/ 1419360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66766 w 3417466"/>
                        <a:gd name="connsiteY4" fmla="*/ 1419360 h 3100620"/>
                        <a:gd name="connsiteX0" fmla="*/ 266766 w 3417466"/>
                        <a:gd name="connsiteY0" fmla="*/ 1616825 h 3298085"/>
                        <a:gd name="connsiteX1" fmla="*/ 3234640 w 3417466"/>
                        <a:gd name="connsiteY1" fmla="*/ 0 h 3298085"/>
                        <a:gd name="connsiteX2" fmla="*/ 3417466 w 3417466"/>
                        <a:gd name="connsiteY2" fmla="*/ 736131 h 3298085"/>
                        <a:gd name="connsiteX3" fmla="*/ 0 w 3417466"/>
                        <a:gd name="connsiteY3" fmla="*/ 3298085 h 3298085"/>
                        <a:gd name="connsiteX4" fmla="*/ 266766 w 3417466"/>
                        <a:gd name="connsiteY4" fmla="*/ 1616825 h 3298085"/>
                        <a:gd name="connsiteX0" fmla="*/ 266766 w 3417466"/>
                        <a:gd name="connsiteY0" fmla="*/ 1780735 h 3461995"/>
                        <a:gd name="connsiteX1" fmla="*/ 3222744 w 3417466"/>
                        <a:gd name="connsiteY1" fmla="*/ 0 h 3461995"/>
                        <a:gd name="connsiteX2" fmla="*/ 3417466 w 3417466"/>
                        <a:gd name="connsiteY2" fmla="*/ 900041 h 3461995"/>
                        <a:gd name="connsiteX3" fmla="*/ 0 w 3417466"/>
                        <a:gd name="connsiteY3" fmla="*/ 3461995 h 3461995"/>
                        <a:gd name="connsiteX4" fmla="*/ 266766 w 3417466"/>
                        <a:gd name="connsiteY4" fmla="*/ 1780735 h 3461995"/>
                        <a:gd name="connsiteX0" fmla="*/ 266766 w 3445299"/>
                        <a:gd name="connsiteY0" fmla="*/ 1780735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266766 w 3445299"/>
                        <a:gd name="connsiteY4" fmla="*/ 1780735 h 3461995"/>
                        <a:gd name="connsiteX0" fmla="*/ 345831 w 3445299"/>
                        <a:gd name="connsiteY0" fmla="*/ 1789770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345831 w 3445299"/>
                        <a:gd name="connsiteY4" fmla="*/ 1789770 h 3461995"/>
                        <a:gd name="connsiteX0" fmla="*/ 345831 w 3445299"/>
                        <a:gd name="connsiteY0" fmla="*/ 1760140 h 3432365"/>
                        <a:gd name="connsiteX1" fmla="*/ 3440804 w 3445299"/>
                        <a:gd name="connsiteY1" fmla="*/ 0 h 3432365"/>
                        <a:gd name="connsiteX2" fmla="*/ 3445299 w 3445299"/>
                        <a:gd name="connsiteY2" fmla="*/ 564981 h 3432365"/>
                        <a:gd name="connsiteX3" fmla="*/ 0 w 3445299"/>
                        <a:gd name="connsiteY3" fmla="*/ 3432365 h 3432365"/>
                        <a:gd name="connsiteX4" fmla="*/ 345831 w 3445299"/>
                        <a:gd name="connsiteY4" fmla="*/ 1760140 h 3432365"/>
                        <a:gd name="connsiteX0" fmla="*/ 345831 w 3440824"/>
                        <a:gd name="connsiteY0" fmla="*/ 1760140 h 3432365"/>
                        <a:gd name="connsiteX1" fmla="*/ 3440804 w 3440824"/>
                        <a:gd name="connsiteY1" fmla="*/ 0 h 3432365"/>
                        <a:gd name="connsiteX2" fmla="*/ 3361914 w 3440824"/>
                        <a:gd name="connsiteY2" fmla="*/ 449442 h 3432365"/>
                        <a:gd name="connsiteX3" fmla="*/ 0 w 3440824"/>
                        <a:gd name="connsiteY3" fmla="*/ 3432365 h 3432365"/>
                        <a:gd name="connsiteX4" fmla="*/ 345831 w 3440824"/>
                        <a:gd name="connsiteY4" fmla="*/ 1760140 h 3432365"/>
                        <a:gd name="connsiteX0" fmla="*/ 345831 w 3361914"/>
                        <a:gd name="connsiteY0" fmla="*/ 2001319 h 3673544"/>
                        <a:gd name="connsiteX1" fmla="*/ 3350573 w 3361914"/>
                        <a:gd name="connsiteY1" fmla="*/ 0 h 3673544"/>
                        <a:gd name="connsiteX2" fmla="*/ 3361914 w 3361914"/>
                        <a:gd name="connsiteY2" fmla="*/ 690621 h 3673544"/>
                        <a:gd name="connsiteX3" fmla="*/ 0 w 3361914"/>
                        <a:gd name="connsiteY3" fmla="*/ 3673544 h 3673544"/>
                        <a:gd name="connsiteX4" fmla="*/ 345831 w 3361914"/>
                        <a:gd name="connsiteY4" fmla="*/ 2001319 h 3673544"/>
                        <a:gd name="connsiteX0" fmla="*/ 345831 w 3391543"/>
                        <a:gd name="connsiteY0" fmla="*/ 2001319 h 3673544"/>
                        <a:gd name="connsiteX1" fmla="*/ 3350573 w 3391543"/>
                        <a:gd name="connsiteY1" fmla="*/ 0 h 3673544"/>
                        <a:gd name="connsiteX2" fmla="*/ 3391543 w 3391543"/>
                        <a:gd name="connsiteY2" fmla="*/ 472562 h 3673544"/>
                        <a:gd name="connsiteX3" fmla="*/ 0 w 3391543"/>
                        <a:gd name="connsiteY3" fmla="*/ 3673544 h 3673544"/>
                        <a:gd name="connsiteX4" fmla="*/ 345831 w 3391543"/>
                        <a:gd name="connsiteY4" fmla="*/ 2001319 h 3673544"/>
                        <a:gd name="connsiteX0" fmla="*/ 345831 w 3350575"/>
                        <a:gd name="connsiteY0" fmla="*/ 2001319 h 3673544"/>
                        <a:gd name="connsiteX1" fmla="*/ 3350573 w 3350575"/>
                        <a:gd name="connsiteY1" fmla="*/ 0 h 3673544"/>
                        <a:gd name="connsiteX2" fmla="*/ 1994537 w 3350575"/>
                        <a:gd name="connsiteY2" fmla="*/ 1745509 h 3673544"/>
                        <a:gd name="connsiteX3" fmla="*/ 0 w 3350575"/>
                        <a:gd name="connsiteY3" fmla="*/ 3673544 h 3673544"/>
                        <a:gd name="connsiteX4" fmla="*/ 345831 w 3350575"/>
                        <a:gd name="connsiteY4" fmla="*/ 2001319 h 3673544"/>
                        <a:gd name="connsiteX0" fmla="*/ 345831 w 2419560"/>
                        <a:gd name="connsiteY0" fmla="*/ 1921118 h 3593343"/>
                        <a:gd name="connsiteX1" fmla="*/ 2419558 w 2419560"/>
                        <a:gd name="connsiteY1" fmla="*/ 0 h 3593343"/>
                        <a:gd name="connsiteX2" fmla="*/ 1994537 w 2419560"/>
                        <a:gd name="connsiteY2" fmla="*/ 1665308 h 3593343"/>
                        <a:gd name="connsiteX3" fmla="*/ 0 w 2419560"/>
                        <a:gd name="connsiteY3" fmla="*/ 3593343 h 3593343"/>
                        <a:gd name="connsiteX4" fmla="*/ 345831 w 2419560"/>
                        <a:gd name="connsiteY4" fmla="*/ 1921118 h 3593343"/>
                        <a:gd name="connsiteX0" fmla="*/ 345831 w 2276422"/>
                        <a:gd name="connsiteY0" fmla="*/ 2312566 h 3984791"/>
                        <a:gd name="connsiteX1" fmla="*/ 2276417 w 2276422"/>
                        <a:gd name="connsiteY1" fmla="*/ 1 h 3984791"/>
                        <a:gd name="connsiteX2" fmla="*/ 1994537 w 2276422"/>
                        <a:gd name="connsiteY2" fmla="*/ 2056756 h 3984791"/>
                        <a:gd name="connsiteX3" fmla="*/ 0 w 2276422"/>
                        <a:gd name="connsiteY3" fmla="*/ 3984791 h 3984791"/>
                        <a:gd name="connsiteX4" fmla="*/ 345831 w 2276422"/>
                        <a:gd name="connsiteY4" fmla="*/ 2312566 h 3984791"/>
                        <a:gd name="connsiteX0" fmla="*/ 366762 w 2276422"/>
                        <a:gd name="connsiteY0" fmla="*/ 1892302 h 3984791"/>
                        <a:gd name="connsiteX1" fmla="*/ 2276417 w 2276422"/>
                        <a:gd name="connsiteY1" fmla="*/ 1 h 3984791"/>
                        <a:gd name="connsiteX2" fmla="*/ 1994537 w 2276422"/>
                        <a:gd name="connsiteY2" fmla="*/ 2056756 h 3984791"/>
                        <a:gd name="connsiteX3" fmla="*/ 0 w 2276422"/>
                        <a:gd name="connsiteY3" fmla="*/ 3984791 h 3984791"/>
                        <a:gd name="connsiteX4" fmla="*/ 366762 w 2276422"/>
                        <a:gd name="connsiteY4" fmla="*/ 1892302 h 3984791"/>
                        <a:gd name="connsiteX0" fmla="*/ 366762 w 2276422"/>
                        <a:gd name="connsiteY0" fmla="*/ 1892302 h 3984791"/>
                        <a:gd name="connsiteX1" fmla="*/ 2276417 w 2276422"/>
                        <a:gd name="connsiteY1" fmla="*/ 1 h 3984791"/>
                        <a:gd name="connsiteX2" fmla="*/ 1913347 w 2276422"/>
                        <a:gd name="connsiteY2" fmla="*/ 1237841 h 3984791"/>
                        <a:gd name="connsiteX3" fmla="*/ 0 w 2276422"/>
                        <a:gd name="connsiteY3" fmla="*/ 3984791 h 3984791"/>
                        <a:gd name="connsiteX4" fmla="*/ 366762 w 2276422"/>
                        <a:gd name="connsiteY4" fmla="*/ 1892302 h 3984791"/>
                        <a:gd name="connsiteX0" fmla="*/ 366762 w 2276463"/>
                        <a:gd name="connsiteY0" fmla="*/ 1892302 h 3984791"/>
                        <a:gd name="connsiteX1" fmla="*/ 2276417 w 2276463"/>
                        <a:gd name="connsiteY1" fmla="*/ 1 h 3984791"/>
                        <a:gd name="connsiteX2" fmla="*/ 2243053 w 2276463"/>
                        <a:gd name="connsiteY2" fmla="*/ 985523 h 3984791"/>
                        <a:gd name="connsiteX3" fmla="*/ 0 w 2276463"/>
                        <a:gd name="connsiteY3" fmla="*/ 3984791 h 3984791"/>
                        <a:gd name="connsiteX4" fmla="*/ 366762 w 2276463"/>
                        <a:gd name="connsiteY4" fmla="*/ 1892302 h 39847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76463" h="3984791">
                          <a:moveTo>
                            <a:pt x="366762" y="1892302"/>
                          </a:moveTo>
                          <a:lnTo>
                            <a:pt x="2276417" y="1"/>
                          </a:lnTo>
                          <a:cubicBezTo>
                            <a:pt x="2277915" y="188328"/>
                            <a:pt x="2241555" y="797196"/>
                            <a:pt x="2243053" y="985523"/>
                          </a:cubicBezTo>
                          <a:lnTo>
                            <a:pt x="0" y="3984791"/>
                          </a:lnTo>
                          <a:lnTo>
                            <a:pt x="366762" y="1892302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11" name="Straight Connector 10"/>
                  <p:cNvCxnSpPr/>
                  <p:nvPr/>
                </p:nvCxnSpPr>
                <p:spPr>
                  <a:xfrm flipV="1">
                    <a:off x="513274" y="3978312"/>
                    <a:ext cx="3449920" cy="162410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" name="Straight Arrow Connector 20"/>
              <p:cNvCxnSpPr/>
              <p:nvPr/>
            </p:nvCxnSpPr>
            <p:spPr>
              <a:xfrm flipV="1">
                <a:off x="683236" y="5017044"/>
                <a:ext cx="1337486" cy="10645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Shape 9"/>
          <p:cNvSpPr txBox="1"/>
          <p:nvPr/>
        </p:nvSpPr>
        <p:spPr>
          <a:xfrm>
            <a:off x="1053959" y="1042260"/>
            <a:ext cx="1303478" cy="294394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600" spc="-1" dirty="0" err="1">
                <a:latin typeface="Arial"/>
              </a:rPr>
              <a:t>pS</a:t>
            </a:r>
            <a:r>
              <a:rPr lang="en-US" sz="3600" b="0" strike="noStrike" spc="-1" dirty="0" err="1">
                <a:latin typeface="Arial"/>
              </a:rPr>
              <a:t>td</a:t>
            </a:r>
            <a:endParaRPr lang="en-US" sz="3600" b="0" strike="noStrike" spc="-1" dirty="0">
              <a:latin typeface="Arial"/>
            </a:endParaRPr>
          </a:p>
          <a:p>
            <a:endParaRPr lang="en-US" sz="3600" spc="-1" dirty="0">
              <a:latin typeface="Arial"/>
            </a:endParaRPr>
          </a:p>
          <a:p>
            <a:r>
              <a:rPr lang="en-US" sz="3600" b="0" strike="noStrike" spc="-1" dirty="0" err="1">
                <a:latin typeface="Arial"/>
              </a:rPr>
              <a:t>Tstd</a:t>
            </a:r>
            <a:endParaRPr lang="en-US" sz="3600" b="0" strike="noStrike" spc="-1" dirty="0">
              <a:latin typeface="Arial"/>
            </a:endParaRPr>
          </a:p>
          <a:p>
            <a:endParaRPr lang="en-US" sz="3600" spc="-1" dirty="0">
              <a:latin typeface="Arial"/>
            </a:endParaRPr>
          </a:p>
          <a:p>
            <a:r>
              <a:rPr lang="en-US" sz="3600" b="0" strike="noStrike" spc="-1" dirty="0">
                <a:latin typeface="Arial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150115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582F9C1-115D-4588-AFFB-A89DC7B8E225}"/>
              </a:ext>
            </a:extLst>
          </p:cNvPr>
          <p:cNvGrpSpPr/>
          <p:nvPr/>
        </p:nvGrpSpPr>
        <p:grpSpPr>
          <a:xfrm>
            <a:off x="3162357" y="1269998"/>
            <a:ext cx="2081950" cy="4292683"/>
            <a:chOff x="3162357" y="1269998"/>
            <a:chExt cx="2081950" cy="4292683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CF0BA8F0-AB54-4709-A7EE-DAFE944FB52F}"/>
                </a:ext>
              </a:extLst>
            </p:cNvPr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074334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4857 w 2138499"/>
                <a:gd name="connsiteY0" fmla="*/ 4267201 h 4292683"/>
                <a:gd name="connsiteX1" fmla="*/ 289323 w 2138499"/>
                <a:gd name="connsiteY1" fmla="*/ 4004734 h 4292683"/>
                <a:gd name="connsiteX2" fmla="*/ 77656 w 2138499"/>
                <a:gd name="connsiteY2" fmla="*/ 3513667 h 4292683"/>
                <a:gd name="connsiteX3" fmla="*/ 9923 w 2138499"/>
                <a:gd name="connsiteY3" fmla="*/ 3107267 h 4292683"/>
                <a:gd name="connsiteX4" fmla="*/ 272392 w 2138499"/>
                <a:gd name="connsiteY4" fmla="*/ 2607734 h 4292683"/>
                <a:gd name="connsiteX5" fmla="*/ 627990 w 2138499"/>
                <a:gd name="connsiteY5" fmla="*/ 2074334 h 4292683"/>
                <a:gd name="connsiteX6" fmla="*/ 915859 w 2138499"/>
                <a:gd name="connsiteY6" fmla="*/ 1752601 h 4292683"/>
                <a:gd name="connsiteX7" fmla="*/ 1068260 w 2138499"/>
                <a:gd name="connsiteY7" fmla="*/ 1439335 h 4292683"/>
                <a:gd name="connsiteX8" fmla="*/ 1178324 w 2138499"/>
                <a:gd name="connsiteY8" fmla="*/ 1117604 h 4292683"/>
                <a:gd name="connsiteX9" fmla="*/ 1102123 w 2138499"/>
                <a:gd name="connsiteY9" fmla="*/ 643465 h 4292683"/>
                <a:gd name="connsiteX10" fmla="*/ 805789 w 2138499"/>
                <a:gd name="connsiteY10" fmla="*/ 0 h 4292683"/>
                <a:gd name="connsiteX11" fmla="*/ 1754056 w 2138499"/>
                <a:gd name="connsiteY11" fmla="*/ 804333 h 4292683"/>
                <a:gd name="connsiteX12" fmla="*/ 2024992 w 2138499"/>
                <a:gd name="connsiteY12" fmla="*/ 1439334 h 4292683"/>
                <a:gd name="connsiteX13" fmla="*/ 2135056 w 2138499"/>
                <a:gd name="connsiteY13" fmla="*/ 2201333 h 4292683"/>
                <a:gd name="connsiteX14" fmla="*/ 2075789 w 2138499"/>
                <a:gd name="connsiteY14" fmla="*/ 2844801 h 4292683"/>
                <a:gd name="connsiteX15" fmla="*/ 1745591 w 2138499"/>
                <a:gd name="connsiteY15" fmla="*/ 3683001 h 4292683"/>
                <a:gd name="connsiteX16" fmla="*/ 975122 w 2138499"/>
                <a:gd name="connsiteY16" fmla="*/ 4216400 h 4292683"/>
                <a:gd name="connsiteX17" fmla="*/ 534857 w 2138499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117604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79444 w 2081950"/>
                <a:gd name="connsiteY7" fmla="*/ 1422401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フリーフォーム: 図形 2">
              <a:extLst>
                <a:ext uri="{FF2B5EF4-FFF2-40B4-BE49-F238E27FC236}">
                  <a16:creationId xmlns:a16="http://schemas.microsoft.com/office/drawing/2014/main" id="{EF689CDE-5EA1-40D0-ACF7-0564CE6C6080}"/>
                </a:ext>
              </a:extLst>
            </p:cNvPr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749737 w 2134180"/>
                <a:gd name="connsiteY11" fmla="*/ 767145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370040 w 2134180"/>
                <a:gd name="connsiteY9" fmla="*/ 79221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515232 w 2134180"/>
                <a:gd name="connsiteY9" fmla="*/ 878990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911037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183184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40731 w 2144373"/>
                <a:gd name="connsiteY0" fmla="*/ 4242410 h 4271885"/>
                <a:gd name="connsiteX1" fmla="*/ 22962 w 2144373"/>
                <a:gd name="connsiteY1" fmla="*/ 4203072 h 4271885"/>
                <a:gd name="connsiteX2" fmla="*/ 83530 w 2144373"/>
                <a:gd name="connsiteY2" fmla="*/ 3488876 h 4271885"/>
                <a:gd name="connsiteX3" fmla="*/ 15797 w 2144373"/>
                <a:gd name="connsiteY3" fmla="*/ 3082476 h 4271885"/>
                <a:gd name="connsiteX4" fmla="*/ 210532 w 2144373"/>
                <a:gd name="connsiteY4" fmla="*/ 2540610 h 4271885"/>
                <a:gd name="connsiteX5" fmla="*/ 633864 w 2144373"/>
                <a:gd name="connsiteY5" fmla="*/ 2195581 h 4271885"/>
                <a:gd name="connsiteX6" fmla="*/ 1406809 w 2144373"/>
                <a:gd name="connsiteY6" fmla="*/ 1588088 h 4271885"/>
                <a:gd name="connsiteX7" fmla="*/ 1525425 w 2144373"/>
                <a:gd name="connsiteY7" fmla="*/ 891387 h 4271885"/>
                <a:gd name="connsiteX8" fmla="*/ 1374285 w 2144373"/>
                <a:gd name="connsiteY8" fmla="*/ 0 h 4271885"/>
                <a:gd name="connsiteX9" fmla="*/ 1905121 w 2144373"/>
                <a:gd name="connsiteY9" fmla="*/ 903503 h 4271885"/>
                <a:gd name="connsiteX10" fmla="*/ 2030866 w 2144373"/>
                <a:gd name="connsiteY10" fmla="*/ 1414543 h 4271885"/>
                <a:gd name="connsiteX11" fmla="*/ 2140930 w 2144373"/>
                <a:gd name="connsiteY11" fmla="*/ 2176542 h 4271885"/>
                <a:gd name="connsiteX12" fmla="*/ 2081663 w 2144373"/>
                <a:gd name="connsiteY12" fmla="*/ 2820010 h 4271885"/>
                <a:gd name="connsiteX13" fmla="*/ 1751465 w 2144373"/>
                <a:gd name="connsiteY13" fmla="*/ 3658210 h 4271885"/>
                <a:gd name="connsiteX14" fmla="*/ 980996 w 2144373"/>
                <a:gd name="connsiteY14" fmla="*/ 4191609 h 4271885"/>
                <a:gd name="connsiteX15" fmla="*/ 540731 w 2144373"/>
                <a:gd name="connsiteY15" fmla="*/ 4242410 h 4271885"/>
                <a:gd name="connsiteX0" fmla="*/ 60966 w 2245377"/>
                <a:gd name="connsiteY0" fmla="*/ 4701064 h 4701073"/>
                <a:gd name="connsiteX1" fmla="*/ 123966 w 2245377"/>
                <a:gd name="connsiteY1" fmla="*/ 4203072 h 4701073"/>
                <a:gd name="connsiteX2" fmla="*/ 184534 w 2245377"/>
                <a:gd name="connsiteY2" fmla="*/ 3488876 h 4701073"/>
                <a:gd name="connsiteX3" fmla="*/ 116801 w 2245377"/>
                <a:gd name="connsiteY3" fmla="*/ 3082476 h 4701073"/>
                <a:gd name="connsiteX4" fmla="*/ 311536 w 2245377"/>
                <a:gd name="connsiteY4" fmla="*/ 2540610 h 4701073"/>
                <a:gd name="connsiteX5" fmla="*/ 734868 w 2245377"/>
                <a:gd name="connsiteY5" fmla="*/ 2195581 h 4701073"/>
                <a:gd name="connsiteX6" fmla="*/ 1507813 w 2245377"/>
                <a:gd name="connsiteY6" fmla="*/ 1588088 h 4701073"/>
                <a:gd name="connsiteX7" fmla="*/ 1626429 w 2245377"/>
                <a:gd name="connsiteY7" fmla="*/ 891387 h 4701073"/>
                <a:gd name="connsiteX8" fmla="*/ 1475289 w 2245377"/>
                <a:gd name="connsiteY8" fmla="*/ 0 h 4701073"/>
                <a:gd name="connsiteX9" fmla="*/ 2006125 w 2245377"/>
                <a:gd name="connsiteY9" fmla="*/ 903503 h 4701073"/>
                <a:gd name="connsiteX10" fmla="*/ 2131870 w 2245377"/>
                <a:gd name="connsiteY10" fmla="*/ 1414543 h 4701073"/>
                <a:gd name="connsiteX11" fmla="*/ 2241934 w 2245377"/>
                <a:gd name="connsiteY11" fmla="*/ 2176542 h 4701073"/>
                <a:gd name="connsiteX12" fmla="*/ 2182667 w 2245377"/>
                <a:gd name="connsiteY12" fmla="*/ 2820010 h 4701073"/>
                <a:gd name="connsiteX13" fmla="*/ 1852469 w 2245377"/>
                <a:gd name="connsiteY13" fmla="*/ 3658210 h 4701073"/>
                <a:gd name="connsiteX14" fmla="*/ 1082000 w 2245377"/>
                <a:gd name="connsiteY14" fmla="*/ 4191609 h 4701073"/>
                <a:gd name="connsiteX15" fmla="*/ 60966 w 2245377"/>
                <a:gd name="connsiteY15" fmla="*/ 4701064 h 4701073"/>
                <a:gd name="connsiteX0" fmla="*/ 536933 w 2721344"/>
                <a:gd name="connsiteY0" fmla="*/ 4701064 h 4703413"/>
                <a:gd name="connsiteX1" fmla="*/ 1014 w 2721344"/>
                <a:gd name="connsiteY1" fmla="*/ 3979943 h 4703413"/>
                <a:gd name="connsiteX2" fmla="*/ 660501 w 2721344"/>
                <a:gd name="connsiteY2" fmla="*/ 3488876 h 4703413"/>
                <a:gd name="connsiteX3" fmla="*/ 592768 w 2721344"/>
                <a:gd name="connsiteY3" fmla="*/ 3082476 h 4703413"/>
                <a:gd name="connsiteX4" fmla="*/ 787503 w 2721344"/>
                <a:gd name="connsiteY4" fmla="*/ 2540610 h 4703413"/>
                <a:gd name="connsiteX5" fmla="*/ 1210835 w 2721344"/>
                <a:gd name="connsiteY5" fmla="*/ 2195581 h 4703413"/>
                <a:gd name="connsiteX6" fmla="*/ 1983780 w 2721344"/>
                <a:gd name="connsiteY6" fmla="*/ 1588088 h 4703413"/>
                <a:gd name="connsiteX7" fmla="*/ 2102396 w 2721344"/>
                <a:gd name="connsiteY7" fmla="*/ 891387 h 4703413"/>
                <a:gd name="connsiteX8" fmla="*/ 1951256 w 2721344"/>
                <a:gd name="connsiteY8" fmla="*/ 0 h 4703413"/>
                <a:gd name="connsiteX9" fmla="*/ 2482092 w 2721344"/>
                <a:gd name="connsiteY9" fmla="*/ 903503 h 4703413"/>
                <a:gd name="connsiteX10" fmla="*/ 2607837 w 2721344"/>
                <a:gd name="connsiteY10" fmla="*/ 1414543 h 4703413"/>
                <a:gd name="connsiteX11" fmla="*/ 2717901 w 2721344"/>
                <a:gd name="connsiteY11" fmla="*/ 2176542 h 4703413"/>
                <a:gd name="connsiteX12" fmla="*/ 2658634 w 2721344"/>
                <a:gd name="connsiteY12" fmla="*/ 2820010 h 4703413"/>
                <a:gd name="connsiteX13" fmla="*/ 2328436 w 2721344"/>
                <a:gd name="connsiteY13" fmla="*/ 3658210 h 4703413"/>
                <a:gd name="connsiteX14" fmla="*/ 1557967 w 2721344"/>
                <a:gd name="connsiteY14" fmla="*/ 4191609 h 4703413"/>
                <a:gd name="connsiteX15" fmla="*/ 536933 w 2721344"/>
                <a:gd name="connsiteY15" fmla="*/ 4701064 h 4703413"/>
                <a:gd name="connsiteX0" fmla="*/ 316782 w 2737132"/>
                <a:gd name="connsiteY0" fmla="*/ 4750648 h 4752777"/>
                <a:gd name="connsiteX1" fmla="*/ 16802 w 2737132"/>
                <a:gd name="connsiteY1" fmla="*/ 3979943 h 4752777"/>
                <a:gd name="connsiteX2" fmla="*/ 676289 w 2737132"/>
                <a:gd name="connsiteY2" fmla="*/ 3488876 h 4752777"/>
                <a:gd name="connsiteX3" fmla="*/ 608556 w 2737132"/>
                <a:gd name="connsiteY3" fmla="*/ 3082476 h 4752777"/>
                <a:gd name="connsiteX4" fmla="*/ 803291 w 2737132"/>
                <a:gd name="connsiteY4" fmla="*/ 2540610 h 4752777"/>
                <a:gd name="connsiteX5" fmla="*/ 1226623 w 2737132"/>
                <a:gd name="connsiteY5" fmla="*/ 2195581 h 4752777"/>
                <a:gd name="connsiteX6" fmla="*/ 1999568 w 2737132"/>
                <a:gd name="connsiteY6" fmla="*/ 1588088 h 4752777"/>
                <a:gd name="connsiteX7" fmla="*/ 2118184 w 2737132"/>
                <a:gd name="connsiteY7" fmla="*/ 891387 h 4752777"/>
                <a:gd name="connsiteX8" fmla="*/ 1967044 w 2737132"/>
                <a:gd name="connsiteY8" fmla="*/ 0 h 4752777"/>
                <a:gd name="connsiteX9" fmla="*/ 2497880 w 2737132"/>
                <a:gd name="connsiteY9" fmla="*/ 903503 h 4752777"/>
                <a:gd name="connsiteX10" fmla="*/ 2623625 w 2737132"/>
                <a:gd name="connsiteY10" fmla="*/ 1414543 h 4752777"/>
                <a:gd name="connsiteX11" fmla="*/ 2733689 w 2737132"/>
                <a:gd name="connsiteY11" fmla="*/ 2176542 h 4752777"/>
                <a:gd name="connsiteX12" fmla="*/ 2674422 w 2737132"/>
                <a:gd name="connsiteY12" fmla="*/ 2820010 h 4752777"/>
                <a:gd name="connsiteX13" fmla="*/ 2344224 w 2737132"/>
                <a:gd name="connsiteY13" fmla="*/ 3658210 h 4752777"/>
                <a:gd name="connsiteX14" fmla="*/ 1573755 w 2737132"/>
                <a:gd name="connsiteY14" fmla="*/ 4191609 h 4752777"/>
                <a:gd name="connsiteX15" fmla="*/ 316782 w 2737132"/>
                <a:gd name="connsiteY15" fmla="*/ 4750648 h 4752777"/>
                <a:gd name="connsiteX0" fmla="*/ 332426 w 2752776"/>
                <a:gd name="connsiteY0" fmla="*/ 4750648 h 4752777"/>
                <a:gd name="connsiteX1" fmla="*/ 32446 w 2752776"/>
                <a:gd name="connsiteY1" fmla="*/ 3979943 h 4752777"/>
                <a:gd name="connsiteX2" fmla="*/ 74867 w 2752776"/>
                <a:gd name="connsiteY2" fmla="*/ 3377311 h 4752777"/>
                <a:gd name="connsiteX3" fmla="*/ 624200 w 2752776"/>
                <a:gd name="connsiteY3" fmla="*/ 3082476 h 4752777"/>
                <a:gd name="connsiteX4" fmla="*/ 818935 w 2752776"/>
                <a:gd name="connsiteY4" fmla="*/ 2540610 h 4752777"/>
                <a:gd name="connsiteX5" fmla="*/ 1242267 w 2752776"/>
                <a:gd name="connsiteY5" fmla="*/ 2195581 h 4752777"/>
                <a:gd name="connsiteX6" fmla="*/ 2015212 w 2752776"/>
                <a:gd name="connsiteY6" fmla="*/ 1588088 h 4752777"/>
                <a:gd name="connsiteX7" fmla="*/ 2133828 w 2752776"/>
                <a:gd name="connsiteY7" fmla="*/ 891387 h 4752777"/>
                <a:gd name="connsiteX8" fmla="*/ 1982688 w 2752776"/>
                <a:gd name="connsiteY8" fmla="*/ 0 h 4752777"/>
                <a:gd name="connsiteX9" fmla="*/ 2513524 w 2752776"/>
                <a:gd name="connsiteY9" fmla="*/ 903503 h 4752777"/>
                <a:gd name="connsiteX10" fmla="*/ 2639269 w 2752776"/>
                <a:gd name="connsiteY10" fmla="*/ 1414543 h 4752777"/>
                <a:gd name="connsiteX11" fmla="*/ 2749333 w 2752776"/>
                <a:gd name="connsiteY11" fmla="*/ 2176542 h 4752777"/>
                <a:gd name="connsiteX12" fmla="*/ 2690066 w 2752776"/>
                <a:gd name="connsiteY12" fmla="*/ 2820010 h 4752777"/>
                <a:gd name="connsiteX13" fmla="*/ 2359868 w 2752776"/>
                <a:gd name="connsiteY13" fmla="*/ 3658210 h 4752777"/>
                <a:gd name="connsiteX14" fmla="*/ 1589399 w 2752776"/>
                <a:gd name="connsiteY14" fmla="*/ 4191609 h 4752777"/>
                <a:gd name="connsiteX15" fmla="*/ 332426 w 2752776"/>
                <a:gd name="connsiteY15" fmla="*/ 4750648 h 4752777"/>
                <a:gd name="connsiteX0" fmla="*/ 317016 w 2737366"/>
                <a:gd name="connsiteY0" fmla="*/ 4750648 h 4752777"/>
                <a:gd name="connsiteX1" fmla="*/ 17036 w 2737366"/>
                <a:gd name="connsiteY1" fmla="*/ 3979943 h 4752777"/>
                <a:gd name="connsiteX2" fmla="*/ 59457 w 2737366"/>
                <a:gd name="connsiteY2" fmla="*/ 3377311 h 4752777"/>
                <a:gd name="connsiteX3" fmla="*/ 245810 w 2737366"/>
                <a:gd name="connsiteY3" fmla="*/ 2958516 h 4752777"/>
                <a:gd name="connsiteX4" fmla="*/ 803525 w 2737366"/>
                <a:gd name="connsiteY4" fmla="*/ 2540610 h 4752777"/>
                <a:gd name="connsiteX5" fmla="*/ 1226857 w 2737366"/>
                <a:gd name="connsiteY5" fmla="*/ 2195581 h 4752777"/>
                <a:gd name="connsiteX6" fmla="*/ 1999802 w 2737366"/>
                <a:gd name="connsiteY6" fmla="*/ 1588088 h 4752777"/>
                <a:gd name="connsiteX7" fmla="*/ 2118418 w 2737366"/>
                <a:gd name="connsiteY7" fmla="*/ 891387 h 4752777"/>
                <a:gd name="connsiteX8" fmla="*/ 1967278 w 2737366"/>
                <a:gd name="connsiteY8" fmla="*/ 0 h 4752777"/>
                <a:gd name="connsiteX9" fmla="*/ 2498114 w 2737366"/>
                <a:gd name="connsiteY9" fmla="*/ 903503 h 4752777"/>
                <a:gd name="connsiteX10" fmla="*/ 2623859 w 2737366"/>
                <a:gd name="connsiteY10" fmla="*/ 1414543 h 4752777"/>
                <a:gd name="connsiteX11" fmla="*/ 2733923 w 2737366"/>
                <a:gd name="connsiteY11" fmla="*/ 2176542 h 4752777"/>
                <a:gd name="connsiteX12" fmla="*/ 2674656 w 2737366"/>
                <a:gd name="connsiteY12" fmla="*/ 2820010 h 4752777"/>
                <a:gd name="connsiteX13" fmla="*/ 2344458 w 2737366"/>
                <a:gd name="connsiteY13" fmla="*/ 3658210 h 4752777"/>
                <a:gd name="connsiteX14" fmla="*/ 1573989 w 2737366"/>
                <a:gd name="connsiteY14" fmla="*/ 4191609 h 4752777"/>
                <a:gd name="connsiteX15" fmla="*/ 317016 w 2737366"/>
                <a:gd name="connsiteY15" fmla="*/ 4750648 h 4752777"/>
                <a:gd name="connsiteX0" fmla="*/ 317016 w 2737366"/>
                <a:gd name="connsiteY0" fmla="*/ 4750648 h 4758734"/>
                <a:gd name="connsiteX1" fmla="*/ 17036 w 2737366"/>
                <a:gd name="connsiteY1" fmla="*/ 3979943 h 4758734"/>
                <a:gd name="connsiteX2" fmla="*/ 59457 w 2737366"/>
                <a:gd name="connsiteY2" fmla="*/ 3377311 h 4758734"/>
                <a:gd name="connsiteX3" fmla="*/ 245810 w 2737366"/>
                <a:gd name="connsiteY3" fmla="*/ 2958516 h 4758734"/>
                <a:gd name="connsiteX4" fmla="*/ 803525 w 2737366"/>
                <a:gd name="connsiteY4" fmla="*/ 2540610 h 4758734"/>
                <a:gd name="connsiteX5" fmla="*/ 1226857 w 2737366"/>
                <a:gd name="connsiteY5" fmla="*/ 2195581 h 4758734"/>
                <a:gd name="connsiteX6" fmla="*/ 1999802 w 2737366"/>
                <a:gd name="connsiteY6" fmla="*/ 1588088 h 4758734"/>
                <a:gd name="connsiteX7" fmla="*/ 2118418 w 2737366"/>
                <a:gd name="connsiteY7" fmla="*/ 891387 h 4758734"/>
                <a:gd name="connsiteX8" fmla="*/ 1967278 w 2737366"/>
                <a:gd name="connsiteY8" fmla="*/ 0 h 4758734"/>
                <a:gd name="connsiteX9" fmla="*/ 2498114 w 2737366"/>
                <a:gd name="connsiteY9" fmla="*/ 903503 h 4758734"/>
                <a:gd name="connsiteX10" fmla="*/ 2623859 w 2737366"/>
                <a:gd name="connsiteY10" fmla="*/ 1414543 h 4758734"/>
                <a:gd name="connsiteX11" fmla="*/ 2733923 w 2737366"/>
                <a:gd name="connsiteY11" fmla="*/ 2176542 h 4758734"/>
                <a:gd name="connsiteX12" fmla="*/ 2674656 w 2737366"/>
                <a:gd name="connsiteY12" fmla="*/ 2820010 h 4758734"/>
                <a:gd name="connsiteX13" fmla="*/ 2344458 w 2737366"/>
                <a:gd name="connsiteY13" fmla="*/ 3658210 h 4758734"/>
                <a:gd name="connsiteX14" fmla="*/ 1446944 w 2737366"/>
                <a:gd name="connsiteY14" fmla="*/ 4340362 h 4758734"/>
                <a:gd name="connsiteX15" fmla="*/ 317016 w 2737366"/>
                <a:gd name="connsiteY15" fmla="*/ 4750648 h 4758734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8 w 2737366"/>
                <a:gd name="connsiteY7" fmla="*/ 891387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570710 w 2737366"/>
                <a:gd name="connsiteY9" fmla="*/ 1064651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570710 w 2734918"/>
                <a:gd name="connsiteY9" fmla="*/ 1064651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625158 w 2734918"/>
                <a:gd name="connsiteY9" fmla="*/ 1337365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818313 w 2734918"/>
                <a:gd name="connsiteY6" fmla="*/ 1005473 h 4151328"/>
                <a:gd name="connsiteX7" fmla="*/ 2118417 w 2734918"/>
                <a:gd name="connsiteY7" fmla="*/ 457524 h 4151328"/>
                <a:gd name="connsiteX8" fmla="*/ 2239513 w 2734918"/>
                <a:gd name="connsiteY8" fmla="*/ 0 h 4151328"/>
                <a:gd name="connsiteX9" fmla="*/ 2625158 w 2734918"/>
                <a:gd name="connsiteY9" fmla="*/ 729958 h 4151328"/>
                <a:gd name="connsiteX10" fmla="*/ 2660158 w 2734918"/>
                <a:gd name="connsiteY10" fmla="*/ 1166622 h 4151328"/>
                <a:gd name="connsiteX11" fmla="*/ 2733923 w 2734918"/>
                <a:gd name="connsiteY11" fmla="*/ 1569135 h 4151328"/>
                <a:gd name="connsiteX12" fmla="*/ 2674656 w 2734918"/>
                <a:gd name="connsiteY12" fmla="*/ 2212603 h 4151328"/>
                <a:gd name="connsiteX13" fmla="*/ 2344458 w 2734918"/>
                <a:gd name="connsiteY13" fmla="*/ 3050803 h 4151328"/>
                <a:gd name="connsiteX14" fmla="*/ 1446944 w 2734918"/>
                <a:gd name="connsiteY14" fmla="*/ 3732955 h 4151328"/>
                <a:gd name="connsiteX15" fmla="*/ 317016 w 2734918"/>
                <a:gd name="connsiteY15" fmla="*/ 4143241 h 4151328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818313 w 2734918"/>
                <a:gd name="connsiteY6" fmla="*/ 1008045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166622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017869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208662"/>
                <a:gd name="connsiteX1" fmla="*/ 17036 w 2734918"/>
                <a:gd name="connsiteY1" fmla="*/ 3372536 h 4208662"/>
                <a:gd name="connsiteX2" fmla="*/ 59457 w 2734918"/>
                <a:gd name="connsiteY2" fmla="*/ 2769904 h 4208662"/>
                <a:gd name="connsiteX3" fmla="*/ 245810 w 2734918"/>
                <a:gd name="connsiteY3" fmla="*/ 2351109 h 4208662"/>
                <a:gd name="connsiteX4" fmla="*/ 803525 w 2734918"/>
                <a:gd name="connsiteY4" fmla="*/ 1933203 h 4208662"/>
                <a:gd name="connsiteX5" fmla="*/ 1226857 w 2734918"/>
                <a:gd name="connsiteY5" fmla="*/ 1588174 h 4208662"/>
                <a:gd name="connsiteX6" fmla="*/ 1945357 w 2734918"/>
                <a:gd name="connsiteY6" fmla="*/ 1092246 h 4208662"/>
                <a:gd name="connsiteX7" fmla="*/ 2239513 w 2734918"/>
                <a:gd name="connsiteY7" fmla="*/ 0 h 4208662"/>
                <a:gd name="connsiteX8" fmla="*/ 2660158 w 2734918"/>
                <a:gd name="connsiteY8" fmla="*/ 1017869 h 4208662"/>
                <a:gd name="connsiteX9" fmla="*/ 2733923 w 2734918"/>
                <a:gd name="connsiteY9" fmla="*/ 1569135 h 4208662"/>
                <a:gd name="connsiteX10" fmla="*/ 2674656 w 2734918"/>
                <a:gd name="connsiteY10" fmla="*/ 2212603 h 4208662"/>
                <a:gd name="connsiteX11" fmla="*/ 2344458 w 2734918"/>
                <a:gd name="connsiteY11" fmla="*/ 3050803 h 4208662"/>
                <a:gd name="connsiteX12" fmla="*/ 866175 w 2734918"/>
                <a:gd name="connsiteY12" fmla="*/ 4042857 h 4208662"/>
                <a:gd name="connsiteX13" fmla="*/ 317016 w 2734918"/>
                <a:gd name="connsiteY13" fmla="*/ 4143241 h 4208662"/>
                <a:gd name="connsiteX0" fmla="*/ 122641 w 2722035"/>
                <a:gd name="connsiteY0" fmla="*/ 4106053 h 4183576"/>
                <a:gd name="connsiteX1" fmla="*/ 4153 w 2722035"/>
                <a:gd name="connsiteY1" fmla="*/ 3372536 h 4183576"/>
                <a:gd name="connsiteX2" fmla="*/ 46574 w 2722035"/>
                <a:gd name="connsiteY2" fmla="*/ 2769904 h 4183576"/>
                <a:gd name="connsiteX3" fmla="*/ 232927 w 2722035"/>
                <a:gd name="connsiteY3" fmla="*/ 2351109 h 4183576"/>
                <a:gd name="connsiteX4" fmla="*/ 790642 w 2722035"/>
                <a:gd name="connsiteY4" fmla="*/ 1933203 h 4183576"/>
                <a:gd name="connsiteX5" fmla="*/ 1213974 w 2722035"/>
                <a:gd name="connsiteY5" fmla="*/ 1588174 h 4183576"/>
                <a:gd name="connsiteX6" fmla="*/ 1932474 w 2722035"/>
                <a:gd name="connsiteY6" fmla="*/ 1092246 h 4183576"/>
                <a:gd name="connsiteX7" fmla="*/ 2226630 w 2722035"/>
                <a:gd name="connsiteY7" fmla="*/ 0 h 4183576"/>
                <a:gd name="connsiteX8" fmla="*/ 2647275 w 2722035"/>
                <a:gd name="connsiteY8" fmla="*/ 1017869 h 4183576"/>
                <a:gd name="connsiteX9" fmla="*/ 2721040 w 2722035"/>
                <a:gd name="connsiteY9" fmla="*/ 1569135 h 4183576"/>
                <a:gd name="connsiteX10" fmla="*/ 2661773 w 2722035"/>
                <a:gd name="connsiteY10" fmla="*/ 2212603 h 4183576"/>
                <a:gd name="connsiteX11" fmla="*/ 2331575 w 2722035"/>
                <a:gd name="connsiteY11" fmla="*/ 3050803 h 4183576"/>
                <a:gd name="connsiteX12" fmla="*/ 853292 w 2722035"/>
                <a:gd name="connsiteY12" fmla="*/ 4042857 h 4183576"/>
                <a:gd name="connsiteX13" fmla="*/ 122641 w 2722035"/>
                <a:gd name="connsiteY13" fmla="*/ 4106053 h 4183576"/>
                <a:gd name="connsiteX0" fmla="*/ 122641 w 2744054"/>
                <a:gd name="connsiteY0" fmla="*/ 4106053 h 4169078"/>
                <a:gd name="connsiteX1" fmla="*/ 4153 w 2744054"/>
                <a:gd name="connsiteY1" fmla="*/ 3372536 h 4169078"/>
                <a:gd name="connsiteX2" fmla="*/ 46574 w 2744054"/>
                <a:gd name="connsiteY2" fmla="*/ 2769904 h 4169078"/>
                <a:gd name="connsiteX3" fmla="*/ 232927 w 2744054"/>
                <a:gd name="connsiteY3" fmla="*/ 2351109 h 4169078"/>
                <a:gd name="connsiteX4" fmla="*/ 790642 w 2744054"/>
                <a:gd name="connsiteY4" fmla="*/ 1933203 h 4169078"/>
                <a:gd name="connsiteX5" fmla="*/ 1213974 w 2744054"/>
                <a:gd name="connsiteY5" fmla="*/ 1588174 h 4169078"/>
                <a:gd name="connsiteX6" fmla="*/ 1932474 w 2744054"/>
                <a:gd name="connsiteY6" fmla="*/ 1092246 h 4169078"/>
                <a:gd name="connsiteX7" fmla="*/ 2226630 w 2744054"/>
                <a:gd name="connsiteY7" fmla="*/ 0 h 4169078"/>
                <a:gd name="connsiteX8" fmla="*/ 2647275 w 2744054"/>
                <a:gd name="connsiteY8" fmla="*/ 1017869 h 4169078"/>
                <a:gd name="connsiteX9" fmla="*/ 2721040 w 2744054"/>
                <a:gd name="connsiteY9" fmla="*/ 1569135 h 4169078"/>
                <a:gd name="connsiteX10" fmla="*/ 2661773 w 2744054"/>
                <a:gd name="connsiteY10" fmla="*/ 2212603 h 4169078"/>
                <a:gd name="connsiteX11" fmla="*/ 1895998 w 2744054"/>
                <a:gd name="connsiteY11" fmla="*/ 3335912 h 4169078"/>
                <a:gd name="connsiteX12" fmla="*/ 853292 w 2744054"/>
                <a:gd name="connsiteY12" fmla="*/ 4042857 h 4169078"/>
                <a:gd name="connsiteX13" fmla="*/ 122641 w 2744054"/>
                <a:gd name="connsiteY13" fmla="*/ 4106053 h 4169078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85196"/>
                <a:gd name="connsiteX1" fmla="*/ 742 w 2903985"/>
                <a:gd name="connsiteY1" fmla="*/ 3298159 h 4185196"/>
                <a:gd name="connsiteX2" fmla="*/ 206505 w 2903985"/>
                <a:gd name="connsiteY2" fmla="*/ 2769904 h 4185196"/>
                <a:gd name="connsiteX3" fmla="*/ 392858 w 2903985"/>
                <a:gd name="connsiteY3" fmla="*/ 2351109 h 4185196"/>
                <a:gd name="connsiteX4" fmla="*/ 950573 w 2903985"/>
                <a:gd name="connsiteY4" fmla="*/ 1933203 h 4185196"/>
                <a:gd name="connsiteX5" fmla="*/ 1373905 w 2903985"/>
                <a:gd name="connsiteY5" fmla="*/ 1588174 h 4185196"/>
                <a:gd name="connsiteX6" fmla="*/ 2092405 w 2903985"/>
                <a:gd name="connsiteY6" fmla="*/ 1092246 h 4185196"/>
                <a:gd name="connsiteX7" fmla="*/ 2386561 w 2903985"/>
                <a:gd name="connsiteY7" fmla="*/ 0 h 4185196"/>
                <a:gd name="connsiteX8" fmla="*/ 2807206 w 2903985"/>
                <a:gd name="connsiteY8" fmla="*/ 1017869 h 4185196"/>
                <a:gd name="connsiteX9" fmla="*/ 2880971 w 2903985"/>
                <a:gd name="connsiteY9" fmla="*/ 1569135 h 4185196"/>
                <a:gd name="connsiteX10" fmla="*/ 2821704 w 2903985"/>
                <a:gd name="connsiteY10" fmla="*/ 2212603 h 4185196"/>
                <a:gd name="connsiteX11" fmla="*/ 2055929 w 2903985"/>
                <a:gd name="connsiteY11" fmla="*/ 3335912 h 4185196"/>
                <a:gd name="connsiteX12" fmla="*/ 886181 w 2903985"/>
                <a:gd name="connsiteY12" fmla="*/ 4067649 h 4185196"/>
                <a:gd name="connsiteX13" fmla="*/ 282572 w 2903985"/>
                <a:gd name="connsiteY13" fmla="*/ 4106053 h 4185196"/>
                <a:gd name="connsiteX0" fmla="*/ 282572 w 2903985"/>
                <a:gd name="connsiteY0" fmla="*/ 4106053 h 4165095"/>
                <a:gd name="connsiteX1" fmla="*/ 742 w 2903985"/>
                <a:gd name="connsiteY1" fmla="*/ 3298159 h 4165095"/>
                <a:gd name="connsiteX2" fmla="*/ 206505 w 2903985"/>
                <a:gd name="connsiteY2" fmla="*/ 2769904 h 4165095"/>
                <a:gd name="connsiteX3" fmla="*/ 392858 w 2903985"/>
                <a:gd name="connsiteY3" fmla="*/ 2351109 h 4165095"/>
                <a:gd name="connsiteX4" fmla="*/ 950573 w 2903985"/>
                <a:gd name="connsiteY4" fmla="*/ 1933203 h 4165095"/>
                <a:gd name="connsiteX5" fmla="*/ 1373905 w 2903985"/>
                <a:gd name="connsiteY5" fmla="*/ 1588174 h 4165095"/>
                <a:gd name="connsiteX6" fmla="*/ 2092405 w 2903985"/>
                <a:gd name="connsiteY6" fmla="*/ 1092246 h 4165095"/>
                <a:gd name="connsiteX7" fmla="*/ 2386561 w 2903985"/>
                <a:gd name="connsiteY7" fmla="*/ 0 h 4165095"/>
                <a:gd name="connsiteX8" fmla="*/ 2807206 w 2903985"/>
                <a:gd name="connsiteY8" fmla="*/ 1017869 h 4165095"/>
                <a:gd name="connsiteX9" fmla="*/ 2880971 w 2903985"/>
                <a:gd name="connsiteY9" fmla="*/ 1569135 h 4165095"/>
                <a:gd name="connsiteX10" fmla="*/ 2821704 w 2903985"/>
                <a:gd name="connsiteY10" fmla="*/ 2212603 h 4165095"/>
                <a:gd name="connsiteX11" fmla="*/ 2055929 w 2903985"/>
                <a:gd name="connsiteY11" fmla="*/ 3335912 h 4165095"/>
                <a:gd name="connsiteX12" fmla="*/ 886181 w 2903985"/>
                <a:gd name="connsiteY12" fmla="*/ 4067649 h 4165095"/>
                <a:gd name="connsiteX13" fmla="*/ 282572 w 2903985"/>
                <a:gd name="connsiteY13" fmla="*/ 4106053 h 4165095"/>
                <a:gd name="connsiteX0" fmla="*/ 282572 w 2903985"/>
                <a:gd name="connsiteY0" fmla="*/ 4106053 h 4227697"/>
                <a:gd name="connsiteX1" fmla="*/ 742 w 2903985"/>
                <a:gd name="connsiteY1" fmla="*/ 3298159 h 4227697"/>
                <a:gd name="connsiteX2" fmla="*/ 206505 w 2903985"/>
                <a:gd name="connsiteY2" fmla="*/ 2769904 h 4227697"/>
                <a:gd name="connsiteX3" fmla="*/ 392858 w 2903985"/>
                <a:gd name="connsiteY3" fmla="*/ 2351109 h 4227697"/>
                <a:gd name="connsiteX4" fmla="*/ 950573 w 2903985"/>
                <a:gd name="connsiteY4" fmla="*/ 1933203 h 4227697"/>
                <a:gd name="connsiteX5" fmla="*/ 1373905 w 2903985"/>
                <a:gd name="connsiteY5" fmla="*/ 1588174 h 4227697"/>
                <a:gd name="connsiteX6" fmla="*/ 2092405 w 2903985"/>
                <a:gd name="connsiteY6" fmla="*/ 1092246 h 4227697"/>
                <a:gd name="connsiteX7" fmla="*/ 2386561 w 2903985"/>
                <a:gd name="connsiteY7" fmla="*/ 0 h 4227697"/>
                <a:gd name="connsiteX8" fmla="*/ 2807206 w 2903985"/>
                <a:gd name="connsiteY8" fmla="*/ 1017869 h 4227697"/>
                <a:gd name="connsiteX9" fmla="*/ 2880971 w 2903985"/>
                <a:gd name="connsiteY9" fmla="*/ 1569135 h 4227697"/>
                <a:gd name="connsiteX10" fmla="*/ 2821704 w 2903985"/>
                <a:gd name="connsiteY10" fmla="*/ 2212603 h 4227697"/>
                <a:gd name="connsiteX11" fmla="*/ 2055929 w 2903985"/>
                <a:gd name="connsiteY11" fmla="*/ 3335912 h 4227697"/>
                <a:gd name="connsiteX12" fmla="*/ 777287 w 2903985"/>
                <a:gd name="connsiteY12" fmla="*/ 4191608 h 4227697"/>
                <a:gd name="connsiteX13" fmla="*/ 282572 w 2903985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1373905 w 2910047"/>
                <a:gd name="connsiteY5" fmla="*/ 1588174 h 4227697"/>
                <a:gd name="connsiteX6" fmla="*/ 2092405 w 2910047"/>
                <a:gd name="connsiteY6" fmla="*/ 1092246 h 4227697"/>
                <a:gd name="connsiteX7" fmla="*/ 2386561 w 2910047"/>
                <a:gd name="connsiteY7" fmla="*/ 0 h 4227697"/>
                <a:gd name="connsiteX8" fmla="*/ 2807206 w 2910047"/>
                <a:gd name="connsiteY8" fmla="*/ 1017869 h 4227697"/>
                <a:gd name="connsiteX9" fmla="*/ 2880971 w 2910047"/>
                <a:gd name="connsiteY9" fmla="*/ 1569135 h 4227697"/>
                <a:gd name="connsiteX10" fmla="*/ 2821704 w 2910047"/>
                <a:gd name="connsiteY10" fmla="*/ 2212603 h 4227697"/>
                <a:gd name="connsiteX11" fmla="*/ 1965183 w 2910047"/>
                <a:gd name="connsiteY11" fmla="*/ 3261536 h 4227697"/>
                <a:gd name="connsiteX12" fmla="*/ 777287 w 2910047"/>
                <a:gd name="connsiteY12" fmla="*/ 4191608 h 4227697"/>
                <a:gd name="connsiteX13" fmla="*/ 282572 w 2910047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2092405 w 2910047"/>
                <a:gd name="connsiteY5" fmla="*/ 1092246 h 4227697"/>
                <a:gd name="connsiteX6" fmla="*/ 2386561 w 2910047"/>
                <a:gd name="connsiteY6" fmla="*/ 0 h 4227697"/>
                <a:gd name="connsiteX7" fmla="*/ 2807206 w 2910047"/>
                <a:gd name="connsiteY7" fmla="*/ 1017869 h 4227697"/>
                <a:gd name="connsiteX8" fmla="*/ 2880971 w 2910047"/>
                <a:gd name="connsiteY8" fmla="*/ 1569135 h 4227697"/>
                <a:gd name="connsiteX9" fmla="*/ 2821704 w 2910047"/>
                <a:gd name="connsiteY9" fmla="*/ 2212603 h 4227697"/>
                <a:gd name="connsiteX10" fmla="*/ 1965183 w 2910047"/>
                <a:gd name="connsiteY10" fmla="*/ 3261536 h 4227697"/>
                <a:gd name="connsiteX11" fmla="*/ 777287 w 2910047"/>
                <a:gd name="connsiteY11" fmla="*/ 4191608 h 4227697"/>
                <a:gd name="connsiteX12" fmla="*/ 282572 w 2910047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950680 w 2910154"/>
                <a:gd name="connsiteY4" fmla="*/ 1933203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077722 w 2910154"/>
                <a:gd name="connsiteY4" fmla="*/ 1945600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222916 w 2910154"/>
                <a:gd name="connsiteY4" fmla="*/ 1957995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175972 w 2803447"/>
                <a:gd name="connsiteY0" fmla="*/ 4106053 h 4227106"/>
                <a:gd name="connsiteX1" fmla="*/ 3036 w 2803447"/>
                <a:gd name="connsiteY1" fmla="*/ 3310554 h 4227106"/>
                <a:gd name="connsiteX2" fmla="*/ 99905 w 2803447"/>
                <a:gd name="connsiteY2" fmla="*/ 2769904 h 4227106"/>
                <a:gd name="connsiteX3" fmla="*/ 504049 w 2803447"/>
                <a:gd name="connsiteY3" fmla="*/ 2363505 h 4227106"/>
                <a:gd name="connsiteX4" fmla="*/ 1116209 w 2803447"/>
                <a:gd name="connsiteY4" fmla="*/ 1957995 h 4227106"/>
                <a:gd name="connsiteX5" fmla="*/ 1985805 w 2803447"/>
                <a:gd name="connsiteY5" fmla="*/ 1092246 h 4227106"/>
                <a:gd name="connsiteX6" fmla="*/ 2279961 w 2803447"/>
                <a:gd name="connsiteY6" fmla="*/ 0 h 4227106"/>
                <a:gd name="connsiteX7" fmla="*/ 2700606 w 2803447"/>
                <a:gd name="connsiteY7" fmla="*/ 1017869 h 4227106"/>
                <a:gd name="connsiteX8" fmla="*/ 2774371 w 2803447"/>
                <a:gd name="connsiteY8" fmla="*/ 1569135 h 4227106"/>
                <a:gd name="connsiteX9" fmla="*/ 2715104 w 2803447"/>
                <a:gd name="connsiteY9" fmla="*/ 2212603 h 4227106"/>
                <a:gd name="connsiteX10" fmla="*/ 1858583 w 2803447"/>
                <a:gd name="connsiteY10" fmla="*/ 3261536 h 4227106"/>
                <a:gd name="connsiteX11" fmla="*/ 670687 w 2803447"/>
                <a:gd name="connsiteY11" fmla="*/ 4191608 h 4227106"/>
                <a:gd name="connsiteX12" fmla="*/ 175972 w 2803447"/>
                <a:gd name="connsiteY12" fmla="*/ 4106053 h 4227106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834010"/>
                <a:gd name="connsiteY0" fmla="*/ 3957300 h 4078352"/>
                <a:gd name="connsiteX1" fmla="*/ 3036 w 2834010"/>
                <a:gd name="connsiteY1" fmla="*/ 3161801 h 4078352"/>
                <a:gd name="connsiteX2" fmla="*/ 99905 w 2834010"/>
                <a:gd name="connsiteY2" fmla="*/ 2621151 h 4078352"/>
                <a:gd name="connsiteX3" fmla="*/ 504049 w 2834010"/>
                <a:gd name="connsiteY3" fmla="*/ 2214752 h 4078352"/>
                <a:gd name="connsiteX4" fmla="*/ 1116209 w 2834010"/>
                <a:gd name="connsiteY4" fmla="*/ 1809242 h 4078352"/>
                <a:gd name="connsiteX5" fmla="*/ 1985805 w 2834010"/>
                <a:gd name="connsiteY5" fmla="*/ 943493 h 4078352"/>
                <a:gd name="connsiteX6" fmla="*/ 2316258 w 2834010"/>
                <a:gd name="connsiteY6" fmla="*/ 0 h 4078352"/>
                <a:gd name="connsiteX7" fmla="*/ 2700606 w 2834010"/>
                <a:gd name="connsiteY7" fmla="*/ 869116 h 4078352"/>
                <a:gd name="connsiteX8" fmla="*/ 2828818 w 2834010"/>
                <a:gd name="connsiteY8" fmla="*/ 1507155 h 4078352"/>
                <a:gd name="connsiteX9" fmla="*/ 2551762 w 2834010"/>
                <a:gd name="connsiteY9" fmla="*/ 2125829 h 4078352"/>
                <a:gd name="connsiteX10" fmla="*/ 1858583 w 2834010"/>
                <a:gd name="connsiteY10" fmla="*/ 3112783 h 4078352"/>
                <a:gd name="connsiteX11" fmla="*/ 670687 w 2834010"/>
                <a:gd name="connsiteY11" fmla="*/ 4042855 h 4078352"/>
                <a:gd name="connsiteX12" fmla="*/ 175972 w 2834010"/>
                <a:gd name="connsiteY12" fmla="*/ 3957300 h 4078352"/>
                <a:gd name="connsiteX0" fmla="*/ 175972 w 2836539"/>
                <a:gd name="connsiteY0" fmla="*/ 3957300 h 4078352"/>
                <a:gd name="connsiteX1" fmla="*/ 3036 w 2836539"/>
                <a:gd name="connsiteY1" fmla="*/ 3161801 h 4078352"/>
                <a:gd name="connsiteX2" fmla="*/ 99905 w 2836539"/>
                <a:gd name="connsiteY2" fmla="*/ 2621151 h 4078352"/>
                <a:gd name="connsiteX3" fmla="*/ 504049 w 2836539"/>
                <a:gd name="connsiteY3" fmla="*/ 2214752 h 4078352"/>
                <a:gd name="connsiteX4" fmla="*/ 1116209 w 2836539"/>
                <a:gd name="connsiteY4" fmla="*/ 1809242 h 4078352"/>
                <a:gd name="connsiteX5" fmla="*/ 1985805 w 2836539"/>
                <a:gd name="connsiteY5" fmla="*/ 943493 h 4078352"/>
                <a:gd name="connsiteX6" fmla="*/ 2316258 w 2836539"/>
                <a:gd name="connsiteY6" fmla="*/ 0 h 4078352"/>
                <a:gd name="connsiteX7" fmla="*/ 2700606 w 2836539"/>
                <a:gd name="connsiteY7" fmla="*/ 869116 h 4078352"/>
                <a:gd name="connsiteX8" fmla="*/ 2828818 w 2836539"/>
                <a:gd name="connsiteY8" fmla="*/ 1507155 h 4078352"/>
                <a:gd name="connsiteX9" fmla="*/ 2715103 w 2836539"/>
                <a:gd name="connsiteY9" fmla="*/ 2175414 h 4078352"/>
                <a:gd name="connsiteX10" fmla="*/ 1858583 w 2836539"/>
                <a:gd name="connsiteY10" fmla="*/ 3112783 h 4078352"/>
                <a:gd name="connsiteX11" fmla="*/ 670687 w 2836539"/>
                <a:gd name="connsiteY11" fmla="*/ 4042855 h 4078352"/>
                <a:gd name="connsiteX12" fmla="*/ 175972 w 2836539"/>
                <a:gd name="connsiteY12" fmla="*/ 3957300 h 4078352"/>
                <a:gd name="connsiteX0" fmla="*/ 175972 w 2829637"/>
                <a:gd name="connsiteY0" fmla="*/ 3957300 h 4078352"/>
                <a:gd name="connsiteX1" fmla="*/ 3036 w 2829637"/>
                <a:gd name="connsiteY1" fmla="*/ 3161801 h 4078352"/>
                <a:gd name="connsiteX2" fmla="*/ 99905 w 2829637"/>
                <a:gd name="connsiteY2" fmla="*/ 2621151 h 4078352"/>
                <a:gd name="connsiteX3" fmla="*/ 504049 w 2829637"/>
                <a:gd name="connsiteY3" fmla="*/ 2214752 h 4078352"/>
                <a:gd name="connsiteX4" fmla="*/ 1116209 w 2829637"/>
                <a:gd name="connsiteY4" fmla="*/ 1809242 h 4078352"/>
                <a:gd name="connsiteX5" fmla="*/ 1985805 w 2829637"/>
                <a:gd name="connsiteY5" fmla="*/ 943493 h 4078352"/>
                <a:gd name="connsiteX6" fmla="*/ 2316258 w 2829637"/>
                <a:gd name="connsiteY6" fmla="*/ 0 h 4078352"/>
                <a:gd name="connsiteX7" fmla="*/ 2700606 w 2829637"/>
                <a:gd name="connsiteY7" fmla="*/ 869116 h 4078352"/>
                <a:gd name="connsiteX8" fmla="*/ 2828818 w 2829637"/>
                <a:gd name="connsiteY8" fmla="*/ 1507155 h 4078352"/>
                <a:gd name="connsiteX9" fmla="*/ 2715103 w 2829637"/>
                <a:gd name="connsiteY9" fmla="*/ 2175414 h 4078352"/>
                <a:gd name="connsiteX10" fmla="*/ 2103245 w 2829637"/>
                <a:gd name="connsiteY10" fmla="*/ 2809472 h 4078352"/>
                <a:gd name="connsiteX11" fmla="*/ 1858583 w 2829637"/>
                <a:gd name="connsiteY11" fmla="*/ 3112783 h 4078352"/>
                <a:gd name="connsiteX12" fmla="*/ 670687 w 2829637"/>
                <a:gd name="connsiteY12" fmla="*/ 4042855 h 4078352"/>
                <a:gd name="connsiteX13" fmla="*/ 175972 w 2829637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858583 w 2828921"/>
                <a:gd name="connsiteY11" fmla="*/ 3112783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695241 w 2828921"/>
                <a:gd name="connsiteY11" fmla="*/ 3385497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749688 w 2828921"/>
                <a:gd name="connsiteY11" fmla="*/ 3447479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116394"/>
                <a:gd name="connsiteX1" fmla="*/ 3036 w 2828921"/>
                <a:gd name="connsiteY1" fmla="*/ 3161801 h 4116394"/>
                <a:gd name="connsiteX2" fmla="*/ 99905 w 2828921"/>
                <a:gd name="connsiteY2" fmla="*/ 2621151 h 4116394"/>
                <a:gd name="connsiteX3" fmla="*/ 504049 w 2828921"/>
                <a:gd name="connsiteY3" fmla="*/ 2214752 h 4116394"/>
                <a:gd name="connsiteX4" fmla="*/ 1116209 w 2828921"/>
                <a:gd name="connsiteY4" fmla="*/ 1809242 h 4116394"/>
                <a:gd name="connsiteX5" fmla="*/ 1985805 w 2828921"/>
                <a:gd name="connsiteY5" fmla="*/ 943493 h 4116394"/>
                <a:gd name="connsiteX6" fmla="*/ 2316258 w 2828921"/>
                <a:gd name="connsiteY6" fmla="*/ 0 h 4116394"/>
                <a:gd name="connsiteX7" fmla="*/ 2700606 w 2828921"/>
                <a:gd name="connsiteY7" fmla="*/ 869116 h 4116394"/>
                <a:gd name="connsiteX8" fmla="*/ 2828818 w 2828921"/>
                <a:gd name="connsiteY8" fmla="*/ 1507155 h 4116394"/>
                <a:gd name="connsiteX9" fmla="*/ 2715103 w 2828921"/>
                <a:gd name="connsiteY9" fmla="*/ 2175414 h 4116394"/>
                <a:gd name="connsiteX10" fmla="*/ 2375481 w 2828921"/>
                <a:gd name="connsiteY10" fmla="*/ 2722699 h 4116394"/>
                <a:gd name="connsiteX11" fmla="*/ 1749688 w 2828921"/>
                <a:gd name="connsiteY11" fmla="*/ 3447479 h 4116394"/>
                <a:gd name="connsiteX12" fmla="*/ 706986 w 2828921"/>
                <a:gd name="connsiteY12" fmla="*/ 4092440 h 4116394"/>
                <a:gd name="connsiteX13" fmla="*/ 175972 w 2828921"/>
                <a:gd name="connsiteY13" fmla="*/ 3957300 h 4116394"/>
                <a:gd name="connsiteX0" fmla="*/ 175972 w 2828921"/>
                <a:gd name="connsiteY0" fmla="*/ 4019282 h 4135211"/>
                <a:gd name="connsiteX1" fmla="*/ 3036 w 2828921"/>
                <a:gd name="connsiteY1" fmla="*/ 3161801 h 4135211"/>
                <a:gd name="connsiteX2" fmla="*/ 99905 w 2828921"/>
                <a:gd name="connsiteY2" fmla="*/ 2621151 h 4135211"/>
                <a:gd name="connsiteX3" fmla="*/ 504049 w 2828921"/>
                <a:gd name="connsiteY3" fmla="*/ 2214752 h 4135211"/>
                <a:gd name="connsiteX4" fmla="*/ 1116209 w 2828921"/>
                <a:gd name="connsiteY4" fmla="*/ 1809242 h 4135211"/>
                <a:gd name="connsiteX5" fmla="*/ 1985805 w 2828921"/>
                <a:gd name="connsiteY5" fmla="*/ 943493 h 4135211"/>
                <a:gd name="connsiteX6" fmla="*/ 2316258 w 2828921"/>
                <a:gd name="connsiteY6" fmla="*/ 0 h 4135211"/>
                <a:gd name="connsiteX7" fmla="*/ 2700606 w 2828921"/>
                <a:gd name="connsiteY7" fmla="*/ 869116 h 4135211"/>
                <a:gd name="connsiteX8" fmla="*/ 2828818 w 2828921"/>
                <a:gd name="connsiteY8" fmla="*/ 1507155 h 4135211"/>
                <a:gd name="connsiteX9" fmla="*/ 2715103 w 2828921"/>
                <a:gd name="connsiteY9" fmla="*/ 2175414 h 4135211"/>
                <a:gd name="connsiteX10" fmla="*/ 2375481 w 2828921"/>
                <a:gd name="connsiteY10" fmla="*/ 2722699 h 4135211"/>
                <a:gd name="connsiteX11" fmla="*/ 1749688 w 2828921"/>
                <a:gd name="connsiteY11" fmla="*/ 3447479 h 4135211"/>
                <a:gd name="connsiteX12" fmla="*/ 706986 w 2828921"/>
                <a:gd name="connsiteY12" fmla="*/ 4092440 h 4135211"/>
                <a:gd name="connsiteX13" fmla="*/ 175972 w 2828921"/>
                <a:gd name="connsiteY13" fmla="*/ 4019282 h 413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9587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CA25C61-0268-4151-8A66-32E15FD94068}"/>
              </a:ext>
            </a:extLst>
          </p:cNvPr>
          <p:cNvGrpSpPr/>
          <p:nvPr/>
        </p:nvGrpSpPr>
        <p:grpSpPr>
          <a:xfrm rot="5400000">
            <a:off x="3424825" y="1430867"/>
            <a:ext cx="2081950" cy="4292683"/>
            <a:chOff x="3162357" y="1269998"/>
            <a:chExt cx="2081950" cy="4292683"/>
          </a:xfrm>
        </p:grpSpPr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88468A20-0080-4CCC-B0C4-700154116B0C}"/>
                </a:ext>
              </a:extLst>
            </p:cNvPr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074334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4857 w 2138499"/>
                <a:gd name="connsiteY0" fmla="*/ 4267201 h 4292683"/>
                <a:gd name="connsiteX1" fmla="*/ 289323 w 2138499"/>
                <a:gd name="connsiteY1" fmla="*/ 4004734 h 4292683"/>
                <a:gd name="connsiteX2" fmla="*/ 77656 w 2138499"/>
                <a:gd name="connsiteY2" fmla="*/ 3513667 h 4292683"/>
                <a:gd name="connsiteX3" fmla="*/ 9923 w 2138499"/>
                <a:gd name="connsiteY3" fmla="*/ 3107267 h 4292683"/>
                <a:gd name="connsiteX4" fmla="*/ 272392 w 2138499"/>
                <a:gd name="connsiteY4" fmla="*/ 2607734 h 4292683"/>
                <a:gd name="connsiteX5" fmla="*/ 627990 w 2138499"/>
                <a:gd name="connsiteY5" fmla="*/ 2074334 h 4292683"/>
                <a:gd name="connsiteX6" fmla="*/ 915859 w 2138499"/>
                <a:gd name="connsiteY6" fmla="*/ 1752601 h 4292683"/>
                <a:gd name="connsiteX7" fmla="*/ 1068260 w 2138499"/>
                <a:gd name="connsiteY7" fmla="*/ 1439335 h 4292683"/>
                <a:gd name="connsiteX8" fmla="*/ 1178324 w 2138499"/>
                <a:gd name="connsiteY8" fmla="*/ 1117604 h 4292683"/>
                <a:gd name="connsiteX9" fmla="*/ 1102123 w 2138499"/>
                <a:gd name="connsiteY9" fmla="*/ 643465 h 4292683"/>
                <a:gd name="connsiteX10" fmla="*/ 805789 w 2138499"/>
                <a:gd name="connsiteY10" fmla="*/ 0 h 4292683"/>
                <a:gd name="connsiteX11" fmla="*/ 1754056 w 2138499"/>
                <a:gd name="connsiteY11" fmla="*/ 804333 h 4292683"/>
                <a:gd name="connsiteX12" fmla="*/ 2024992 w 2138499"/>
                <a:gd name="connsiteY12" fmla="*/ 1439334 h 4292683"/>
                <a:gd name="connsiteX13" fmla="*/ 2135056 w 2138499"/>
                <a:gd name="connsiteY13" fmla="*/ 2201333 h 4292683"/>
                <a:gd name="connsiteX14" fmla="*/ 2075789 w 2138499"/>
                <a:gd name="connsiteY14" fmla="*/ 2844801 h 4292683"/>
                <a:gd name="connsiteX15" fmla="*/ 1745591 w 2138499"/>
                <a:gd name="connsiteY15" fmla="*/ 3683001 h 4292683"/>
                <a:gd name="connsiteX16" fmla="*/ 975122 w 2138499"/>
                <a:gd name="connsiteY16" fmla="*/ 4216400 h 4292683"/>
                <a:gd name="connsiteX17" fmla="*/ 534857 w 2138499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117604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79444 w 2081950"/>
                <a:gd name="connsiteY7" fmla="*/ 1422401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5D60664E-F3D8-409C-9CA9-07C97F2E4D96}"/>
                </a:ext>
              </a:extLst>
            </p:cNvPr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749737 w 2134180"/>
                <a:gd name="connsiteY11" fmla="*/ 767145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370040 w 2134180"/>
                <a:gd name="connsiteY9" fmla="*/ 79221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515232 w 2134180"/>
                <a:gd name="connsiteY9" fmla="*/ 878990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911037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183184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40731 w 2144373"/>
                <a:gd name="connsiteY0" fmla="*/ 4242410 h 4271885"/>
                <a:gd name="connsiteX1" fmla="*/ 22962 w 2144373"/>
                <a:gd name="connsiteY1" fmla="*/ 4203072 h 4271885"/>
                <a:gd name="connsiteX2" fmla="*/ 83530 w 2144373"/>
                <a:gd name="connsiteY2" fmla="*/ 3488876 h 4271885"/>
                <a:gd name="connsiteX3" fmla="*/ 15797 w 2144373"/>
                <a:gd name="connsiteY3" fmla="*/ 3082476 h 4271885"/>
                <a:gd name="connsiteX4" fmla="*/ 210532 w 2144373"/>
                <a:gd name="connsiteY4" fmla="*/ 2540610 h 4271885"/>
                <a:gd name="connsiteX5" fmla="*/ 633864 w 2144373"/>
                <a:gd name="connsiteY5" fmla="*/ 2195581 h 4271885"/>
                <a:gd name="connsiteX6" fmla="*/ 1406809 w 2144373"/>
                <a:gd name="connsiteY6" fmla="*/ 1588088 h 4271885"/>
                <a:gd name="connsiteX7" fmla="*/ 1525425 w 2144373"/>
                <a:gd name="connsiteY7" fmla="*/ 891387 h 4271885"/>
                <a:gd name="connsiteX8" fmla="*/ 1374285 w 2144373"/>
                <a:gd name="connsiteY8" fmla="*/ 0 h 4271885"/>
                <a:gd name="connsiteX9" fmla="*/ 1905121 w 2144373"/>
                <a:gd name="connsiteY9" fmla="*/ 903503 h 4271885"/>
                <a:gd name="connsiteX10" fmla="*/ 2030866 w 2144373"/>
                <a:gd name="connsiteY10" fmla="*/ 1414543 h 4271885"/>
                <a:gd name="connsiteX11" fmla="*/ 2140930 w 2144373"/>
                <a:gd name="connsiteY11" fmla="*/ 2176542 h 4271885"/>
                <a:gd name="connsiteX12" fmla="*/ 2081663 w 2144373"/>
                <a:gd name="connsiteY12" fmla="*/ 2820010 h 4271885"/>
                <a:gd name="connsiteX13" fmla="*/ 1751465 w 2144373"/>
                <a:gd name="connsiteY13" fmla="*/ 3658210 h 4271885"/>
                <a:gd name="connsiteX14" fmla="*/ 980996 w 2144373"/>
                <a:gd name="connsiteY14" fmla="*/ 4191609 h 4271885"/>
                <a:gd name="connsiteX15" fmla="*/ 540731 w 2144373"/>
                <a:gd name="connsiteY15" fmla="*/ 4242410 h 4271885"/>
                <a:gd name="connsiteX0" fmla="*/ 60966 w 2245377"/>
                <a:gd name="connsiteY0" fmla="*/ 4701064 h 4701073"/>
                <a:gd name="connsiteX1" fmla="*/ 123966 w 2245377"/>
                <a:gd name="connsiteY1" fmla="*/ 4203072 h 4701073"/>
                <a:gd name="connsiteX2" fmla="*/ 184534 w 2245377"/>
                <a:gd name="connsiteY2" fmla="*/ 3488876 h 4701073"/>
                <a:gd name="connsiteX3" fmla="*/ 116801 w 2245377"/>
                <a:gd name="connsiteY3" fmla="*/ 3082476 h 4701073"/>
                <a:gd name="connsiteX4" fmla="*/ 311536 w 2245377"/>
                <a:gd name="connsiteY4" fmla="*/ 2540610 h 4701073"/>
                <a:gd name="connsiteX5" fmla="*/ 734868 w 2245377"/>
                <a:gd name="connsiteY5" fmla="*/ 2195581 h 4701073"/>
                <a:gd name="connsiteX6" fmla="*/ 1507813 w 2245377"/>
                <a:gd name="connsiteY6" fmla="*/ 1588088 h 4701073"/>
                <a:gd name="connsiteX7" fmla="*/ 1626429 w 2245377"/>
                <a:gd name="connsiteY7" fmla="*/ 891387 h 4701073"/>
                <a:gd name="connsiteX8" fmla="*/ 1475289 w 2245377"/>
                <a:gd name="connsiteY8" fmla="*/ 0 h 4701073"/>
                <a:gd name="connsiteX9" fmla="*/ 2006125 w 2245377"/>
                <a:gd name="connsiteY9" fmla="*/ 903503 h 4701073"/>
                <a:gd name="connsiteX10" fmla="*/ 2131870 w 2245377"/>
                <a:gd name="connsiteY10" fmla="*/ 1414543 h 4701073"/>
                <a:gd name="connsiteX11" fmla="*/ 2241934 w 2245377"/>
                <a:gd name="connsiteY11" fmla="*/ 2176542 h 4701073"/>
                <a:gd name="connsiteX12" fmla="*/ 2182667 w 2245377"/>
                <a:gd name="connsiteY12" fmla="*/ 2820010 h 4701073"/>
                <a:gd name="connsiteX13" fmla="*/ 1852469 w 2245377"/>
                <a:gd name="connsiteY13" fmla="*/ 3658210 h 4701073"/>
                <a:gd name="connsiteX14" fmla="*/ 1082000 w 2245377"/>
                <a:gd name="connsiteY14" fmla="*/ 4191609 h 4701073"/>
                <a:gd name="connsiteX15" fmla="*/ 60966 w 2245377"/>
                <a:gd name="connsiteY15" fmla="*/ 4701064 h 4701073"/>
                <a:gd name="connsiteX0" fmla="*/ 536933 w 2721344"/>
                <a:gd name="connsiteY0" fmla="*/ 4701064 h 4703413"/>
                <a:gd name="connsiteX1" fmla="*/ 1014 w 2721344"/>
                <a:gd name="connsiteY1" fmla="*/ 3979943 h 4703413"/>
                <a:gd name="connsiteX2" fmla="*/ 660501 w 2721344"/>
                <a:gd name="connsiteY2" fmla="*/ 3488876 h 4703413"/>
                <a:gd name="connsiteX3" fmla="*/ 592768 w 2721344"/>
                <a:gd name="connsiteY3" fmla="*/ 3082476 h 4703413"/>
                <a:gd name="connsiteX4" fmla="*/ 787503 w 2721344"/>
                <a:gd name="connsiteY4" fmla="*/ 2540610 h 4703413"/>
                <a:gd name="connsiteX5" fmla="*/ 1210835 w 2721344"/>
                <a:gd name="connsiteY5" fmla="*/ 2195581 h 4703413"/>
                <a:gd name="connsiteX6" fmla="*/ 1983780 w 2721344"/>
                <a:gd name="connsiteY6" fmla="*/ 1588088 h 4703413"/>
                <a:gd name="connsiteX7" fmla="*/ 2102396 w 2721344"/>
                <a:gd name="connsiteY7" fmla="*/ 891387 h 4703413"/>
                <a:gd name="connsiteX8" fmla="*/ 1951256 w 2721344"/>
                <a:gd name="connsiteY8" fmla="*/ 0 h 4703413"/>
                <a:gd name="connsiteX9" fmla="*/ 2482092 w 2721344"/>
                <a:gd name="connsiteY9" fmla="*/ 903503 h 4703413"/>
                <a:gd name="connsiteX10" fmla="*/ 2607837 w 2721344"/>
                <a:gd name="connsiteY10" fmla="*/ 1414543 h 4703413"/>
                <a:gd name="connsiteX11" fmla="*/ 2717901 w 2721344"/>
                <a:gd name="connsiteY11" fmla="*/ 2176542 h 4703413"/>
                <a:gd name="connsiteX12" fmla="*/ 2658634 w 2721344"/>
                <a:gd name="connsiteY12" fmla="*/ 2820010 h 4703413"/>
                <a:gd name="connsiteX13" fmla="*/ 2328436 w 2721344"/>
                <a:gd name="connsiteY13" fmla="*/ 3658210 h 4703413"/>
                <a:gd name="connsiteX14" fmla="*/ 1557967 w 2721344"/>
                <a:gd name="connsiteY14" fmla="*/ 4191609 h 4703413"/>
                <a:gd name="connsiteX15" fmla="*/ 536933 w 2721344"/>
                <a:gd name="connsiteY15" fmla="*/ 4701064 h 4703413"/>
                <a:gd name="connsiteX0" fmla="*/ 316782 w 2737132"/>
                <a:gd name="connsiteY0" fmla="*/ 4750648 h 4752777"/>
                <a:gd name="connsiteX1" fmla="*/ 16802 w 2737132"/>
                <a:gd name="connsiteY1" fmla="*/ 3979943 h 4752777"/>
                <a:gd name="connsiteX2" fmla="*/ 676289 w 2737132"/>
                <a:gd name="connsiteY2" fmla="*/ 3488876 h 4752777"/>
                <a:gd name="connsiteX3" fmla="*/ 608556 w 2737132"/>
                <a:gd name="connsiteY3" fmla="*/ 3082476 h 4752777"/>
                <a:gd name="connsiteX4" fmla="*/ 803291 w 2737132"/>
                <a:gd name="connsiteY4" fmla="*/ 2540610 h 4752777"/>
                <a:gd name="connsiteX5" fmla="*/ 1226623 w 2737132"/>
                <a:gd name="connsiteY5" fmla="*/ 2195581 h 4752777"/>
                <a:gd name="connsiteX6" fmla="*/ 1999568 w 2737132"/>
                <a:gd name="connsiteY6" fmla="*/ 1588088 h 4752777"/>
                <a:gd name="connsiteX7" fmla="*/ 2118184 w 2737132"/>
                <a:gd name="connsiteY7" fmla="*/ 891387 h 4752777"/>
                <a:gd name="connsiteX8" fmla="*/ 1967044 w 2737132"/>
                <a:gd name="connsiteY8" fmla="*/ 0 h 4752777"/>
                <a:gd name="connsiteX9" fmla="*/ 2497880 w 2737132"/>
                <a:gd name="connsiteY9" fmla="*/ 903503 h 4752777"/>
                <a:gd name="connsiteX10" fmla="*/ 2623625 w 2737132"/>
                <a:gd name="connsiteY10" fmla="*/ 1414543 h 4752777"/>
                <a:gd name="connsiteX11" fmla="*/ 2733689 w 2737132"/>
                <a:gd name="connsiteY11" fmla="*/ 2176542 h 4752777"/>
                <a:gd name="connsiteX12" fmla="*/ 2674422 w 2737132"/>
                <a:gd name="connsiteY12" fmla="*/ 2820010 h 4752777"/>
                <a:gd name="connsiteX13" fmla="*/ 2344224 w 2737132"/>
                <a:gd name="connsiteY13" fmla="*/ 3658210 h 4752777"/>
                <a:gd name="connsiteX14" fmla="*/ 1573755 w 2737132"/>
                <a:gd name="connsiteY14" fmla="*/ 4191609 h 4752777"/>
                <a:gd name="connsiteX15" fmla="*/ 316782 w 2737132"/>
                <a:gd name="connsiteY15" fmla="*/ 4750648 h 4752777"/>
                <a:gd name="connsiteX0" fmla="*/ 332426 w 2752776"/>
                <a:gd name="connsiteY0" fmla="*/ 4750648 h 4752777"/>
                <a:gd name="connsiteX1" fmla="*/ 32446 w 2752776"/>
                <a:gd name="connsiteY1" fmla="*/ 3979943 h 4752777"/>
                <a:gd name="connsiteX2" fmla="*/ 74867 w 2752776"/>
                <a:gd name="connsiteY2" fmla="*/ 3377311 h 4752777"/>
                <a:gd name="connsiteX3" fmla="*/ 624200 w 2752776"/>
                <a:gd name="connsiteY3" fmla="*/ 3082476 h 4752777"/>
                <a:gd name="connsiteX4" fmla="*/ 818935 w 2752776"/>
                <a:gd name="connsiteY4" fmla="*/ 2540610 h 4752777"/>
                <a:gd name="connsiteX5" fmla="*/ 1242267 w 2752776"/>
                <a:gd name="connsiteY5" fmla="*/ 2195581 h 4752777"/>
                <a:gd name="connsiteX6" fmla="*/ 2015212 w 2752776"/>
                <a:gd name="connsiteY6" fmla="*/ 1588088 h 4752777"/>
                <a:gd name="connsiteX7" fmla="*/ 2133828 w 2752776"/>
                <a:gd name="connsiteY7" fmla="*/ 891387 h 4752777"/>
                <a:gd name="connsiteX8" fmla="*/ 1982688 w 2752776"/>
                <a:gd name="connsiteY8" fmla="*/ 0 h 4752777"/>
                <a:gd name="connsiteX9" fmla="*/ 2513524 w 2752776"/>
                <a:gd name="connsiteY9" fmla="*/ 903503 h 4752777"/>
                <a:gd name="connsiteX10" fmla="*/ 2639269 w 2752776"/>
                <a:gd name="connsiteY10" fmla="*/ 1414543 h 4752777"/>
                <a:gd name="connsiteX11" fmla="*/ 2749333 w 2752776"/>
                <a:gd name="connsiteY11" fmla="*/ 2176542 h 4752777"/>
                <a:gd name="connsiteX12" fmla="*/ 2690066 w 2752776"/>
                <a:gd name="connsiteY12" fmla="*/ 2820010 h 4752777"/>
                <a:gd name="connsiteX13" fmla="*/ 2359868 w 2752776"/>
                <a:gd name="connsiteY13" fmla="*/ 3658210 h 4752777"/>
                <a:gd name="connsiteX14" fmla="*/ 1589399 w 2752776"/>
                <a:gd name="connsiteY14" fmla="*/ 4191609 h 4752777"/>
                <a:gd name="connsiteX15" fmla="*/ 332426 w 2752776"/>
                <a:gd name="connsiteY15" fmla="*/ 4750648 h 4752777"/>
                <a:gd name="connsiteX0" fmla="*/ 317016 w 2737366"/>
                <a:gd name="connsiteY0" fmla="*/ 4750648 h 4752777"/>
                <a:gd name="connsiteX1" fmla="*/ 17036 w 2737366"/>
                <a:gd name="connsiteY1" fmla="*/ 3979943 h 4752777"/>
                <a:gd name="connsiteX2" fmla="*/ 59457 w 2737366"/>
                <a:gd name="connsiteY2" fmla="*/ 3377311 h 4752777"/>
                <a:gd name="connsiteX3" fmla="*/ 245810 w 2737366"/>
                <a:gd name="connsiteY3" fmla="*/ 2958516 h 4752777"/>
                <a:gd name="connsiteX4" fmla="*/ 803525 w 2737366"/>
                <a:gd name="connsiteY4" fmla="*/ 2540610 h 4752777"/>
                <a:gd name="connsiteX5" fmla="*/ 1226857 w 2737366"/>
                <a:gd name="connsiteY5" fmla="*/ 2195581 h 4752777"/>
                <a:gd name="connsiteX6" fmla="*/ 1999802 w 2737366"/>
                <a:gd name="connsiteY6" fmla="*/ 1588088 h 4752777"/>
                <a:gd name="connsiteX7" fmla="*/ 2118418 w 2737366"/>
                <a:gd name="connsiteY7" fmla="*/ 891387 h 4752777"/>
                <a:gd name="connsiteX8" fmla="*/ 1967278 w 2737366"/>
                <a:gd name="connsiteY8" fmla="*/ 0 h 4752777"/>
                <a:gd name="connsiteX9" fmla="*/ 2498114 w 2737366"/>
                <a:gd name="connsiteY9" fmla="*/ 903503 h 4752777"/>
                <a:gd name="connsiteX10" fmla="*/ 2623859 w 2737366"/>
                <a:gd name="connsiteY10" fmla="*/ 1414543 h 4752777"/>
                <a:gd name="connsiteX11" fmla="*/ 2733923 w 2737366"/>
                <a:gd name="connsiteY11" fmla="*/ 2176542 h 4752777"/>
                <a:gd name="connsiteX12" fmla="*/ 2674656 w 2737366"/>
                <a:gd name="connsiteY12" fmla="*/ 2820010 h 4752777"/>
                <a:gd name="connsiteX13" fmla="*/ 2344458 w 2737366"/>
                <a:gd name="connsiteY13" fmla="*/ 3658210 h 4752777"/>
                <a:gd name="connsiteX14" fmla="*/ 1573989 w 2737366"/>
                <a:gd name="connsiteY14" fmla="*/ 4191609 h 4752777"/>
                <a:gd name="connsiteX15" fmla="*/ 317016 w 2737366"/>
                <a:gd name="connsiteY15" fmla="*/ 4750648 h 4752777"/>
                <a:gd name="connsiteX0" fmla="*/ 317016 w 2737366"/>
                <a:gd name="connsiteY0" fmla="*/ 4750648 h 4758734"/>
                <a:gd name="connsiteX1" fmla="*/ 17036 w 2737366"/>
                <a:gd name="connsiteY1" fmla="*/ 3979943 h 4758734"/>
                <a:gd name="connsiteX2" fmla="*/ 59457 w 2737366"/>
                <a:gd name="connsiteY2" fmla="*/ 3377311 h 4758734"/>
                <a:gd name="connsiteX3" fmla="*/ 245810 w 2737366"/>
                <a:gd name="connsiteY3" fmla="*/ 2958516 h 4758734"/>
                <a:gd name="connsiteX4" fmla="*/ 803525 w 2737366"/>
                <a:gd name="connsiteY4" fmla="*/ 2540610 h 4758734"/>
                <a:gd name="connsiteX5" fmla="*/ 1226857 w 2737366"/>
                <a:gd name="connsiteY5" fmla="*/ 2195581 h 4758734"/>
                <a:gd name="connsiteX6" fmla="*/ 1999802 w 2737366"/>
                <a:gd name="connsiteY6" fmla="*/ 1588088 h 4758734"/>
                <a:gd name="connsiteX7" fmla="*/ 2118418 w 2737366"/>
                <a:gd name="connsiteY7" fmla="*/ 891387 h 4758734"/>
                <a:gd name="connsiteX8" fmla="*/ 1967278 w 2737366"/>
                <a:gd name="connsiteY8" fmla="*/ 0 h 4758734"/>
                <a:gd name="connsiteX9" fmla="*/ 2498114 w 2737366"/>
                <a:gd name="connsiteY9" fmla="*/ 903503 h 4758734"/>
                <a:gd name="connsiteX10" fmla="*/ 2623859 w 2737366"/>
                <a:gd name="connsiteY10" fmla="*/ 1414543 h 4758734"/>
                <a:gd name="connsiteX11" fmla="*/ 2733923 w 2737366"/>
                <a:gd name="connsiteY11" fmla="*/ 2176542 h 4758734"/>
                <a:gd name="connsiteX12" fmla="*/ 2674656 w 2737366"/>
                <a:gd name="connsiteY12" fmla="*/ 2820010 h 4758734"/>
                <a:gd name="connsiteX13" fmla="*/ 2344458 w 2737366"/>
                <a:gd name="connsiteY13" fmla="*/ 3658210 h 4758734"/>
                <a:gd name="connsiteX14" fmla="*/ 1446944 w 2737366"/>
                <a:gd name="connsiteY14" fmla="*/ 4340362 h 4758734"/>
                <a:gd name="connsiteX15" fmla="*/ 317016 w 2737366"/>
                <a:gd name="connsiteY15" fmla="*/ 4750648 h 4758734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8 w 2737366"/>
                <a:gd name="connsiteY7" fmla="*/ 891387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570710 w 2737366"/>
                <a:gd name="connsiteY9" fmla="*/ 1064651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570710 w 2734918"/>
                <a:gd name="connsiteY9" fmla="*/ 1064651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625158 w 2734918"/>
                <a:gd name="connsiteY9" fmla="*/ 1337365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818313 w 2734918"/>
                <a:gd name="connsiteY6" fmla="*/ 1005473 h 4151328"/>
                <a:gd name="connsiteX7" fmla="*/ 2118417 w 2734918"/>
                <a:gd name="connsiteY7" fmla="*/ 457524 h 4151328"/>
                <a:gd name="connsiteX8" fmla="*/ 2239513 w 2734918"/>
                <a:gd name="connsiteY8" fmla="*/ 0 h 4151328"/>
                <a:gd name="connsiteX9" fmla="*/ 2625158 w 2734918"/>
                <a:gd name="connsiteY9" fmla="*/ 729958 h 4151328"/>
                <a:gd name="connsiteX10" fmla="*/ 2660158 w 2734918"/>
                <a:gd name="connsiteY10" fmla="*/ 1166622 h 4151328"/>
                <a:gd name="connsiteX11" fmla="*/ 2733923 w 2734918"/>
                <a:gd name="connsiteY11" fmla="*/ 1569135 h 4151328"/>
                <a:gd name="connsiteX12" fmla="*/ 2674656 w 2734918"/>
                <a:gd name="connsiteY12" fmla="*/ 2212603 h 4151328"/>
                <a:gd name="connsiteX13" fmla="*/ 2344458 w 2734918"/>
                <a:gd name="connsiteY13" fmla="*/ 3050803 h 4151328"/>
                <a:gd name="connsiteX14" fmla="*/ 1446944 w 2734918"/>
                <a:gd name="connsiteY14" fmla="*/ 3732955 h 4151328"/>
                <a:gd name="connsiteX15" fmla="*/ 317016 w 2734918"/>
                <a:gd name="connsiteY15" fmla="*/ 4143241 h 4151328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818313 w 2734918"/>
                <a:gd name="connsiteY6" fmla="*/ 1008045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166622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017869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208662"/>
                <a:gd name="connsiteX1" fmla="*/ 17036 w 2734918"/>
                <a:gd name="connsiteY1" fmla="*/ 3372536 h 4208662"/>
                <a:gd name="connsiteX2" fmla="*/ 59457 w 2734918"/>
                <a:gd name="connsiteY2" fmla="*/ 2769904 h 4208662"/>
                <a:gd name="connsiteX3" fmla="*/ 245810 w 2734918"/>
                <a:gd name="connsiteY3" fmla="*/ 2351109 h 4208662"/>
                <a:gd name="connsiteX4" fmla="*/ 803525 w 2734918"/>
                <a:gd name="connsiteY4" fmla="*/ 1933203 h 4208662"/>
                <a:gd name="connsiteX5" fmla="*/ 1226857 w 2734918"/>
                <a:gd name="connsiteY5" fmla="*/ 1588174 h 4208662"/>
                <a:gd name="connsiteX6" fmla="*/ 1945357 w 2734918"/>
                <a:gd name="connsiteY6" fmla="*/ 1092246 h 4208662"/>
                <a:gd name="connsiteX7" fmla="*/ 2239513 w 2734918"/>
                <a:gd name="connsiteY7" fmla="*/ 0 h 4208662"/>
                <a:gd name="connsiteX8" fmla="*/ 2660158 w 2734918"/>
                <a:gd name="connsiteY8" fmla="*/ 1017869 h 4208662"/>
                <a:gd name="connsiteX9" fmla="*/ 2733923 w 2734918"/>
                <a:gd name="connsiteY9" fmla="*/ 1569135 h 4208662"/>
                <a:gd name="connsiteX10" fmla="*/ 2674656 w 2734918"/>
                <a:gd name="connsiteY10" fmla="*/ 2212603 h 4208662"/>
                <a:gd name="connsiteX11" fmla="*/ 2344458 w 2734918"/>
                <a:gd name="connsiteY11" fmla="*/ 3050803 h 4208662"/>
                <a:gd name="connsiteX12" fmla="*/ 866175 w 2734918"/>
                <a:gd name="connsiteY12" fmla="*/ 4042857 h 4208662"/>
                <a:gd name="connsiteX13" fmla="*/ 317016 w 2734918"/>
                <a:gd name="connsiteY13" fmla="*/ 4143241 h 4208662"/>
                <a:gd name="connsiteX0" fmla="*/ 122641 w 2722035"/>
                <a:gd name="connsiteY0" fmla="*/ 4106053 h 4183576"/>
                <a:gd name="connsiteX1" fmla="*/ 4153 w 2722035"/>
                <a:gd name="connsiteY1" fmla="*/ 3372536 h 4183576"/>
                <a:gd name="connsiteX2" fmla="*/ 46574 w 2722035"/>
                <a:gd name="connsiteY2" fmla="*/ 2769904 h 4183576"/>
                <a:gd name="connsiteX3" fmla="*/ 232927 w 2722035"/>
                <a:gd name="connsiteY3" fmla="*/ 2351109 h 4183576"/>
                <a:gd name="connsiteX4" fmla="*/ 790642 w 2722035"/>
                <a:gd name="connsiteY4" fmla="*/ 1933203 h 4183576"/>
                <a:gd name="connsiteX5" fmla="*/ 1213974 w 2722035"/>
                <a:gd name="connsiteY5" fmla="*/ 1588174 h 4183576"/>
                <a:gd name="connsiteX6" fmla="*/ 1932474 w 2722035"/>
                <a:gd name="connsiteY6" fmla="*/ 1092246 h 4183576"/>
                <a:gd name="connsiteX7" fmla="*/ 2226630 w 2722035"/>
                <a:gd name="connsiteY7" fmla="*/ 0 h 4183576"/>
                <a:gd name="connsiteX8" fmla="*/ 2647275 w 2722035"/>
                <a:gd name="connsiteY8" fmla="*/ 1017869 h 4183576"/>
                <a:gd name="connsiteX9" fmla="*/ 2721040 w 2722035"/>
                <a:gd name="connsiteY9" fmla="*/ 1569135 h 4183576"/>
                <a:gd name="connsiteX10" fmla="*/ 2661773 w 2722035"/>
                <a:gd name="connsiteY10" fmla="*/ 2212603 h 4183576"/>
                <a:gd name="connsiteX11" fmla="*/ 2331575 w 2722035"/>
                <a:gd name="connsiteY11" fmla="*/ 3050803 h 4183576"/>
                <a:gd name="connsiteX12" fmla="*/ 853292 w 2722035"/>
                <a:gd name="connsiteY12" fmla="*/ 4042857 h 4183576"/>
                <a:gd name="connsiteX13" fmla="*/ 122641 w 2722035"/>
                <a:gd name="connsiteY13" fmla="*/ 4106053 h 4183576"/>
                <a:gd name="connsiteX0" fmla="*/ 122641 w 2744054"/>
                <a:gd name="connsiteY0" fmla="*/ 4106053 h 4169078"/>
                <a:gd name="connsiteX1" fmla="*/ 4153 w 2744054"/>
                <a:gd name="connsiteY1" fmla="*/ 3372536 h 4169078"/>
                <a:gd name="connsiteX2" fmla="*/ 46574 w 2744054"/>
                <a:gd name="connsiteY2" fmla="*/ 2769904 h 4169078"/>
                <a:gd name="connsiteX3" fmla="*/ 232927 w 2744054"/>
                <a:gd name="connsiteY3" fmla="*/ 2351109 h 4169078"/>
                <a:gd name="connsiteX4" fmla="*/ 790642 w 2744054"/>
                <a:gd name="connsiteY4" fmla="*/ 1933203 h 4169078"/>
                <a:gd name="connsiteX5" fmla="*/ 1213974 w 2744054"/>
                <a:gd name="connsiteY5" fmla="*/ 1588174 h 4169078"/>
                <a:gd name="connsiteX6" fmla="*/ 1932474 w 2744054"/>
                <a:gd name="connsiteY6" fmla="*/ 1092246 h 4169078"/>
                <a:gd name="connsiteX7" fmla="*/ 2226630 w 2744054"/>
                <a:gd name="connsiteY7" fmla="*/ 0 h 4169078"/>
                <a:gd name="connsiteX8" fmla="*/ 2647275 w 2744054"/>
                <a:gd name="connsiteY8" fmla="*/ 1017869 h 4169078"/>
                <a:gd name="connsiteX9" fmla="*/ 2721040 w 2744054"/>
                <a:gd name="connsiteY9" fmla="*/ 1569135 h 4169078"/>
                <a:gd name="connsiteX10" fmla="*/ 2661773 w 2744054"/>
                <a:gd name="connsiteY10" fmla="*/ 2212603 h 4169078"/>
                <a:gd name="connsiteX11" fmla="*/ 1895998 w 2744054"/>
                <a:gd name="connsiteY11" fmla="*/ 3335912 h 4169078"/>
                <a:gd name="connsiteX12" fmla="*/ 853292 w 2744054"/>
                <a:gd name="connsiteY12" fmla="*/ 4042857 h 4169078"/>
                <a:gd name="connsiteX13" fmla="*/ 122641 w 2744054"/>
                <a:gd name="connsiteY13" fmla="*/ 4106053 h 4169078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85196"/>
                <a:gd name="connsiteX1" fmla="*/ 742 w 2903985"/>
                <a:gd name="connsiteY1" fmla="*/ 3298159 h 4185196"/>
                <a:gd name="connsiteX2" fmla="*/ 206505 w 2903985"/>
                <a:gd name="connsiteY2" fmla="*/ 2769904 h 4185196"/>
                <a:gd name="connsiteX3" fmla="*/ 392858 w 2903985"/>
                <a:gd name="connsiteY3" fmla="*/ 2351109 h 4185196"/>
                <a:gd name="connsiteX4" fmla="*/ 950573 w 2903985"/>
                <a:gd name="connsiteY4" fmla="*/ 1933203 h 4185196"/>
                <a:gd name="connsiteX5" fmla="*/ 1373905 w 2903985"/>
                <a:gd name="connsiteY5" fmla="*/ 1588174 h 4185196"/>
                <a:gd name="connsiteX6" fmla="*/ 2092405 w 2903985"/>
                <a:gd name="connsiteY6" fmla="*/ 1092246 h 4185196"/>
                <a:gd name="connsiteX7" fmla="*/ 2386561 w 2903985"/>
                <a:gd name="connsiteY7" fmla="*/ 0 h 4185196"/>
                <a:gd name="connsiteX8" fmla="*/ 2807206 w 2903985"/>
                <a:gd name="connsiteY8" fmla="*/ 1017869 h 4185196"/>
                <a:gd name="connsiteX9" fmla="*/ 2880971 w 2903985"/>
                <a:gd name="connsiteY9" fmla="*/ 1569135 h 4185196"/>
                <a:gd name="connsiteX10" fmla="*/ 2821704 w 2903985"/>
                <a:gd name="connsiteY10" fmla="*/ 2212603 h 4185196"/>
                <a:gd name="connsiteX11" fmla="*/ 2055929 w 2903985"/>
                <a:gd name="connsiteY11" fmla="*/ 3335912 h 4185196"/>
                <a:gd name="connsiteX12" fmla="*/ 886181 w 2903985"/>
                <a:gd name="connsiteY12" fmla="*/ 4067649 h 4185196"/>
                <a:gd name="connsiteX13" fmla="*/ 282572 w 2903985"/>
                <a:gd name="connsiteY13" fmla="*/ 4106053 h 4185196"/>
                <a:gd name="connsiteX0" fmla="*/ 282572 w 2903985"/>
                <a:gd name="connsiteY0" fmla="*/ 4106053 h 4165095"/>
                <a:gd name="connsiteX1" fmla="*/ 742 w 2903985"/>
                <a:gd name="connsiteY1" fmla="*/ 3298159 h 4165095"/>
                <a:gd name="connsiteX2" fmla="*/ 206505 w 2903985"/>
                <a:gd name="connsiteY2" fmla="*/ 2769904 h 4165095"/>
                <a:gd name="connsiteX3" fmla="*/ 392858 w 2903985"/>
                <a:gd name="connsiteY3" fmla="*/ 2351109 h 4165095"/>
                <a:gd name="connsiteX4" fmla="*/ 950573 w 2903985"/>
                <a:gd name="connsiteY4" fmla="*/ 1933203 h 4165095"/>
                <a:gd name="connsiteX5" fmla="*/ 1373905 w 2903985"/>
                <a:gd name="connsiteY5" fmla="*/ 1588174 h 4165095"/>
                <a:gd name="connsiteX6" fmla="*/ 2092405 w 2903985"/>
                <a:gd name="connsiteY6" fmla="*/ 1092246 h 4165095"/>
                <a:gd name="connsiteX7" fmla="*/ 2386561 w 2903985"/>
                <a:gd name="connsiteY7" fmla="*/ 0 h 4165095"/>
                <a:gd name="connsiteX8" fmla="*/ 2807206 w 2903985"/>
                <a:gd name="connsiteY8" fmla="*/ 1017869 h 4165095"/>
                <a:gd name="connsiteX9" fmla="*/ 2880971 w 2903985"/>
                <a:gd name="connsiteY9" fmla="*/ 1569135 h 4165095"/>
                <a:gd name="connsiteX10" fmla="*/ 2821704 w 2903985"/>
                <a:gd name="connsiteY10" fmla="*/ 2212603 h 4165095"/>
                <a:gd name="connsiteX11" fmla="*/ 2055929 w 2903985"/>
                <a:gd name="connsiteY11" fmla="*/ 3335912 h 4165095"/>
                <a:gd name="connsiteX12" fmla="*/ 886181 w 2903985"/>
                <a:gd name="connsiteY12" fmla="*/ 4067649 h 4165095"/>
                <a:gd name="connsiteX13" fmla="*/ 282572 w 2903985"/>
                <a:gd name="connsiteY13" fmla="*/ 4106053 h 4165095"/>
                <a:gd name="connsiteX0" fmla="*/ 282572 w 2903985"/>
                <a:gd name="connsiteY0" fmla="*/ 4106053 h 4227697"/>
                <a:gd name="connsiteX1" fmla="*/ 742 w 2903985"/>
                <a:gd name="connsiteY1" fmla="*/ 3298159 h 4227697"/>
                <a:gd name="connsiteX2" fmla="*/ 206505 w 2903985"/>
                <a:gd name="connsiteY2" fmla="*/ 2769904 h 4227697"/>
                <a:gd name="connsiteX3" fmla="*/ 392858 w 2903985"/>
                <a:gd name="connsiteY3" fmla="*/ 2351109 h 4227697"/>
                <a:gd name="connsiteX4" fmla="*/ 950573 w 2903985"/>
                <a:gd name="connsiteY4" fmla="*/ 1933203 h 4227697"/>
                <a:gd name="connsiteX5" fmla="*/ 1373905 w 2903985"/>
                <a:gd name="connsiteY5" fmla="*/ 1588174 h 4227697"/>
                <a:gd name="connsiteX6" fmla="*/ 2092405 w 2903985"/>
                <a:gd name="connsiteY6" fmla="*/ 1092246 h 4227697"/>
                <a:gd name="connsiteX7" fmla="*/ 2386561 w 2903985"/>
                <a:gd name="connsiteY7" fmla="*/ 0 h 4227697"/>
                <a:gd name="connsiteX8" fmla="*/ 2807206 w 2903985"/>
                <a:gd name="connsiteY8" fmla="*/ 1017869 h 4227697"/>
                <a:gd name="connsiteX9" fmla="*/ 2880971 w 2903985"/>
                <a:gd name="connsiteY9" fmla="*/ 1569135 h 4227697"/>
                <a:gd name="connsiteX10" fmla="*/ 2821704 w 2903985"/>
                <a:gd name="connsiteY10" fmla="*/ 2212603 h 4227697"/>
                <a:gd name="connsiteX11" fmla="*/ 2055929 w 2903985"/>
                <a:gd name="connsiteY11" fmla="*/ 3335912 h 4227697"/>
                <a:gd name="connsiteX12" fmla="*/ 777287 w 2903985"/>
                <a:gd name="connsiteY12" fmla="*/ 4191608 h 4227697"/>
                <a:gd name="connsiteX13" fmla="*/ 282572 w 2903985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1373905 w 2910047"/>
                <a:gd name="connsiteY5" fmla="*/ 1588174 h 4227697"/>
                <a:gd name="connsiteX6" fmla="*/ 2092405 w 2910047"/>
                <a:gd name="connsiteY6" fmla="*/ 1092246 h 4227697"/>
                <a:gd name="connsiteX7" fmla="*/ 2386561 w 2910047"/>
                <a:gd name="connsiteY7" fmla="*/ 0 h 4227697"/>
                <a:gd name="connsiteX8" fmla="*/ 2807206 w 2910047"/>
                <a:gd name="connsiteY8" fmla="*/ 1017869 h 4227697"/>
                <a:gd name="connsiteX9" fmla="*/ 2880971 w 2910047"/>
                <a:gd name="connsiteY9" fmla="*/ 1569135 h 4227697"/>
                <a:gd name="connsiteX10" fmla="*/ 2821704 w 2910047"/>
                <a:gd name="connsiteY10" fmla="*/ 2212603 h 4227697"/>
                <a:gd name="connsiteX11" fmla="*/ 1965183 w 2910047"/>
                <a:gd name="connsiteY11" fmla="*/ 3261536 h 4227697"/>
                <a:gd name="connsiteX12" fmla="*/ 777287 w 2910047"/>
                <a:gd name="connsiteY12" fmla="*/ 4191608 h 4227697"/>
                <a:gd name="connsiteX13" fmla="*/ 282572 w 2910047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2092405 w 2910047"/>
                <a:gd name="connsiteY5" fmla="*/ 1092246 h 4227697"/>
                <a:gd name="connsiteX6" fmla="*/ 2386561 w 2910047"/>
                <a:gd name="connsiteY6" fmla="*/ 0 h 4227697"/>
                <a:gd name="connsiteX7" fmla="*/ 2807206 w 2910047"/>
                <a:gd name="connsiteY7" fmla="*/ 1017869 h 4227697"/>
                <a:gd name="connsiteX8" fmla="*/ 2880971 w 2910047"/>
                <a:gd name="connsiteY8" fmla="*/ 1569135 h 4227697"/>
                <a:gd name="connsiteX9" fmla="*/ 2821704 w 2910047"/>
                <a:gd name="connsiteY9" fmla="*/ 2212603 h 4227697"/>
                <a:gd name="connsiteX10" fmla="*/ 1965183 w 2910047"/>
                <a:gd name="connsiteY10" fmla="*/ 3261536 h 4227697"/>
                <a:gd name="connsiteX11" fmla="*/ 777287 w 2910047"/>
                <a:gd name="connsiteY11" fmla="*/ 4191608 h 4227697"/>
                <a:gd name="connsiteX12" fmla="*/ 282572 w 2910047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950680 w 2910154"/>
                <a:gd name="connsiteY4" fmla="*/ 1933203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077722 w 2910154"/>
                <a:gd name="connsiteY4" fmla="*/ 1945600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222916 w 2910154"/>
                <a:gd name="connsiteY4" fmla="*/ 1957995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175972 w 2803447"/>
                <a:gd name="connsiteY0" fmla="*/ 4106053 h 4227106"/>
                <a:gd name="connsiteX1" fmla="*/ 3036 w 2803447"/>
                <a:gd name="connsiteY1" fmla="*/ 3310554 h 4227106"/>
                <a:gd name="connsiteX2" fmla="*/ 99905 w 2803447"/>
                <a:gd name="connsiteY2" fmla="*/ 2769904 h 4227106"/>
                <a:gd name="connsiteX3" fmla="*/ 504049 w 2803447"/>
                <a:gd name="connsiteY3" fmla="*/ 2363505 h 4227106"/>
                <a:gd name="connsiteX4" fmla="*/ 1116209 w 2803447"/>
                <a:gd name="connsiteY4" fmla="*/ 1957995 h 4227106"/>
                <a:gd name="connsiteX5" fmla="*/ 1985805 w 2803447"/>
                <a:gd name="connsiteY5" fmla="*/ 1092246 h 4227106"/>
                <a:gd name="connsiteX6" fmla="*/ 2279961 w 2803447"/>
                <a:gd name="connsiteY6" fmla="*/ 0 h 4227106"/>
                <a:gd name="connsiteX7" fmla="*/ 2700606 w 2803447"/>
                <a:gd name="connsiteY7" fmla="*/ 1017869 h 4227106"/>
                <a:gd name="connsiteX8" fmla="*/ 2774371 w 2803447"/>
                <a:gd name="connsiteY8" fmla="*/ 1569135 h 4227106"/>
                <a:gd name="connsiteX9" fmla="*/ 2715104 w 2803447"/>
                <a:gd name="connsiteY9" fmla="*/ 2212603 h 4227106"/>
                <a:gd name="connsiteX10" fmla="*/ 1858583 w 2803447"/>
                <a:gd name="connsiteY10" fmla="*/ 3261536 h 4227106"/>
                <a:gd name="connsiteX11" fmla="*/ 670687 w 2803447"/>
                <a:gd name="connsiteY11" fmla="*/ 4191608 h 4227106"/>
                <a:gd name="connsiteX12" fmla="*/ 175972 w 2803447"/>
                <a:gd name="connsiteY12" fmla="*/ 4106053 h 4227106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834010"/>
                <a:gd name="connsiteY0" fmla="*/ 3957300 h 4078352"/>
                <a:gd name="connsiteX1" fmla="*/ 3036 w 2834010"/>
                <a:gd name="connsiteY1" fmla="*/ 3161801 h 4078352"/>
                <a:gd name="connsiteX2" fmla="*/ 99905 w 2834010"/>
                <a:gd name="connsiteY2" fmla="*/ 2621151 h 4078352"/>
                <a:gd name="connsiteX3" fmla="*/ 504049 w 2834010"/>
                <a:gd name="connsiteY3" fmla="*/ 2214752 h 4078352"/>
                <a:gd name="connsiteX4" fmla="*/ 1116209 w 2834010"/>
                <a:gd name="connsiteY4" fmla="*/ 1809242 h 4078352"/>
                <a:gd name="connsiteX5" fmla="*/ 1985805 w 2834010"/>
                <a:gd name="connsiteY5" fmla="*/ 943493 h 4078352"/>
                <a:gd name="connsiteX6" fmla="*/ 2316258 w 2834010"/>
                <a:gd name="connsiteY6" fmla="*/ 0 h 4078352"/>
                <a:gd name="connsiteX7" fmla="*/ 2700606 w 2834010"/>
                <a:gd name="connsiteY7" fmla="*/ 869116 h 4078352"/>
                <a:gd name="connsiteX8" fmla="*/ 2828818 w 2834010"/>
                <a:gd name="connsiteY8" fmla="*/ 1507155 h 4078352"/>
                <a:gd name="connsiteX9" fmla="*/ 2551762 w 2834010"/>
                <a:gd name="connsiteY9" fmla="*/ 2125829 h 4078352"/>
                <a:gd name="connsiteX10" fmla="*/ 1858583 w 2834010"/>
                <a:gd name="connsiteY10" fmla="*/ 3112783 h 4078352"/>
                <a:gd name="connsiteX11" fmla="*/ 670687 w 2834010"/>
                <a:gd name="connsiteY11" fmla="*/ 4042855 h 4078352"/>
                <a:gd name="connsiteX12" fmla="*/ 175972 w 2834010"/>
                <a:gd name="connsiteY12" fmla="*/ 3957300 h 4078352"/>
                <a:gd name="connsiteX0" fmla="*/ 175972 w 2836539"/>
                <a:gd name="connsiteY0" fmla="*/ 3957300 h 4078352"/>
                <a:gd name="connsiteX1" fmla="*/ 3036 w 2836539"/>
                <a:gd name="connsiteY1" fmla="*/ 3161801 h 4078352"/>
                <a:gd name="connsiteX2" fmla="*/ 99905 w 2836539"/>
                <a:gd name="connsiteY2" fmla="*/ 2621151 h 4078352"/>
                <a:gd name="connsiteX3" fmla="*/ 504049 w 2836539"/>
                <a:gd name="connsiteY3" fmla="*/ 2214752 h 4078352"/>
                <a:gd name="connsiteX4" fmla="*/ 1116209 w 2836539"/>
                <a:gd name="connsiteY4" fmla="*/ 1809242 h 4078352"/>
                <a:gd name="connsiteX5" fmla="*/ 1985805 w 2836539"/>
                <a:gd name="connsiteY5" fmla="*/ 943493 h 4078352"/>
                <a:gd name="connsiteX6" fmla="*/ 2316258 w 2836539"/>
                <a:gd name="connsiteY6" fmla="*/ 0 h 4078352"/>
                <a:gd name="connsiteX7" fmla="*/ 2700606 w 2836539"/>
                <a:gd name="connsiteY7" fmla="*/ 869116 h 4078352"/>
                <a:gd name="connsiteX8" fmla="*/ 2828818 w 2836539"/>
                <a:gd name="connsiteY8" fmla="*/ 1507155 h 4078352"/>
                <a:gd name="connsiteX9" fmla="*/ 2715103 w 2836539"/>
                <a:gd name="connsiteY9" fmla="*/ 2175414 h 4078352"/>
                <a:gd name="connsiteX10" fmla="*/ 1858583 w 2836539"/>
                <a:gd name="connsiteY10" fmla="*/ 3112783 h 4078352"/>
                <a:gd name="connsiteX11" fmla="*/ 670687 w 2836539"/>
                <a:gd name="connsiteY11" fmla="*/ 4042855 h 4078352"/>
                <a:gd name="connsiteX12" fmla="*/ 175972 w 2836539"/>
                <a:gd name="connsiteY12" fmla="*/ 3957300 h 4078352"/>
                <a:gd name="connsiteX0" fmla="*/ 175972 w 2829637"/>
                <a:gd name="connsiteY0" fmla="*/ 3957300 h 4078352"/>
                <a:gd name="connsiteX1" fmla="*/ 3036 w 2829637"/>
                <a:gd name="connsiteY1" fmla="*/ 3161801 h 4078352"/>
                <a:gd name="connsiteX2" fmla="*/ 99905 w 2829637"/>
                <a:gd name="connsiteY2" fmla="*/ 2621151 h 4078352"/>
                <a:gd name="connsiteX3" fmla="*/ 504049 w 2829637"/>
                <a:gd name="connsiteY3" fmla="*/ 2214752 h 4078352"/>
                <a:gd name="connsiteX4" fmla="*/ 1116209 w 2829637"/>
                <a:gd name="connsiteY4" fmla="*/ 1809242 h 4078352"/>
                <a:gd name="connsiteX5" fmla="*/ 1985805 w 2829637"/>
                <a:gd name="connsiteY5" fmla="*/ 943493 h 4078352"/>
                <a:gd name="connsiteX6" fmla="*/ 2316258 w 2829637"/>
                <a:gd name="connsiteY6" fmla="*/ 0 h 4078352"/>
                <a:gd name="connsiteX7" fmla="*/ 2700606 w 2829637"/>
                <a:gd name="connsiteY7" fmla="*/ 869116 h 4078352"/>
                <a:gd name="connsiteX8" fmla="*/ 2828818 w 2829637"/>
                <a:gd name="connsiteY8" fmla="*/ 1507155 h 4078352"/>
                <a:gd name="connsiteX9" fmla="*/ 2715103 w 2829637"/>
                <a:gd name="connsiteY9" fmla="*/ 2175414 h 4078352"/>
                <a:gd name="connsiteX10" fmla="*/ 2103245 w 2829637"/>
                <a:gd name="connsiteY10" fmla="*/ 2809472 h 4078352"/>
                <a:gd name="connsiteX11" fmla="*/ 1858583 w 2829637"/>
                <a:gd name="connsiteY11" fmla="*/ 3112783 h 4078352"/>
                <a:gd name="connsiteX12" fmla="*/ 670687 w 2829637"/>
                <a:gd name="connsiteY12" fmla="*/ 4042855 h 4078352"/>
                <a:gd name="connsiteX13" fmla="*/ 175972 w 2829637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858583 w 2828921"/>
                <a:gd name="connsiteY11" fmla="*/ 3112783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695241 w 2828921"/>
                <a:gd name="connsiteY11" fmla="*/ 3385497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749688 w 2828921"/>
                <a:gd name="connsiteY11" fmla="*/ 3447479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116394"/>
                <a:gd name="connsiteX1" fmla="*/ 3036 w 2828921"/>
                <a:gd name="connsiteY1" fmla="*/ 3161801 h 4116394"/>
                <a:gd name="connsiteX2" fmla="*/ 99905 w 2828921"/>
                <a:gd name="connsiteY2" fmla="*/ 2621151 h 4116394"/>
                <a:gd name="connsiteX3" fmla="*/ 504049 w 2828921"/>
                <a:gd name="connsiteY3" fmla="*/ 2214752 h 4116394"/>
                <a:gd name="connsiteX4" fmla="*/ 1116209 w 2828921"/>
                <a:gd name="connsiteY4" fmla="*/ 1809242 h 4116394"/>
                <a:gd name="connsiteX5" fmla="*/ 1985805 w 2828921"/>
                <a:gd name="connsiteY5" fmla="*/ 943493 h 4116394"/>
                <a:gd name="connsiteX6" fmla="*/ 2316258 w 2828921"/>
                <a:gd name="connsiteY6" fmla="*/ 0 h 4116394"/>
                <a:gd name="connsiteX7" fmla="*/ 2700606 w 2828921"/>
                <a:gd name="connsiteY7" fmla="*/ 869116 h 4116394"/>
                <a:gd name="connsiteX8" fmla="*/ 2828818 w 2828921"/>
                <a:gd name="connsiteY8" fmla="*/ 1507155 h 4116394"/>
                <a:gd name="connsiteX9" fmla="*/ 2715103 w 2828921"/>
                <a:gd name="connsiteY9" fmla="*/ 2175414 h 4116394"/>
                <a:gd name="connsiteX10" fmla="*/ 2375481 w 2828921"/>
                <a:gd name="connsiteY10" fmla="*/ 2722699 h 4116394"/>
                <a:gd name="connsiteX11" fmla="*/ 1749688 w 2828921"/>
                <a:gd name="connsiteY11" fmla="*/ 3447479 h 4116394"/>
                <a:gd name="connsiteX12" fmla="*/ 706986 w 2828921"/>
                <a:gd name="connsiteY12" fmla="*/ 4092440 h 4116394"/>
                <a:gd name="connsiteX13" fmla="*/ 175972 w 2828921"/>
                <a:gd name="connsiteY13" fmla="*/ 3957300 h 4116394"/>
                <a:gd name="connsiteX0" fmla="*/ 175972 w 2828921"/>
                <a:gd name="connsiteY0" fmla="*/ 4019282 h 4135211"/>
                <a:gd name="connsiteX1" fmla="*/ 3036 w 2828921"/>
                <a:gd name="connsiteY1" fmla="*/ 3161801 h 4135211"/>
                <a:gd name="connsiteX2" fmla="*/ 99905 w 2828921"/>
                <a:gd name="connsiteY2" fmla="*/ 2621151 h 4135211"/>
                <a:gd name="connsiteX3" fmla="*/ 504049 w 2828921"/>
                <a:gd name="connsiteY3" fmla="*/ 2214752 h 4135211"/>
                <a:gd name="connsiteX4" fmla="*/ 1116209 w 2828921"/>
                <a:gd name="connsiteY4" fmla="*/ 1809242 h 4135211"/>
                <a:gd name="connsiteX5" fmla="*/ 1985805 w 2828921"/>
                <a:gd name="connsiteY5" fmla="*/ 943493 h 4135211"/>
                <a:gd name="connsiteX6" fmla="*/ 2316258 w 2828921"/>
                <a:gd name="connsiteY6" fmla="*/ 0 h 4135211"/>
                <a:gd name="connsiteX7" fmla="*/ 2700606 w 2828921"/>
                <a:gd name="connsiteY7" fmla="*/ 869116 h 4135211"/>
                <a:gd name="connsiteX8" fmla="*/ 2828818 w 2828921"/>
                <a:gd name="connsiteY8" fmla="*/ 1507155 h 4135211"/>
                <a:gd name="connsiteX9" fmla="*/ 2715103 w 2828921"/>
                <a:gd name="connsiteY9" fmla="*/ 2175414 h 4135211"/>
                <a:gd name="connsiteX10" fmla="*/ 2375481 w 2828921"/>
                <a:gd name="connsiteY10" fmla="*/ 2722699 h 4135211"/>
                <a:gd name="connsiteX11" fmla="*/ 1749688 w 2828921"/>
                <a:gd name="connsiteY11" fmla="*/ 3447479 h 4135211"/>
                <a:gd name="connsiteX12" fmla="*/ 706986 w 2828921"/>
                <a:gd name="connsiteY12" fmla="*/ 4092440 h 4135211"/>
                <a:gd name="connsiteX13" fmla="*/ 175972 w 2828921"/>
                <a:gd name="connsiteY13" fmla="*/ 4019282 h 413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91DCD4E-1030-43F2-BFA2-84CAEBA34264}"/>
              </a:ext>
            </a:extLst>
          </p:cNvPr>
          <p:cNvSpPr/>
          <p:nvPr/>
        </p:nvSpPr>
        <p:spPr>
          <a:xfrm>
            <a:off x="1659467" y="1422400"/>
            <a:ext cx="5528733" cy="3708551"/>
          </a:xfrm>
          <a:custGeom>
            <a:avLst/>
            <a:gdLst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338666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526131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1213 w 4174067"/>
              <a:gd name="connsiteY0" fmla="*/ 0 h 3179368"/>
              <a:gd name="connsiteX1" fmla="*/ 1888067 w 4174067"/>
              <a:gd name="connsiteY1" fmla="*/ 21302 h 3179368"/>
              <a:gd name="connsiteX2" fmla="*/ 770467 w 4174067"/>
              <a:gd name="connsiteY2" fmla="*/ 139835 h 3179368"/>
              <a:gd name="connsiteX3" fmla="*/ 0 w 4174067"/>
              <a:gd name="connsiteY3" fmla="*/ 547433 h 3179368"/>
              <a:gd name="connsiteX4" fmla="*/ 0 w 4174067"/>
              <a:gd name="connsiteY4" fmla="*/ 2666072 h 3179368"/>
              <a:gd name="connsiteX5" fmla="*/ 855134 w 4174067"/>
              <a:gd name="connsiteY5" fmla="*/ 3103168 h 3179368"/>
              <a:gd name="connsiteX6" fmla="*/ 1896534 w 4174067"/>
              <a:gd name="connsiteY6" fmla="*/ 3179368 h 3179368"/>
              <a:gd name="connsiteX7" fmla="*/ 4174067 w 4174067"/>
              <a:gd name="connsiteY7" fmla="*/ 3153968 h 3179368"/>
              <a:gd name="connsiteX0" fmla="*/ 4151213 w 4174067"/>
              <a:gd name="connsiteY0" fmla="*/ 0 h 3185990"/>
              <a:gd name="connsiteX1" fmla="*/ 1888067 w 4174067"/>
              <a:gd name="connsiteY1" fmla="*/ 21302 h 3185990"/>
              <a:gd name="connsiteX2" fmla="*/ 770467 w 4174067"/>
              <a:gd name="connsiteY2" fmla="*/ 139835 h 3185990"/>
              <a:gd name="connsiteX3" fmla="*/ 0 w 4174067"/>
              <a:gd name="connsiteY3" fmla="*/ 547433 h 3185990"/>
              <a:gd name="connsiteX4" fmla="*/ 0 w 4174067"/>
              <a:gd name="connsiteY4" fmla="*/ 2666072 h 3185990"/>
              <a:gd name="connsiteX5" fmla="*/ 855134 w 4174067"/>
              <a:gd name="connsiteY5" fmla="*/ 3103168 h 3185990"/>
              <a:gd name="connsiteX6" fmla="*/ 1896534 w 4174067"/>
              <a:gd name="connsiteY6" fmla="*/ 3179368 h 3185990"/>
              <a:gd name="connsiteX7" fmla="*/ 4174067 w 4174067"/>
              <a:gd name="connsiteY7" fmla="*/ 3182809 h 3185990"/>
              <a:gd name="connsiteX0" fmla="*/ 4151213 w 4174067"/>
              <a:gd name="connsiteY0" fmla="*/ 43590 h 3164688"/>
              <a:gd name="connsiteX1" fmla="*/ 1888067 w 4174067"/>
              <a:gd name="connsiteY1" fmla="*/ 0 h 3164688"/>
              <a:gd name="connsiteX2" fmla="*/ 770467 w 4174067"/>
              <a:gd name="connsiteY2" fmla="*/ 118533 h 3164688"/>
              <a:gd name="connsiteX3" fmla="*/ 0 w 4174067"/>
              <a:gd name="connsiteY3" fmla="*/ 526131 h 3164688"/>
              <a:gd name="connsiteX4" fmla="*/ 0 w 4174067"/>
              <a:gd name="connsiteY4" fmla="*/ 2644770 h 3164688"/>
              <a:gd name="connsiteX5" fmla="*/ 855134 w 4174067"/>
              <a:gd name="connsiteY5" fmla="*/ 3081866 h 3164688"/>
              <a:gd name="connsiteX6" fmla="*/ 1896534 w 4174067"/>
              <a:gd name="connsiteY6" fmla="*/ 3158066 h 3164688"/>
              <a:gd name="connsiteX7" fmla="*/ 4174067 w 4174067"/>
              <a:gd name="connsiteY7" fmla="*/ 3161507 h 3164688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42"/>
              <a:gd name="connsiteX1" fmla="*/ 1888067 w 4174067"/>
              <a:gd name="connsiteY1" fmla="*/ 0 h 3158142"/>
              <a:gd name="connsiteX2" fmla="*/ 770467 w 4174067"/>
              <a:gd name="connsiteY2" fmla="*/ 118533 h 3158142"/>
              <a:gd name="connsiteX3" fmla="*/ 0 w 4174067"/>
              <a:gd name="connsiteY3" fmla="*/ 526131 h 3158142"/>
              <a:gd name="connsiteX4" fmla="*/ 0 w 4174067"/>
              <a:gd name="connsiteY4" fmla="*/ 2644770 h 3158142"/>
              <a:gd name="connsiteX5" fmla="*/ 855134 w 4174067"/>
              <a:gd name="connsiteY5" fmla="*/ 3081866 h 3158142"/>
              <a:gd name="connsiteX6" fmla="*/ 1896534 w 4174067"/>
              <a:gd name="connsiteY6" fmla="*/ 3158066 h 3158142"/>
              <a:gd name="connsiteX7" fmla="*/ 4174067 w 4174067"/>
              <a:gd name="connsiteY7" fmla="*/ 3096616 h 3158142"/>
              <a:gd name="connsiteX0" fmla="*/ 4151213 w 4174067"/>
              <a:gd name="connsiteY0" fmla="*/ 43590 h 3158194"/>
              <a:gd name="connsiteX1" fmla="*/ 1888067 w 4174067"/>
              <a:gd name="connsiteY1" fmla="*/ 0 h 3158194"/>
              <a:gd name="connsiteX2" fmla="*/ 770467 w 4174067"/>
              <a:gd name="connsiteY2" fmla="*/ 118533 h 3158194"/>
              <a:gd name="connsiteX3" fmla="*/ 0 w 4174067"/>
              <a:gd name="connsiteY3" fmla="*/ 526131 h 3158194"/>
              <a:gd name="connsiteX4" fmla="*/ 0 w 4174067"/>
              <a:gd name="connsiteY4" fmla="*/ 2644770 h 3158194"/>
              <a:gd name="connsiteX5" fmla="*/ 855134 w 4174067"/>
              <a:gd name="connsiteY5" fmla="*/ 3081866 h 3158194"/>
              <a:gd name="connsiteX6" fmla="*/ 1896534 w 4174067"/>
              <a:gd name="connsiteY6" fmla="*/ 3158066 h 3158194"/>
              <a:gd name="connsiteX7" fmla="*/ 4174067 w 4174067"/>
              <a:gd name="connsiteY7" fmla="*/ 3096616 h 315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74067" h="3158194">
                <a:moveTo>
                  <a:pt x="4151213" y="43590"/>
                </a:moveTo>
                <a:lnTo>
                  <a:pt x="1888067" y="0"/>
                </a:lnTo>
                <a:lnTo>
                  <a:pt x="770467" y="118533"/>
                </a:lnTo>
                <a:lnTo>
                  <a:pt x="0" y="526131"/>
                </a:lnTo>
                <a:lnTo>
                  <a:pt x="0" y="2644770"/>
                </a:lnTo>
                <a:lnTo>
                  <a:pt x="855134" y="3081866"/>
                </a:lnTo>
                <a:lnTo>
                  <a:pt x="1896534" y="3158066"/>
                </a:lnTo>
                <a:cubicBezTo>
                  <a:pt x="2449690" y="3160524"/>
                  <a:pt x="3035300" y="3127341"/>
                  <a:pt x="4174067" y="30966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B7858BF-092C-430F-BA9D-4F524B1B4232}"/>
              </a:ext>
            </a:extLst>
          </p:cNvPr>
          <p:cNvSpPr/>
          <p:nvPr/>
        </p:nvSpPr>
        <p:spPr>
          <a:xfrm>
            <a:off x="1676836" y="2057400"/>
            <a:ext cx="219397" cy="2489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6A0A107-A2C4-4EED-97E9-3262DD225F7A}"/>
              </a:ext>
            </a:extLst>
          </p:cNvPr>
          <p:cNvSpPr/>
          <p:nvPr/>
        </p:nvSpPr>
        <p:spPr>
          <a:xfrm>
            <a:off x="953295" y="2831841"/>
            <a:ext cx="931749" cy="940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103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CA25C61-0268-4151-8A66-32E15FD94068}"/>
              </a:ext>
            </a:extLst>
          </p:cNvPr>
          <p:cNvGrpSpPr/>
          <p:nvPr/>
        </p:nvGrpSpPr>
        <p:grpSpPr>
          <a:xfrm rot="5400000">
            <a:off x="3424825" y="1430867"/>
            <a:ext cx="2081950" cy="4292683"/>
            <a:chOff x="3162357" y="1269998"/>
            <a:chExt cx="2081950" cy="4292683"/>
          </a:xfrm>
        </p:grpSpPr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88468A20-0080-4CCC-B0C4-700154116B0C}"/>
                </a:ext>
              </a:extLst>
            </p:cNvPr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074334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4857 w 2138499"/>
                <a:gd name="connsiteY0" fmla="*/ 4267201 h 4292683"/>
                <a:gd name="connsiteX1" fmla="*/ 289323 w 2138499"/>
                <a:gd name="connsiteY1" fmla="*/ 4004734 h 4292683"/>
                <a:gd name="connsiteX2" fmla="*/ 77656 w 2138499"/>
                <a:gd name="connsiteY2" fmla="*/ 3513667 h 4292683"/>
                <a:gd name="connsiteX3" fmla="*/ 9923 w 2138499"/>
                <a:gd name="connsiteY3" fmla="*/ 3107267 h 4292683"/>
                <a:gd name="connsiteX4" fmla="*/ 272392 w 2138499"/>
                <a:gd name="connsiteY4" fmla="*/ 2607734 h 4292683"/>
                <a:gd name="connsiteX5" fmla="*/ 627990 w 2138499"/>
                <a:gd name="connsiteY5" fmla="*/ 2074334 h 4292683"/>
                <a:gd name="connsiteX6" fmla="*/ 915859 w 2138499"/>
                <a:gd name="connsiteY6" fmla="*/ 1752601 h 4292683"/>
                <a:gd name="connsiteX7" fmla="*/ 1068260 w 2138499"/>
                <a:gd name="connsiteY7" fmla="*/ 1439335 h 4292683"/>
                <a:gd name="connsiteX8" fmla="*/ 1178324 w 2138499"/>
                <a:gd name="connsiteY8" fmla="*/ 1117604 h 4292683"/>
                <a:gd name="connsiteX9" fmla="*/ 1102123 w 2138499"/>
                <a:gd name="connsiteY9" fmla="*/ 643465 h 4292683"/>
                <a:gd name="connsiteX10" fmla="*/ 805789 w 2138499"/>
                <a:gd name="connsiteY10" fmla="*/ 0 h 4292683"/>
                <a:gd name="connsiteX11" fmla="*/ 1754056 w 2138499"/>
                <a:gd name="connsiteY11" fmla="*/ 804333 h 4292683"/>
                <a:gd name="connsiteX12" fmla="*/ 2024992 w 2138499"/>
                <a:gd name="connsiteY12" fmla="*/ 1439334 h 4292683"/>
                <a:gd name="connsiteX13" fmla="*/ 2135056 w 2138499"/>
                <a:gd name="connsiteY13" fmla="*/ 2201333 h 4292683"/>
                <a:gd name="connsiteX14" fmla="*/ 2075789 w 2138499"/>
                <a:gd name="connsiteY14" fmla="*/ 2844801 h 4292683"/>
                <a:gd name="connsiteX15" fmla="*/ 1745591 w 2138499"/>
                <a:gd name="connsiteY15" fmla="*/ 3683001 h 4292683"/>
                <a:gd name="connsiteX16" fmla="*/ 975122 w 2138499"/>
                <a:gd name="connsiteY16" fmla="*/ 4216400 h 4292683"/>
                <a:gd name="connsiteX17" fmla="*/ 534857 w 2138499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117604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79444 w 2081950"/>
                <a:gd name="connsiteY7" fmla="*/ 1422401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5D60664E-F3D8-409C-9CA9-07C97F2E4D96}"/>
                </a:ext>
              </a:extLst>
            </p:cNvPr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749737 w 2134180"/>
                <a:gd name="connsiteY11" fmla="*/ 767145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370040 w 2134180"/>
                <a:gd name="connsiteY9" fmla="*/ 79221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515232 w 2134180"/>
                <a:gd name="connsiteY9" fmla="*/ 878990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911037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183184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40731 w 2144373"/>
                <a:gd name="connsiteY0" fmla="*/ 4242410 h 4271885"/>
                <a:gd name="connsiteX1" fmla="*/ 22962 w 2144373"/>
                <a:gd name="connsiteY1" fmla="*/ 4203072 h 4271885"/>
                <a:gd name="connsiteX2" fmla="*/ 83530 w 2144373"/>
                <a:gd name="connsiteY2" fmla="*/ 3488876 h 4271885"/>
                <a:gd name="connsiteX3" fmla="*/ 15797 w 2144373"/>
                <a:gd name="connsiteY3" fmla="*/ 3082476 h 4271885"/>
                <a:gd name="connsiteX4" fmla="*/ 210532 w 2144373"/>
                <a:gd name="connsiteY4" fmla="*/ 2540610 h 4271885"/>
                <a:gd name="connsiteX5" fmla="*/ 633864 w 2144373"/>
                <a:gd name="connsiteY5" fmla="*/ 2195581 h 4271885"/>
                <a:gd name="connsiteX6" fmla="*/ 1406809 w 2144373"/>
                <a:gd name="connsiteY6" fmla="*/ 1588088 h 4271885"/>
                <a:gd name="connsiteX7" fmla="*/ 1525425 w 2144373"/>
                <a:gd name="connsiteY7" fmla="*/ 891387 h 4271885"/>
                <a:gd name="connsiteX8" fmla="*/ 1374285 w 2144373"/>
                <a:gd name="connsiteY8" fmla="*/ 0 h 4271885"/>
                <a:gd name="connsiteX9" fmla="*/ 1905121 w 2144373"/>
                <a:gd name="connsiteY9" fmla="*/ 903503 h 4271885"/>
                <a:gd name="connsiteX10" fmla="*/ 2030866 w 2144373"/>
                <a:gd name="connsiteY10" fmla="*/ 1414543 h 4271885"/>
                <a:gd name="connsiteX11" fmla="*/ 2140930 w 2144373"/>
                <a:gd name="connsiteY11" fmla="*/ 2176542 h 4271885"/>
                <a:gd name="connsiteX12" fmla="*/ 2081663 w 2144373"/>
                <a:gd name="connsiteY12" fmla="*/ 2820010 h 4271885"/>
                <a:gd name="connsiteX13" fmla="*/ 1751465 w 2144373"/>
                <a:gd name="connsiteY13" fmla="*/ 3658210 h 4271885"/>
                <a:gd name="connsiteX14" fmla="*/ 980996 w 2144373"/>
                <a:gd name="connsiteY14" fmla="*/ 4191609 h 4271885"/>
                <a:gd name="connsiteX15" fmla="*/ 540731 w 2144373"/>
                <a:gd name="connsiteY15" fmla="*/ 4242410 h 4271885"/>
                <a:gd name="connsiteX0" fmla="*/ 60966 w 2245377"/>
                <a:gd name="connsiteY0" fmla="*/ 4701064 h 4701073"/>
                <a:gd name="connsiteX1" fmla="*/ 123966 w 2245377"/>
                <a:gd name="connsiteY1" fmla="*/ 4203072 h 4701073"/>
                <a:gd name="connsiteX2" fmla="*/ 184534 w 2245377"/>
                <a:gd name="connsiteY2" fmla="*/ 3488876 h 4701073"/>
                <a:gd name="connsiteX3" fmla="*/ 116801 w 2245377"/>
                <a:gd name="connsiteY3" fmla="*/ 3082476 h 4701073"/>
                <a:gd name="connsiteX4" fmla="*/ 311536 w 2245377"/>
                <a:gd name="connsiteY4" fmla="*/ 2540610 h 4701073"/>
                <a:gd name="connsiteX5" fmla="*/ 734868 w 2245377"/>
                <a:gd name="connsiteY5" fmla="*/ 2195581 h 4701073"/>
                <a:gd name="connsiteX6" fmla="*/ 1507813 w 2245377"/>
                <a:gd name="connsiteY6" fmla="*/ 1588088 h 4701073"/>
                <a:gd name="connsiteX7" fmla="*/ 1626429 w 2245377"/>
                <a:gd name="connsiteY7" fmla="*/ 891387 h 4701073"/>
                <a:gd name="connsiteX8" fmla="*/ 1475289 w 2245377"/>
                <a:gd name="connsiteY8" fmla="*/ 0 h 4701073"/>
                <a:gd name="connsiteX9" fmla="*/ 2006125 w 2245377"/>
                <a:gd name="connsiteY9" fmla="*/ 903503 h 4701073"/>
                <a:gd name="connsiteX10" fmla="*/ 2131870 w 2245377"/>
                <a:gd name="connsiteY10" fmla="*/ 1414543 h 4701073"/>
                <a:gd name="connsiteX11" fmla="*/ 2241934 w 2245377"/>
                <a:gd name="connsiteY11" fmla="*/ 2176542 h 4701073"/>
                <a:gd name="connsiteX12" fmla="*/ 2182667 w 2245377"/>
                <a:gd name="connsiteY12" fmla="*/ 2820010 h 4701073"/>
                <a:gd name="connsiteX13" fmla="*/ 1852469 w 2245377"/>
                <a:gd name="connsiteY13" fmla="*/ 3658210 h 4701073"/>
                <a:gd name="connsiteX14" fmla="*/ 1082000 w 2245377"/>
                <a:gd name="connsiteY14" fmla="*/ 4191609 h 4701073"/>
                <a:gd name="connsiteX15" fmla="*/ 60966 w 2245377"/>
                <a:gd name="connsiteY15" fmla="*/ 4701064 h 4701073"/>
                <a:gd name="connsiteX0" fmla="*/ 536933 w 2721344"/>
                <a:gd name="connsiteY0" fmla="*/ 4701064 h 4703413"/>
                <a:gd name="connsiteX1" fmla="*/ 1014 w 2721344"/>
                <a:gd name="connsiteY1" fmla="*/ 3979943 h 4703413"/>
                <a:gd name="connsiteX2" fmla="*/ 660501 w 2721344"/>
                <a:gd name="connsiteY2" fmla="*/ 3488876 h 4703413"/>
                <a:gd name="connsiteX3" fmla="*/ 592768 w 2721344"/>
                <a:gd name="connsiteY3" fmla="*/ 3082476 h 4703413"/>
                <a:gd name="connsiteX4" fmla="*/ 787503 w 2721344"/>
                <a:gd name="connsiteY4" fmla="*/ 2540610 h 4703413"/>
                <a:gd name="connsiteX5" fmla="*/ 1210835 w 2721344"/>
                <a:gd name="connsiteY5" fmla="*/ 2195581 h 4703413"/>
                <a:gd name="connsiteX6" fmla="*/ 1983780 w 2721344"/>
                <a:gd name="connsiteY6" fmla="*/ 1588088 h 4703413"/>
                <a:gd name="connsiteX7" fmla="*/ 2102396 w 2721344"/>
                <a:gd name="connsiteY7" fmla="*/ 891387 h 4703413"/>
                <a:gd name="connsiteX8" fmla="*/ 1951256 w 2721344"/>
                <a:gd name="connsiteY8" fmla="*/ 0 h 4703413"/>
                <a:gd name="connsiteX9" fmla="*/ 2482092 w 2721344"/>
                <a:gd name="connsiteY9" fmla="*/ 903503 h 4703413"/>
                <a:gd name="connsiteX10" fmla="*/ 2607837 w 2721344"/>
                <a:gd name="connsiteY10" fmla="*/ 1414543 h 4703413"/>
                <a:gd name="connsiteX11" fmla="*/ 2717901 w 2721344"/>
                <a:gd name="connsiteY11" fmla="*/ 2176542 h 4703413"/>
                <a:gd name="connsiteX12" fmla="*/ 2658634 w 2721344"/>
                <a:gd name="connsiteY12" fmla="*/ 2820010 h 4703413"/>
                <a:gd name="connsiteX13" fmla="*/ 2328436 w 2721344"/>
                <a:gd name="connsiteY13" fmla="*/ 3658210 h 4703413"/>
                <a:gd name="connsiteX14" fmla="*/ 1557967 w 2721344"/>
                <a:gd name="connsiteY14" fmla="*/ 4191609 h 4703413"/>
                <a:gd name="connsiteX15" fmla="*/ 536933 w 2721344"/>
                <a:gd name="connsiteY15" fmla="*/ 4701064 h 4703413"/>
                <a:gd name="connsiteX0" fmla="*/ 316782 w 2737132"/>
                <a:gd name="connsiteY0" fmla="*/ 4750648 h 4752777"/>
                <a:gd name="connsiteX1" fmla="*/ 16802 w 2737132"/>
                <a:gd name="connsiteY1" fmla="*/ 3979943 h 4752777"/>
                <a:gd name="connsiteX2" fmla="*/ 676289 w 2737132"/>
                <a:gd name="connsiteY2" fmla="*/ 3488876 h 4752777"/>
                <a:gd name="connsiteX3" fmla="*/ 608556 w 2737132"/>
                <a:gd name="connsiteY3" fmla="*/ 3082476 h 4752777"/>
                <a:gd name="connsiteX4" fmla="*/ 803291 w 2737132"/>
                <a:gd name="connsiteY4" fmla="*/ 2540610 h 4752777"/>
                <a:gd name="connsiteX5" fmla="*/ 1226623 w 2737132"/>
                <a:gd name="connsiteY5" fmla="*/ 2195581 h 4752777"/>
                <a:gd name="connsiteX6" fmla="*/ 1999568 w 2737132"/>
                <a:gd name="connsiteY6" fmla="*/ 1588088 h 4752777"/>
                <a:gd name="connsiteX7" fmla="*/ 2118184 w 2737132"/>
                <a:gd name="connsiteY7" fmla="*/ 891387 h 4752777"/>
                <a:gd name="connsiteX8" fmla="*/ 1967044 w 2737132"/>
                <a:gd name="connsiteY8" fmla="*/ 0 h 4752777"/>
                <a:gd name="connsiteX9" fmla="*/ 2497880 w 2737132"/>
                <a:gd name="connsiteY9" fmla="*/ 903503 h 4752777"/>
                <a:gd name="connsiteX10" fmla="*/ 2623625 w 2737132"/>
                <a:gd name="connsiteY10" fmla="*/ 1414543 h 4752777"/>
                <a:gd name="connsiteX11" fmla="*/ 2733689 w 2737132"/>
                <a:gd name="connsiteY11" fmla="*/ 2176542 h 4752777"/>
                <a:gd name="connsiteX12" fmla="*/ 2674422 w 2737132"/>
                <a:gd name="connsiteY12" fmla="*/ 2820010 h 4752777"/>
                <a:gd name="connsiteX13" fmla="*/ 2344224 w 2737132"/>
                <a:gd name="connsiteY13" fmla="*/ 3658210 h 4752777"/>
                <a:gd name="connsiteX14" fmla="*/ 1573755 w 2737132"/>
                <a:gd name="connsiteY14" fmla="*/ 4191609 h 4752777"/>
                <a:gd name="connsiteX15" fmla="*/ 316782 w 2737132"/>
                <a:gd name="connsiteY15" fmla="*/ 4750648 h 4752777"/>
                <a:gd name="connsiteX0" fmla="*/ 332426 w 2752776"/>
                <a:gd name="connsiteY0" fmla="*/ 4750648 h 4752777"/>
                <a:gd name="connsiteX1" fmla="*/ 32446 w 2752776"/>
                <a:gd name="connsiteY1" fmla="*/ 3979943 h 4752777"/>
                <a:gd name="connsiteX2" fmla="*/ 74867 w 2752776"/>
                <a:gd name="connsiteY2" fmla="*/ 3377311 h 4752777"/>
                <a:gd name="connsiteX3" fmla="*/ 624200 w 2752776"/>
                <a:gd name="connsiteY3" fmla="*/ 3082476 h 4752777"/>
                <a:gd name="connsiteX4" fmla="*/ 818935 w 2752776"/>
                <a:gd name="connsiteY4" fmla="*/ 2540610 h 4752777"/>
                <a:gd name="connsiteX5" fmla="*/ 1242267 w 2752776"/>
                <a:gd name="connsiteY5" fmla="*/ 2195581 h 4752777"/>
                <a:gd name="connsiteX6" fmla="*/ 2015212 w 2752776"/>
                <a:gd name="connsiteY6" fmla="*/ 1588088 h 4752777"/>
                <a:gd name="connsiteX7" fmla="*/ 2133828 w 2752776"/>
                <a:gd name="connsiteY7" fmla="*/ 891387 h 4752777"/>
                <a:gd name="connsiteX8" fmla="*/ 1982688 w 2752776"/>
                <a:gd name="connsiteY8" fmla="*/ 0 h 4752777"/>
                <a:gd name="connsiteX9" fmla="*/ 2513524 w 2752776"/>
                <a:gd name="connsiteY9" fmla="*/ 903503 h 4752777"/>
                <a:gd name="connsiteX10" fmla="*/ 2639269 w 2752776"/>
                <a:gd name="connsiteY10" fmla="*/ 1414543 h 4752777"/>
                <a:gd name="connsiteX11" fmla="*/ 2749333 w 2752776"/>
                <a:gd name="connsiteY11" fmla="*/ 2176542 h 4752777"/>
                <a:gd name="connsiteX12" fmla="*/ 2690066 w 2752776"/>
                <a:gd name="connsiteY12" fmla="*/ 2820010 h 4752777"/>
                <a:gd name="connsiteX13" fmla="*/ 2359868 w 2752776"/>
                <a:gd name="connsiteY13" fmla="*/ 3658210 h 4752777"/>
                <a:gd name="connsiteX14" fmla="*/ 1589399 w 2752776"/>
                <a:gd name="connsiteY14" fmla="*/ 4191609 h 4752777"/>
                <a:gd name="connsiteX15" fmla="*/ 332426 w 2752776"/>
                <a:gd name="connsiteY15" fmla="*/ 4750648 h 4752777"/>
                <a:gd name="connsiteX0" fmla="*/ 317016 w 2737366"/>
                <a:gd name="connsiteY0" fmla="*/ 4750648 h 4752777"/>
                <a:gd name="connsiteX1" fmla="*/ 17036 w 2737366"/>
                <a:gd name="connsiteY1" fmla="*/ 3979943 h 4752777"/>
                <a:gd name="connsiteX2" fmla="*/ 59457 w 2737366"/>
                <a:gd name="connsiteY2" fmla="*/ 3377311 h 4752777"/>
                <a:gd name="connsiteX3" fmla="*/ 245810 w 2737366"/>
                <a:gd name="connsiteY3" fmla="*/ 2958516 h 4752777"/>
                <a:gd name="connsiteX4" fmla="*/ 803525 w 2737366"/>
                <a:gd name="connsiteY4" fmla="*/ 2540610 h 4752777"/>
                <a:gd name="connsiteX5" fmla="*/ 1226857 w 2737366"/>
                <a:gd name="connsiteY5" fmla="*/ 2195581 h 4752777"/>
                <a:gd name="connsiteX6" fmla="*/ 1999802 w 2737366"/>
                <a:gd name="connsiteY6" fmla="*/ 1588088 h 4752777"/>
                <a:gd name="connsiteX7" fmla="*/ 2118418 w 2737366"/>
                <a:gd name="connsiteY7" fmla="*/ 891387 h 4752777"/>
                <a:gd name="connsiteX8" fmla="*/ 1967278 w 2737366"/>
                <a:gd name="connsiteY8" fmla="*/ 0 h 4752777"/>
                <a:gd name="connsiteX9" fmla="*/ 2498114 w 2737366"/>
                <a:gd name="connsiteY9" fmla="*/ 903503 h 4752777"/>
                <a:gd name="connsiteX10" fmla="*/ 2623859 w 2737366"/>
                <a:gd name="connsiteY10" fmla="*/ 1414543 h 4752777"/>
                <a:gd name="connsiteX11" fmla="*/ 2733923 w 2737366"/>
                <a:gd name="connsiteY11" fmla="*/ 2176542 h 4752777"/>
                <a:gd name="connsiteX12" fmla="*/ 2674656 w 2737366"/>
                <a:gd name="connsiteY12" fmla="*/ 2820010 h 4752777"/>
                <a:gd name="connsiteX13" fmla="*/ 2344458 w 2737366"/>
                <a:gd name="connsiteY13" fmla="*/ 3658210 h 4752777"/>
                <a:gd name="connsiteX14" fmla="*/ 1573989 w 2737366"/>
                <a:gd name="connsiteY14" fmla="*/ 4191609 h 4752777"/>
                <a:gd name="connsiteX15" fmla="*/ 317016 w 2737366"/>
                <a:gd name="connsiteY15" fmla="*/ 4750648 h 4752777"/>
                <a:gd name="connsiteX0" fmla="*/ 317016 w 2737366"/>
                <a:gd name="connsiteY0" fmla="*/ 4750648 h 4758734"/>
                <a:gd name="connsiteX1" fmla="*/ 17036 w 2737366"/>
                <a:gd name="connsiteY1" fmla="*/ 3979943 h 4758734"/>
                <a:gd name="connsiteX2" fmla="*/ 59457 w 2737366"/>
                <a:gd name="connsiteY2" fmla="*/ 3377311 h 4758734"/>
                <a:gd name="connsiteX3" fmla="*/ 245810 w 2737366"/>
                <a:gd name="connsiteY3" fmla="*/ 2958516 h 4758734"/>
                <a:gd name="connsiteX4" fmla="*/ 803525 w 2737366"/>
                <a:gd name="connsiteY4" fmla="*/ 2540610 h 4758734"/>
                <a:gd name="connsiteX5" fmla="*/ 1226857 w 2737366"/>
                <a:gd name="connsiteY5" fmla="*/ 2195581 h 4758734"/>
                <a:gd name="connsiteX6" fmla="*/ 1999802 w 2737366"/>
                <a:gd name="connsiteY6" fmla="*/ 1588088 h 4758734"/>
                <a:gd name="connsiteX7" fmla="*/ 2118418 w 2737366"/>
                <a:gd name="connsiteY7" fmla="*/ 891387 h 4758734"/>
                <a:gd name="connsiteX8" fmla="*/ 1967278 w 2737366"/>
                <a:gd name="connsiteY8" fmla="*/ 0 h 4758734"/>
                <a:gd name="connsiteX9" fmla="*/ 2498114 w 2737366"/>
                <a:gd name="connsiteY9" fmla="*/ 903503 h 4758734"/>
                <a:gd name="connsiteX10" fmla="*/ 2623859 w 2737366"/>
                <a:gd name="connsiteY10" fmla="*/ 1414543 h 4758734"/>
                <a:gd name="connsiteX11" fmla="*/ 2733923 w 2737366"/>
                <a:gd name="connsiteY11" fmla="*/ 2176542 h 4758734"/>
                <a:gd name="connsiteX12" fmla="*/ 2674656 w 2737366"/>
                <a:gd name="connsiteY12" fmla="*/ 2820010 h 4758734"/>
                <a:gd name="connsiteX13" fmla="*/ 2344458 w 2737366"/>
                <a:gd name="connsiteY13" fmla="*/ 3658210 h 4758734"/>
                <a:gd name="connsiteX14" fmla="*/ 1446944 w 2737366"/>
                <a:gd name="connsiteY14" fmla="*/ 4340362 h 4758734"/>
                <a:gd name="connsiteX15" fmla="*/ 317016 w 2737366"/>
                <a:gd name="connsiteY15" fmla="*/ 4750648 h 4758734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8 w 2737366"/>
                <a:gd name="connsiteY7" fmla="*/ 891387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570710 w 2737366"/>
                <a:gd name="connsiteY9" fmla="*/ 1064651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570710 w 2734918"/>
                <a:gd name="connsiteY9" fmla="*/ 1064651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625158 w 2734918"/>
                <a:gd name="connsiteY9" fmla="*/ 1337365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818313 w 2734918"/>
                <a:gd name="connsiteY6" fmla="*/ 1005473 h 4151328"/>
                <a:gd name="connsiteX7" fmla="*/ 2118417 w 2734918"/>
                <a:gd name="connsiteY7" fmla="*/ 457524 h 4151328"/>
                <a:gd name="connsiteX8" fmla="*/ 2239513 w 2734918"/>
                <a:gd name="connsiteY8" fmla="*/ 0 h 4151328"/>
                <a:gd name="connsiteX9" fmla="*/ 2625158 w 2734918"/>
                <a:gd name="connsiteY9" fmla="*/ 729958 h 4151328"/>
                <a:gd name="connsiteX10" fmla="*/ 2660158 w 2734918"/>
                <a:gd name="connsiteY10" fmla="*/ 1166622 h 4151328"/>
                <a:gd name="connsiteX11" fmla="*/ 2733923 w 2734918"/>
                <a:gd name="connsiteY11" fmla="*/ 1569135 h 4151328"/>
                <a:gd name="connsiteX12" fmla="*/ 2674656 w 2734918"/>
                <a:gd name="connsiteY12" fmla="*/ 2212603 h 4151328"/>
                <a:gd name="connsiteX13" fmla="*/ 2344458 w 2734918"/>
                <a:gd name="connsiteY13" fmla="*/ 3050803 h 4151328"/>
                <a:gd name="connsiteX14" fmla="*/ 1446944 w 2734918"/>
                <a:gd name="connsiteY14" fmla="*/ 3732955 h 4151328"/>
                <a:gd name="connsiteX15" fmla="*/ 317016 w 2734918"/>
                <a:gd name="connsiteY15" fmla="*/ 4143241 h 4151328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818313 w 2734918"/>
                <a:gd name="connsiteY6" fmla="*/ 1008045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166622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017869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208662"/>
                <a:gd name="connsiteX1" fmla="*/ 17036 w 2734918"/>
                <a:gd name="connsiteY1" fmla="*/ 3372536 h 4208662"/>
                <a:gd name="connsiteX2" fmla="*/ 59457 w 2734918"/>
                <a:gd name="connsiteY2" fmla="*/ 2769904 h 4208662"/>
                <a:gd name="connsiteX3" fmla="*/ 245810 w 2734918"/>
                <a:gd name="connsiteY3" fmla="*/ 2351109 h 4208662"/>
                <a:gd name="connsiteX4" fmla="*/ 803525 w 2734918"/>
                <a:gd name="connsiteY4" fmla="*/ 1933203 h 4208662"/>
                <a:gd name="connsiteX5" fmla="*/ 1226857 w 2734918"/>
                <a:gd name="connsiteY5" fmla="*/ 1588174 h 4208662"/>
                <a:gd name="connsiteX6" fmla="*/ 1945357 w 2734918"/>
                <a:gd name="connsiteY6" fmla="*/ 1092246 h 4208662"/>
                <a:gd name="connsiteX7" fmla="*/ 2239513 w 2734918"/>
                <a:gd name="connsiteY7" fmla="*/ 0 h 4208662"/>
                <a:gd name="connsiteX8" fmla="*/ 2660158 w 2734918"/>
                <a:gd name="connsiteY8" fmla="*/ 1017869 h 4208662"/>
                <a:gd name="connsiteX9" fmla="*/ 2733923 w 2734918"/>
                <a:gd name="connsiteY9" fmla="*/ 1569135 h 4208662"/>
                <a:gd name="connsiteX10" fmla="*/ 2674656 w 2734918"/>
                <a:gd name="connsiteY10" fmla="*/ 2212603 h 4208662"/>
                <a:gd name="connsiteX11" fmla="*/ 2344458 w 2734918"/>
                <a:gd name="connsiteY11" fmla="*/ 3050803 h 4208662"/>
                <a:gd name="connsiteX12" fmla="*/ 866175 w 2734918"/>
                <a:gd name="connsiteY12" fmla="*/ 4042857 h 4208662"/>
                <a:gd name="connsiteX13" fmla="*/ 317016 w 2734918"/>
                <a:gd name="connsiteY13" fmla="*/ 4143241 h 4208662"/>
                <a:gd name="connsiteX0" fmla="*/ 122641 w 2722035"/>
                <a:gd name="connsiteY0" fmla="*/ 4106053 h 4183576"/>
                <a:gd name="connsiteX1" fmla="*/ 4153 w 2722035"/>
                <a:gd name="connsiteY1" fmla="*/ 3372536 h 4183576"/>
                <a:gd name="connsiteX2" fmla="*/ 46574 w 2722035"/>
                <a:gd name="connsiteY2" fmla="*/ 2769904 h 4183576"/>
                <a:gd name="connsiteX3" fmla="*/ 232927 w 2722035"/>
                <a:gd name="connsiteY3" fmla="*/ 2351109 h 4183576"/>
                <a:gd name="connsiteX4" fmla="*/ 790642 w 2722035"/>
                <a:gd name="connsiteY4" fmla="*/ 1933203 h 4183576"/>
                <a:gd name="connsiteX5" fmla="*/ 1213974 w 2722035"/>
                <a:gd name="connsiteY5" fmla="*/ 1588174 h 4183576"/>
                <a:gd name="connsiteX6" fmla="*/ 1932474 w 2722035"/>
                <a:gd name="connsiteY6" fmla="*/ 1092246 h 4183576"/>
                <a:gd name="connsiteX7" fmla="*/ 2226630 w 2722035"/>
                <a:gd name="connsiteY7" fmla="*/ 0 h 4183576"/>
                <a:gd name="connsiteX8" fmla="*/ 2647275 w 2722035"/>
                <a:gd name="connsiteY8" fmla="*/ 1017869 h 4183576"/>
                <a:gd name="connsiteX9" fmla="*/ 2721040 w 2722035"/>
                <a:gd name="connsiteY9" fmla="*/ 1569135 h 4183576"/>
                <a:gd name="connsiteX10" fmla="*/ 2661773 w 2722035"/>
                <a:gd name="connsiteY10" fmla="*/ 2212603 h 4183576"/>
                <a:gd name="connsiteX11" fmla="*/ 2331575 w 2722035"/>
                <a:gd name="connsiteY11" fmla="*/ 3050803 h 4183576"/>
                <a:gd name="connsiteX12" fmla="*/ 853292 w 2722035"/>
                <a:gd name="connsiteY12" fmla="*/ 4042857 h 4183576"/>
                <a:gd name="connsiteX13" fmla="*/ 122641 w 2722035"/>
                <a:gd name="connsiteY13" fmla="*/ 4106053 h 4183576"/>
                <a:gd name="connsiteX0" fmla="*/ 122641 w 2744054"/>
                <a:gd name="connsiteY0" fmla="*/ 4106053 h 4169078"/>
                <a:gd name="connsiteX1" fmla="*/ 4153 w 2744054"/>
                <a:gd name="connsiteY1" fmla="*/ 3372536 h 4169078"/>
                <a:gd name="connsiteX2" fmla="*/ 46574 w 2744054"/>
                <a:gd name="connsiteY2" fmla="*/ 2769904 h 4169078"/>
                <a:gd name="connsiteX3" fmla="*/ 232927 w 2744054"/>
                <a:gd name="connsiteY3" fmla="*/ 2351109 h 4169078"/>
                <a:gd name="connsiteX4" fmla="*/ 790642 w 2744054"/>
                <a:gd name="connsiteY4" fmla="*/ 1933203 h 4169078"/>
                <a:gd name="connsiteX5" fmla="*/ 1213974 w 2744054"/>
                <a:gd name="connsiteY5" fmla="*/ 1588174 h 4169078"/>
                <a:gd name="connsiteX6" fmla="*/ 1932474 w 2744054"/>
                <a:gd name="connsiteY6" fmla="*/ 1092246 h 4169078"/>
                <a:gd name="connsiteX7" fmla="*/ 2226630 w 2744054"/>
                <a:gd name="connsiteY7" fmla="*/ 0 h 4169078"/>
                <a:gd name="connsiteX8" fmla="*/ 2647275 w 2744054"/>
                <a:gd name="connsiteY8" fmla="*/ 1017869 h 4169078"/>
                <a:gd name="connsiteX9" fmla="*/ 2721040 w 2744054"/>
                <a:gd name="connsiteY9" fmla="*/ 1569135 h 4169078"/>
                <a:gd name="connsiteX10" fmla="*/ 2661773 w 2744054"/>
                <a:gd name="connsiteY10" fmla="*/ 2212603 h 4169078"/>
                <a:gd name="connsiteX11" fmla="*/ 1895998 w 2744054"/>
                <a:gd name="connsiteY11" fmla="*/ 3335912 h 4169078"/>
                <a:gd name="connsiteX12" fmla="*/ 853292 w 2744054"/>
                <a:gd name="connsiteY12" fmla="*/ 4042857 h 4169078"/>
                <a:gd name="connsiteX13" fmla="*/ 122641 w 2744054"/>
                <a:gd name="connsiteY13" fmla="*/ 4106053 h 4169078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85196"/>
                <a:gd name="connsiteX1" fmla="*/ 742 w 2903985"/>
                <a:gd name="connsiteY1" fmla="*/ 3298159 h 4185196"/>
                <a:gd name="connsiteX2" fmla="*/ 206505 w 2903985"/>
                <a:gd name="connsiteY2" fmla="*/ 2769904 h 4185196"/>
                <a:gd name="connsiteX3" fmla="*/ 392858 w 2903985"/>
                <a:gd name="connsiteY3" fmla="*/ 2351109 h 4185196"/>
                <a:gd name="connsiteX4" fmla="*/ 950573 w 2903985"/>
                <a:gd name="connsiteY4" fmla="*/ 1933203 h 4185196"/>
                <a:gd name="connsiteX5" fmla="*/ 1373905 w 2903985"/>
                <a:gd name="connsiteY5" fmla="*/ 1588174 h 4185196"/>
                <a:gd name="connsiteX6" fmla="*/ 2092405 w 2903985"/>
                <a:gd name="connsiteY6" fmla="*/ 1092246 h 4185196"/>
                <a:gd name="connsiteX7" fmla="*/ 2386561 w 2903985"/>
                <a:gd name="connsiteY7" fmla="*/ 0 h 4185196"/>
                <a:gd name="connsiteX8" fmla="*/ 2807206 w 2903985"/>
                <a:gd name="connsiteY8" fmla="*/ 1017869 h 4185196"/>
                <a:gd name="connsiteX9" fmla="*/ 2880971 w 2903985"/>
                <a:gd name="connsiteY9" fmla="*/ 1569135 h 4185196"/>
                <a:gd name="connsiteX10" fmla="*/ 2821704 w 2903985"/>
                <a:gd name="connsiteY10" fmla="*/ 2212603 h 4185196"/>
                <a:gd name="connsiteX11" fmla="*/ 2055929 w 2903985"/>
                <a:gd name="connsiteY11" fmla="*/ 3335912 h 4185196"/>
                <a:gd name="connsiteX12" fmla="*/ 886181 w 2903985"/>
                <a:gd name="connsiteY12" fmla="*/ 4067649 h 4185196"/>
                <a:gd name="connsiteX13" fmla="*/ 282572 w 2903985"/>
                <a:gd name="connsiteY13" fmla="*/ 4106053 h 4185196"/>
                <a:gd name="connsiteX0" fmla="*/ 282572 w 2903985"/>
                <a:gd name="connsiteY0" fmla="*/ 4106053 h 4165095"/>
                <a:gd name="connsiteX1" fmla="*/ 742 w 2903985"/>
                <a:gd name="connsiteY1" fmla="*/ 3298159 h 4165095"/>
                <a:gd name="connsiteX2" fmla="*/ 206505 w 2903985"/>
                <a:gd name="connsiteY2" fmla="*/ 2769904 h 4165095"/>
                <a:gd name="connsiteX3" fmla="*/ 392858 w 2903985"/>
                <a:gd name="connsiteY3" fmla="*/ 2351109 h 4165095"/>
                <a:gd name="connsiteX4" fmla="*/ 950573 w 2903985"/>
                <a:gd name="connsiteY4" fmla="*/ 1933203 h 4165095"/>
                <a:gd name="connsiteX5" fmla="*/ 1373905 w 2903985"/>
                <a:gd name="connsiteY5" fmla="*/ 1588174 h 4165095"/>
                <a:gd name="connsiteX6" fmla="*/ 2092405 w 2903985"/>
                <a:gd name="connsiteY6" fmla="*/ 1092246 h 4165095"/>
                <a:gd name="connsiteX7" fmla="*/ 2386561 w 2903985"/>
                <a:gd name="connsiteY7" fmla="*/ 0 h 4165095"/>
                <a:gd name="connsiteX8" fmla="*/ 2807206 w 2903985"/>
                <a:gd name="connsiteY8" fmla="*/ 1017869 h 4165095"/>
                <a:gd name="connsiteX9" fmla="*/ 2880971 w 2903985"/>
                <a:gd name="connsiteY9" fmla="*/ 1569135 h 4165095"/>
                <a:gd name="connsiteX10" fmla="*/ 2821704 w 2903985"/>
                <a:gd name="connsiteY10" fmla="*/ 2212603 h 4165095"/>
                <a:gd name="connsiteX11" fmla="*/ 2055929 w 2903985"/>
                <a:gd name="connsiteY11" fmla="*/ 3335912 h 4165095"/>
                <a:gd name="connsiteX12" fmla="*/ 886181 w 2903985"/>
                <a:gd name="connsiteY12" fmla="*/ 4067649 h 4165095"/>
                <a:gd name="connsiteX13" fmla="*/ 282572 w 2903985"/>
                <a:gd name="connsiteY13" fmla="*/ 4106053 h 4165095"/>
                <a:gd name="connsiteX0" fmla="*/ 282572 w 2903985"/>
                <a:gd name="connsiteY0" fmla="*/ 4106053 h 4227697"/>
                <a:gd name="connsiteX1" fmla="*/ 742 w 2903985"/>
                <a:gd name="connsiteY1" fmla="*/ 3298159 h 4227697"/>
                <a:gd name="connsiteX2" fmla="*/ 206505 w 2903985"/>
                <a:gd name="connsiteY2" fmla="*/ 2769904 h 4227697"/>
                <a:gd name="connsiteX3" fmla="*/ 392858 w 2903985"/>
                <a:gd name="connsiteY3" fmla="*/ 2351109 h 4227697"/>
                <a:gd name="connsiteX4" fmla="*/ 950573 w 2903985"/>
                <a:gd name="connsiteY4" fmla="*/ 1933203 h 4227697"/>
                <a:gd name="connsiteX5" fmla="*/ 1373905 w 2903985"/>
                <a:gd name="connsiteY5" fmla="*/ 1588174 h 4227697"/>
                <a:gd name="connsiteX6" fmla="*/ 2092405 w 2903985"/>
                <a:gd name="connsiteY6" fmla="*/ 1092246 h 4227697"/>
                <a:gd name="connsiteX7" fmla="*/ 2386561 w 2903985"/>
                <a:gd name="connsiteY7" fmla="*/ 0 h 4227697"/>
                <a:gd name="connsiteX8" fmla="*/ 2807206 w 2903985"/>
                <a:gd name="connsiteY8" fmla="*/ 1017869 h 4227697"/>
                <a:gd name="connsiteX9" fmla="*/ 2880971 w 2903985"/>
                <a:gd name="connsiteY9" fmla="*/ 1569135 h 4227697"/>
                <a:gd name="connsiteX10" fmla="*/ 2821704 w 2903985"/>
                <a:gd name="connsiteY10" fmla="*/ 2212603 h 4227697"/>
                <a:gd name="connsiteX11" fmla="*/ 2055929 w 2903985"/>
                <a:gd name="connsiteY11" fmla="*/ 3335912 h 4227697"/>
                <a:gd name="connsiteX12" fmla="*/ 777287 w 2903985"/>
                <a:gd name="connsiteY12" fmla="*/ 4191608 h 4227697"/>
                <a:gd name="connsiteX13" fmla="*/ 282572 w 2903985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1373905 w 2910047"/>
                <a:gd name="connsiteY5" fmla="*/ 1588174 h 4227697"/>
                <a:gd name="connsiteX6" fmla="*/ 2092405 w 2910047"/>
                <a:gd name="connsiteY6" fmla="*/ 1092246 h 4227697"/>
                <a:gd name="connsiteX7" fmla="*/ 2386561 w 2910047"/>
                <a:gd name="connsiteY7" fmla="*/ 0 h 4227697"/>
                <a:gd name="connsiteX8" fmla="*/ 2807206 w 2910047"/>
                <a:gd name="connsiteY8" fmla="*/ 1017869 h 4227697"/>
                <a:gd name="connsiteX9" fmla="*/ 2880971 w 2910047"/>
                <a:gd name="connsiteY9" fmla="*/ 1569135 h 4227697"/>
                <a:gd name="connsiteX10" fmla="*/ 2821704 w 2910047"/>
                <a:gd name="connsiteY10" fmla="*/ 2212603 h 4227697"/>
                <a:gd name="connsiteX11" fmla="*/ 1965183 w 2910047"/>
                <a:gd name="connsiteY11" fmla="*/ 3261536 h 4227697"/>
                <a:gd name="connsiteX12" fmla="*/ 777287 w 2910047"/>
                <a:gd name="connsiteY12" fmla="*/ 4191608 h 4227697"/>
                <a:gd name="connsiteX13" fmla="*/ 282572 w 2910047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2092405 w 2910047"/>
                <a:gd name="connsiteY5" fmla="*/ 1092246 h 4227697"/>
                <a:gd name="connsiteX6" fmla="*/ 2386561 w 2910047"/>
                <a:gd name="connsiteY6" fmla="*/ 0 h 4227697"/>
                <a:gd name="connsiteX7" fmla="*/ 2807206 w 2910047"/>
                <a:gd name="connsiteY7" fmla="*/ 1017869 h 4227697"/>
                <a:gd name="connsiteX8" fmla="*/ 2880971 w 2910047"/>
                <a:gd name="connsiteY8" fmla="*/ 1569135 h 4227697"/>
                <a:gd name="connsiteX9" fmla="*/ 2821704 w 2910047"/>
                <a:gd name="connsiteY9" fmla="*/ 2212603 h 4227697"/>
                <a:gd name="connsiteX10" fmla="*/ 1965183 w 2910047"/>
                <a:gd name="connsiteY10" fmla="*/ 3261536 h 4227697"/>
                <a:gd name="connsiteX11" fmla="*/ 777287 w 2910047"/>
                <a:gd name="connsiteY11" fmla="*/ 4191608 h 4227697"/>
                <a:gd name="connsiteX12" fmla="*/ 282572 w 2910047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950680 w 2910154"/>
                <a:gd name="connsiteY4" fmla="*/ 1933203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077722 w 2910154"/>
                <a:gd name="connsiteY4" fmla="*/ 1945600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222916 w 2910154"/>
                <a:gd name="connsiteY4" fmla="*/ 1957995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175972 w 2803447"/>
                <a:gd name="connsiteY0" fmla="*/ 4106053 h 4227106"/>
                <a:gd name="connsiteX1" fmla="*/ 3036 w 2803447"/>
                <a:gd name="connsiteY1" fmla="*/ 3310554 h 4227106"/>
                <a:gd name="connsiteX2" fmla="*/ 99905 w 2803447"/>
                <a:gd name="connsiteY2" fmla="*/ 2769904 h 4227106"/>
                <a:gd name="connsiteX3" fmla="*/ 504049 w 2803447"/>
                <a:gd name="connsiteY3" fmla="*/ 2363505 h 4227106"/>
                <a:gd name="connsiteX4" fmla="*/ 1116209 w 2803447"/>
                <a:gd name="connsiteY4" fmla="*/ 1957995 h 4227106"/>
                <a:gd name="connsiteX5" fmla="*/ 1985805 w 2803447"/>
                <a:gd name="connsiteY5" fmla="*/ 1092246 h 4227106"/>
                <a:gd name="connsiteX6" fmla="*/ 2279961 w 2803447"/>
                <a:gd name="connsiteY6" fmla="*/ 0 h 4227106"/>
                <a:gd name="connsiteX7" fmla="*/ 2700606 w 2803447"/>
                <a:gd name="connsiteY7" fmla="*/ 1017869 h 4227106"/>
                <a:gd name="connsiteX8" fmla="*/ 2774371 w 2803447"/>
                <a:gd name="connsiteY8" fmla="*/ 1569135 h 4227106"/>
                <a:gd name="connsiteX9" fmla="*/ 2715104 w 2803447"/>
                <a:gd name="connsiteY9" fmla="*/ 2212603 h 4227106"/>
                <a:gd name="connsiteX10" fmla="*/ 1858583 w 2803447"/>
                <a:gd name="connsiteY10" fmla="*/ 3261536 h 4227106"/>
                <a:gd name="connsiteX11" fmla="*/ 670687 w 2803447"/>
                <a:gd name="connsiteY11" fmla="*/ 4191608 h 4227106"/>
                <a:gd name="connsiteX12" fmla="*/ 175972 w 2803447"/>
                <a:gd name="connsiteY12" fmla="*/ 4106053 h 4227106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834010"/>
                <a:gd name="connsiteY0" fmla="*/ 3957300 h 4078352"/>
                <a:gd name="connsiteX1" fmla="*/ 3036 w 2834010"/>
                <a:gd name="connsiteY1" fmla="*/ 3161801 h 4078352"/>
                <a:gd name="connsiteX2" fmla="*/ 99905 w 2834010"/>
                <a:gd name="connsiteY2" fmla="*/ 2621151 h 4078352"/>
                <a:gd name="connsiteX3" fmla="*/ 504049 w 2834010"/>
                <a:gd name="connsiteY3" fmla="*/ 2214752 h 4078352"/>
                <a:gd name="connsiteX4" fmla="*/ 1116209 w 2834010"/>
                <a:gd name="connsiteY4" fmla="*/ 1809242 h 4078352"/>
                <a:gd name="connsiteX5" fmla="*/ 1985805 w 2834010"/>
                <a:gd name="connsiteY5" fmla="*/ 943493 h 4078352"/>
                <a:gd name="connsiteX6" fmla="*/ 2316258 w 2834010"/>
                <a:gd name="connsiteY6" fmla="*/ 0 h 4078352"/>
                <a:gd name="connsiteX7" fmla="*/ 2700606 w 2834010"/>
                <a:gd name="connsiteY7" fmla="*/ 869116 h 4078352"/>
                <a:gd name="connsiteX8" fmla="*/ 2828818 w 2834010"/>
                <a:gd name="connsiteY8" fmla="*/ 1507155 h 4078352"/>
                <a:gd name="connsiteX9" fmla="*/ 2551762 w 2834010"/>
                <a:gd name="connsiteY9" fmla="*/ 2125829 h 4078352"/>
                <a:gd name="connsiteX10" fmla="*/ 1858583 w 2834010"/>
                <a:gd name="connsiteY10" fmla="*/ 3112783 h 4078352"/>
                <a:gd name="connsiteX11" fmla="*/ 670687 w 2834010"/>
                <a:gd name="connsiteY11" fmla="*/ 4042855 h 4078352"/>
                <a:gd name="connsiteX12" fmla="*/ 175972 w 2834010"/>
                <a:gd name="connsiteY12" fmla="*/ 3957300 h 4078352"/>
                <a:gd name="connsiteX0" fmla="*/ 175972 w 2836539"/>
                <a:gd name="connsiteY0" fmla="*/ 3957300 h 4078352"/>
                <a:gd name="connsiteX1" fmla="*/ 3036 w 2836539"/>
                <a:gd name="connsiteY1" fmla="*/ 3161801 h 4078352"/>
                <a:gd name="connsiteX2" fmla="*/ 99905 w 2836539"/>
                <a:gd name="connsiteY2" fmla="*/ 2621151 h 4078352"/>
                <a:gd name="connsiteX3" fmla="*/ 504049 w 2836539"/>
                <a:gd name="connsiteY3" fmla="*/ 2214752 h 4078352"/>
                <a:gd name="connsiteX4" fmla="*/ 1116209 w 2836539"/>
                <a:gd name="connsiteY4" fmla="*/ 1809242 h 4078352"/>
                <a:gd name="connsiteX5" fmla="*/ 1985805 w 2836539"/>
                <a:gd name="connsiteY5" fmla="*/ 943493 h 4078352"/>
                <a:gd name="connsiteX6" fmla="*/ 2316258 w 2836539"/>
                <a:gd name="connsiteY6" fmla="*/ 0 h 4078352"/>
                <a:gd name="connsiteX7" fmla="*/ 2700606 w 2836539"/>
                <a:gd name="connsiteY7" fmla="*/ 869116 h 4078352"/>
                <a:gd name="connsiteX8" fmla="*/ 2828818 w 2836539"/>
                <a:gd name="connsiteY8" fmla="*/ 1507155 h 4078352"/>
                <a:gd name="connsiteX9" fmla="*/ 2715103 w 2836539"/>
                <a:gd name="connsiteY9" fmla="*/ 2175414 h 4078352"/>
                <a:gd name="connsiteX10" fmla="*/ 1858583 w 2836539"/>
                <a:gd name="connsiteY10" fmla="*/ 3112783 h 4078352"/>
                <a:gd name="connsiteX11" fmla="*/ 670687 w 2836539"/>
                <a:gd name="connsiteY11" fmla="*/ 4042855 h 4078352"/>
                <a:gd name="connsiteX12" fmla="*/ 175972 w 2836539"/>
                <a:gd name="connsiteY12" fmla="*/ 3957300 h 4078352"/>
                <a:gd name="connsiteX0" fmla="*/ 175972 w 2829637"/>
                <a:gd name="connsiteY0" fmla="*/ 3957300 h 4078352"/>
                <a:gd name="connsiteX1" fmla="*/ 3036 w 2829637"/>
                <a:gd name="connsiteY1" fmla="*/ 3161801 h 4078352"/>
                <a:gd name="connsiteX2" fmla="*/ 99905 w 2829637"/>
                <a:gd name="connsiteY2" fmla="*/ 2621151 h 4078352"/>
                <a:gd name="connsiteX3" fmla="*/ 504049 w 2829637"/>
                <a:gd name="connsiteY3" fmla="*/ 2214752 h 4078352"/>
                <a:gd name="connsiteX4" fmla="*/ 1116209 w 2829637"/>
                <a:gd name="connsiteY4" fmla="*/ 1809242 h 4078352"/>
                <a:gd name="connsiteX5" fmla="*/ 1985805 w 2829637"/>
                <a:gd name="connsiteY5" fmla="*/ 943493 h 4078352"/>
                <a:gd name="connsiteX6" fmla="*/ 2316258 w 2829637"/>
                <a:gd name="connsiteY6" fmla="*/ 0 h 4078352"/>
                <a:gd name="connsiteX7" fmla="*/ 2700606 w 2829637"/>
                <a:gd name="connsiteY7" fmla="*/ 869116 h 4078352"/>
                <a:gd name="connsiteX8" fmla="*/ 2828818 w 2829637"/>
                <a:gd name="connsiteY8" fmla="*/ 1507155 h 4078352"/>
                <a:gd name="connsiteX9" fmla="*/ 2715103 w 2829637"/>
                <a:gd name="connsiteY9" fmla="*/ 2175414 h 4078352"/>
                <a:gd name="connsiteX10" fmla="*/ 2103245 w 2829637"/>
                <a:gd name="connsiteY10" fmla="*/ 2809472 h 4078352"/>
                <a:gd name="connsiteX11" fmla="*/ 1858583 w 2829637"/>
                <a:gd name="connsiteY11" fmla="*/ 3112783 h 4078352"/>
                <a:gd name="connsiteX12" fmla="*/ 670687 w 2829637"/>
                <a:gd name="connsiteY12" fmla="*/ 4042855 h 4078352"/>
                <a:gd name="connsiteX13" fmla="*/ 175972 w 2829637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858583 w 2828921"/>
                <a:gd name="connsiteY11" fmla="*/ 3112783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695241 w 2828921"/>
                <a:gd name="connsiteY11" fmla="*/ 3385497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749688 w 2828921"/>
                <a:gd name="connsiteY11" fmla="*/ 3447479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116394"/>
                <a:gd name="connsiteX1" fmla="*/ 3036 w 2828921"/>
                <a:gd name="connsiteY1" fmla="*/ 3161801 h 4116394"/>
                <a:gd name="connsiteX2" fmla="*/ 99905 w 2828921"/>
                <a:gd name="connsiteY2" fmla="*/ 2621151 h 4116394"/>
                <a:gd name="connsiteX3" fmla="*/ 504049 w 2828921"/>
                <a:gd name="connsiteY3" fmla="*/ 2214752 h 4116394"/>
                <a:gd name="connsiteX4" fmla="*/ 1116209 w 2828921"/>
                <a:gd name="connsiteY4" fmla="*/ 1809242 h 4116394"/>
                <a:gd name="connsiteX5" fmla="*/ 1985805 w 2828921"/>
                <a:gd name="connsiteY5" fmla="*/ 943493 h 4116394"/>
                <a:gd name="connsiteX6" fmla="*/ 2316258 w 2828921"/>
                <a:gd name="connsiteY6" fmla="*/ 0 h 4116394"/>
                <a:gd name="connsiteX7" fmla="*/ 2700606 w 2828921"/>
                <a:gd name="connsiteY7" fmla="*/ 869116 h 4116394"/>
                <a:gd name="connsiteX8" fmla="*/ 2828818 w 2828921"/>
                <a:gd name="connsiteY8" fmla="*/ 1507155 h 4116394"/>
                <a:gd name="connsiteX9" fmla="*/ 2715103 w 2828921"/>
                <a:gd name="connsiteY9" fmla="*/ 2175414 h 4116394"/>
                <a:gd name="connsiteX10" fmla="*/ 2375481 w 2828921"/>
                <a:gd name="connsiteY10" fmla="*/ 2722699 h 4116394"/>
                <a:gd name="connsiteX11" fmla="*/ 1749688 w 2828921"/>
                <a:gd name="connsiteY11" fmla="*/ 3447479 h 4116394"/>
                <a:gd name="connsiteX12" fmla="*/ 706986 w 2828921"/>
                <a:gd name="connsiteY12" fmla="*/ 4092440 h 4116394"/>
                <a:gd name="connsiteX13" fmla="*/ 175972 w 2828921"/>
                <a:gd name="connsiteY13" fmla="*/ 3957300 h 4116394"/>
                <a:gd name="connsiteX0" fmla="*/ 175972 w 2828921"/>
                <a:gd name="connsiteY0" fmla="*/ 4019282 h 4135211"/>
                <a:gd name="connsiteX1" fmla="*/ 3036 w 2828921"/>
                <a:gd name="connsiteY1" fmla="*/ 3161801 h 4135211"/>
                <a:gd name="connsiteX2" fmla="*/ 99905 w 2828921"/>
                <a:gd name="connsiteY2" fmla="*/ 2621151 h 4135211"/>
                <a:gd name="connsiteX3" fmla="*/ 504049 w 2828921"/>
                <a:gd name="connsiteY3" fmla="*/ 2214752 h 4135211"/>
                <a:gd name="connsiteX4" fmla="*/ 1116209 w 2828921"/>
                <a:gd name="connsiteY4" fmla="*/ 1809242 h 4135211"/>
                <a:gd name="connsiteX5" fmla="*/ 1985805 w 2828921"/>
                <a:gd name="connsiteY5" fmla="*/ 943493 h 4135211"/>
                <a:gd name="connsiteX6" fmla="*/ 2316258 w 2828921"/>
                <a:gd name="connsiteY6" fmla="*/ 0 h 4135211"/>
                <a:gd name="connsiteX7" fmla="*/ 2700606 w 2828921"/>
                <a:gd name="connsiteY7" fmla="*/ 869116 h 4135211"/>
                <a:gd name="connsiteX8" fmla="*/ 2828818 w 2828921"/>
                <a:gd name="connsiteY8" fmla="*/ 1507155 h 4135211"/>
                <a:gd name="connsiteX9" fmla="*/ 2715103 w 2828921"/>
                <a:gd name="connsiteY9" fmla="*/ 2175414 h 4135211"/>
                <a:gd name="connsiteX10" fmla="*/ 2375481 w 2828921"/>
                <a:gd name="connsiteY10" fmla="*/ 2722699 h 4135211"/>
                <a:gd name="connsiteX11" fmla="*/ 1749688 w 2828921"/>
                <a:gd name="connsiteY11" fmla="*/ 3447479 h 4135211"/>
                <a:gd name="connsiteX12" fmla="*/ 706986 w 2828921"/>
                <a:gd name="connsiteY12" fmla="*/ 4092440 h 4135211"/>
                <a:gd name="connsiteX13" fmla="*/ 175972 w 2828921"/>
                <a:gd name="connsiteY13" fmla="*/ 4019282 h 413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91DCD4E-1030-43F2-BFA2-84CAEBA34264}"/>
              </a:ext>
            </a:extLst>
          </p:cNvPr>
          <p:cNvSpPr/>
          <p:nvPr/>
        </p:nvSpPr>
        <p:spPr>
          <a:xfrm>
            <a:off x="1659467" y="1422400"/>
            <a:ext cx="5528733" cy="3708551"/>
          </a:xfrm>
          <a:custGeom>
            <a:avLst/>
            <a:gdLst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338666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526131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1213 w 4174067"/>
              <a:gd name="connsiteY0" fmla="*/ 0 h 3179368"/>
              <a:gd name="connsiteX1" fmla="*/ 1888067 w 4174067"/>
              <a:gd name="connsiteY1" fmla="*/ 21302 h 3179368"/>
              <a:gd name="connsiteX2" fmla="*/ 770467 w 4174067"/>
              <a:gd name="connsiteY2" fmla="*/ 139835 h 3179368"/>
              <a:gd name="connsiteX3" fmla="*/ 0 w 4174067"/>
              <a:gd name="connsiteY3" fmla="*/ 547433 h 3179368"/>
              <a:gd name="connsiteX4" fmla="*/ 0 w 4174067"/>
              <a:gd name="connsiteY4" fmla="*/ 2666072 h 3179368"/>
              <a:gd name="connsiteX5" fmla="*/ 855134 w 4174067"/>
              <a:gd name="connsiteY5" fmla="*/ 3103168 h 3179368"/>
              <a:gd name="connsiteX6" fmla="*/ 1896534 w 4174067"/>
              <a:gd name="connsiteY6" fmla="*/ 3179368 h 3179368"/>
              <a:gd name="connsiteX7" fmla="*/ 4174067 w 4174067"/>
              <a:gd name="connsiteY7" fmla="*/ 3153968 h 3179368"/>
              <a:gd name="connsiteX0" fmla="*/ 4151213 w 4174067"/>
              <a:gd name="connsiteY0" fmla="*/ 0 h 3185990"/>
              <a:gd name="connsiteX1" fmla="*/ 1888067 w 4174067"/>
              <a:gd name="connsiteY1" fmla="*/ 21302 h 3185990"/>
              <a:gd name="connsiteX2" fmla="*/ 770467 w 4174067"/>
              <a:gd name="connsiteY2" fmla="*/ 139835 h 3185990"/>
              <a:gd name="connsiteX3" fmla="*/ 0 w 4174067"/>
              <a:gd name="connsiteY3" fmla="*/ 547433 h 3185990"/>
              <a:gd name="connsiteX4" fmla="*/ 0 w 4174067"/>
              <a:gd name="connsiteY4" fmla="*/ 2666072 h 3185990"/>
              <a:gd name="connsiteX5" fmla="*/ 855134 w 4174067"/>
              <a:gd name="connsiteY5" fmla="*/ 3103168 h 3185990"/>
              <a:gd name="connsiteX6" fmla="*/ 1896534 w 4174067"/>
              <a:gd name="connsiteY6" fmla="*/ 3179368 h 3185990"/>
              <a:gd name="connsiteX7" fmla="*/ 4174067 w 4174067"/>
              <a:gd name="connsiteY7" fmla="*/ 3182809 h 3185990"/>
              <a:gd name="connsiteX0" fmla="*/ 4151213 w 4174067"/>
              <a:gd name="connsiteY0" fmla="*/ 43590 h 3164688"/>
              <a:gd name="connsiteX1" fmla="*/ 1888067 w 4174067"/>
              <a:gd name="connsiteY1" fmla="*/ 0 h 3164688"/>
              <a:gd name="connsiteX2" fmla="*/ 770467 w 4174067"/>
              <a:gd name="connsiteY2" fmla="*/ 118533 h 3164688"/>
              <a:gd name="connsiteX3" fmla="*/ 0 w 4174067"/>
              <a:gd name="connsiteY3" fmla="*/ 526131 h 3164688"/>
              <a:gd name="connsiteX4" fmla="*/ 0 w 4174067"/>
              <a:gd name="connsiteY4" fmla="*/ 2644770 h 3164688"/>
              <a:gd name="connsiteX5" fmla="*/ 855134 w 4174067"/>
              <a:gd name="connsiteY5" fmla="*/ 3081866 h 3164688"/>
              <a:gd name="connsiteX6" fmla="*/ 1896534 w 4174067"/>
              <a:gd name="connsiteY6" fmla="*/ 3158066 h 3164688"/>
              <a:gd name="connsiteX7" fmla="*/ 4174067 w 4174067"/>
              <a:gd name="connsiteY7" fmla="*/ 3161507 h 3164688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42"/>
              <a:gd name="connsiteX1" fmla="*/ 1888067 w 4174067"/>
              <a:gd name="connsiteY1" fmla="*/ 0 h 3158142"/>
              <a:gd name="connsiteX2" fmla="*/ 770467 w 4174067"/>
              <a:gd name="connsiteY2" fmla="*/ 118533 h 3158142"/>
              <a:gd name="connsiteX3" fmla="*/ 0 w 4174067"/>
              <a:gd name="connsiteY3" fmla="*/ 526131 h 3158142"/>
              <a:gd name="connsiteX4" fmla="*/ 0 w 4174067"/>
              <a:gd name="connsiteY4" fmla="*/ 2644770 h 3158142"/>
              <a:gd name="connsiteX5" fmla="*/ 855134 w 4174067"/>
              <a:gd name="connsiteY5" fmla="*/ 3081866 h 3158142"/>
              <a:gd name="connsiteX6" fmla="*/ 1896534 w 4174067"/>
              <a:gd name="connsiteY6" fmla="*/ 3158066 h 3158142"/>
              <a:gd name="connsiteX7" fmla="*/ 4174067 w 4174067"/>
              <a:gd name="connsiteY7" fmla="*/ 3096616 h 3158142"/>
              <a:gd name="connsiteX0" fmla="*/ 4151213 w 4174067"/>
              <a:gd name="connsiteY0" fmla="*/ 43590 h 3158194"/>
              <a:gd name="connsiteX1" fmla="*/ 1888067 w 4174067"/>
              <a:gd name="connsiteY1" fmla="*/ 0 h 3158194"/>
              <a:gd name="connsiteX2" fmla="*/ 770467 w 4174067"/>
              <a:gd name="connsiteY2" fmla="*/ 118533 h 3158194"/>
              <a:gd name="connsiteX3" fmla="*/ 0 w 4174067"/>
              <a:gd name="connsiteY3" fmla="*/ 526131 h 3158194"/>
              <a:gd name="connsiteX4" fmla="*/ 0 w 4174067"/>
              <a:gd name="connsiteY4" fmla="*/ 2644770 h 3158194"/>
              <a:gd name="connsiteX5" fmla="*/ 855134 w 4174067"/>
              <a:gd name="connsiteY5" fmla="*/ 3081866 h 3158194"/>
              <a:gd name="connsiteX6" fmla="*/ 1896534 w 4174067"/>
              <a:gd name="connsiteY6" fmla="*/ 3158066 h 3158194"/>
              <a:gd name="connsiteX7" fmla="*/ 4174067 w 4174067"/>
              <a:gd name="connsiteY7" fmla="*/ 3096616 h 315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74067" h="3158194">
                <a:moveTo>
                  <a:pt x="4151213" y="43590"/>
                </a:moveTo>
                <a:lnTo>
                  <a:pt x="1888067" y="0"/>
                </a:lnTo>
                <a:lnTo>
                  <a:pt x="770467" y="118533"/>
                </a:lnTo>
                <a:lnTo>
                  <a:pt x="0" y="526131"/>
                </a:lnTo>
                <a:lnTo>
                  <a:pt x="0" y="2644770"/>
                </a:lnTo>
                <a:lnTo>
                  <a:pt x="855134" y="3081866"/>
                </a:lnTo>
                <a:lnTo>
                  <a:pt x="1896534" y="3158066"/>
                </a:lnTo>
                <a:cubicBezTo>
                  <a:pt x="2449690" y="3160524"/>
                  <a:pt x="3035300" y="3127341"/>
                  <a:pt x="4174067" y="30966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B7858BF-092C-430F-BA9D-4F524B1B4232}"/>
              </a:ext>
            </a:extLst>
          </p:cNvPr>
          <p:cNvSpPr/>
          <p:nvPr/>
        </p:nvSpPr>
        <p:spPr>
          <a:xfrm>
            <a:off x="1676836" y="2057400"/>
            <a:ext cx="219397" cy="2489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B8925CD-69EB-43C9-BF2D-781EC63F1818}"/>
              </a:ext>
            </a:extLst>
          </p:cNvPr>
          <p:cNvSpPr/>
          <p:nvPr/>
        </p:nvSpPr>
        <p:spPr>
          <a:xfrm>
            <a:off x="728800" y="584828"/>
            <a:ext cx="506888" cy="30250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6A0A107-A2C4-4EED-97E9-3262DD225F7A}"/>
              </a:ext>
            </a:extLst>
          </p:cNvPr>
          <p:cNvSpPr/>
          <p:nvPr/>
        </p:nvSpPr>
        <p:spPr>
          <a:xfrm>
            <a:off x="730857" y="2831841"/>
            <a:ext cx="1154187" cy="940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14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5CDA276-B4BC-463A-A29E-D07B865B1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69" y="803178"/>
            <a:ext cx="3962743" cy="271905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FCE8B83-2250-4EFB-B526-9E3D075B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273" y="4037445"/>
            <a:ext cx="3962743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74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B89687F-D336-41ED-A729-FAF10A634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82" y="910532"/>
            <a:ext cx="4871126" cy="279221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12DCB48-6F25-4B7F-BEA5-59E402243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82" y="4379837"/>
            <a:ext cx="4871126" cy="269466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0CD2F4E-812C-4311-AFC6-46920150D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779" y="336832"/>
            <a:ext cx="4858933" cy="273734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ECECA13-EADE-4FE0-BECE-C3421AAF3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3779" y="3159507"/>
            <a:ext cx="4858933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2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780</Words>
  <Application>Microsoft Office PowerPoint</Application>
  <PresentationFormat>ユーザー設定</PresentationFormat>
  <Paragraphs>99</Paragraphs>
  <Slides>36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2" baseType="lpstr">
      <vt:lpstr>ＭＳ Ｐゴシック</vt:lpstr>
      <vt:lpstr>Arial</vt:lpstr>
      <vt:lpstr>Symbol</vt:lpstr>
      <vt:lpstr>Times New Roman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Tomo Aozasa</dc:creator>
  <dc:description/>
  <cp:lastModifiedBy>青笹 友信</cp:lastModifiedBy>
  <cp:revision>125</cp:revision>
  <dcterms:created xsi:type="dcterms:W3CDTF">2018-07-11T21:54:40Z</dcterms:created>
  <dcterms:modified xsi:type="dcterms:W3CDTF">2020-07-16T12:45:17Z</dcterms:modified>
  <dc:language>ja-JP</dc:language>
</cp:coreProperties>
</file>