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2" r:id="rId54"/>
    <p:sldId id="313" r:id="rId55"/>
    <p:sldId id="320" r:id="rId56"/>
    <p:sldId id="322" r:id="rId57"/>
    <p:sldId id="314" r:id="rId58"/>
    <p:sldId id="315" r:id="rId59"/>
    <p:sldId id="316" r:id="rId60"/>
    <p:sldId id="317" r:id="rId61"/>
    <p:sldId id="318" r:id="rId62"/>
    <p:sldId id="319" r:id="rId63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20"/>
            <p14:sldId id="322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C29BD7-44A7-4333-8299-FBF1A1C9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/>
          <a:stretch/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556C119-E050-424E-9C28-2EF60584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/>
          <a:stretch/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CA6BA-F734-4CCD-9507-95E4DF9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34DF87-1E5E-487F-8F3E-A57FEC6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8BDC2-8441-4150-AFA8-6BAA8F6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EAB194-81C5-4BC2-AFD7-C7D7E6339FF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5B170F-8DDA-4FE1-A67D-D2C86CF5428E}"/>
              </a:ext>
            </a:extLst>
          </p:cNvPr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8AD2B-31E6-4C86-B62D-30EB82A89324}"/>
              </a:ext>
            </a:extLst>
          </p:cNvPr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0D05481-E132-4884-90EF-B4BCA175FB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84EAE8-EE9F-4E34-B3E2-187E1898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18FF1ED-1CDC-454D-BC1B-4230E716B0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361FE-524A-43CE-848E-84C279E50930}"/>
              </a:ext>
            </a:extLst>
          </p:cNvPr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CC63E7-0E6A-4D06-BB37-44FF53A5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B09F531-516D-4743-B6BC-6350011D5F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916B18-8791-4CA3-8B1E-002FA7F169A1}"/>
              </a:ext>
            </a:extLst>
          </p:cNvPr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AFA2C0-7A6A-4BCE-A329-0FC9D2E1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5"/>
          <a:stretch/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42ACC6-E257-47DD-9030-02C11B950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0"/>
          <a:stretch/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CDDD65-2243-4825-B9CE-5248DD8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4BB63BF-8F66-402B-B981-ADD7AB98117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F4FE0-95A0-4AA7-9B4A-CE7B064857C3}"/>
              </a:ext>
            </a:extLst>
          </p:cNvPr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873FC8-18A1-4F11-AE11-7C71D6EE814D}"/>
              </a:ext>
            </a:extLst>
          </p:cNvPr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1EE8550-536B-48C5-BB25-E618B0DBDC5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739B6FC-57E0-454E-8B0A-6B66F53F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A7AA54A-85D9-4A5E-8626-058B8FE21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6CBE2-2FDA-49C4-8E14-9C2B4F3CCFCA}"/>
              </a:ext>
            </a:extLst>
          </p:cNvPr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AA0AFA-3C56-4041-A717-88BFFC0D5CE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1F9855-76AD-4BFC-83B8-6FF71D5B15B6}"/>
              </a:ext>
            </a:extLst>
          </p:cNvPr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7468CF3-166D-4307-8B19-88E6A0963D0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8B006F-CE1D-4DB8-87FD-9A31B6324BA9}"/>
              </a:ext>
            </a:extLst>
          </p:cNvPr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EBBDDE9-3A7B-4186-955B-611A517558F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566B0A3-EE1D-4C65-A17E-010B19535D7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429E5D-5B22-438E-9344-8656A34D5799}"/>
              </a:ext>
            </a:extLst>
          </p:cNvPr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1B14264-72BE-4870-A4F6-93C804CBE15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BF163B-8CE6-4073-8847-FDC4BAA3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36569D-BF6F-42B1-9112-E86EA1C7BCEE}"/>
              </a:ext>
            </a:extLst>
          </p:cNvPr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19032E-7E52-43A4-B2E4-291A64868E0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0D9689-17C2-4F2C-B170-03FC00D59788}"/>
              </a:ext>
            </a:extLst>
          </p:cNvPr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056A4D-AA80-41B6-9D5C-80D6FDBBBE6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CAFD73-4653-4CC7-A3E7-5B2889445716}"/>
              </a:ext>
            </a:extLst>
          </p:cNvPr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04C4207-7CC9-490C-A0EB-1846620474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CAD34C2-A7E0-4F44-831A-133DB2E91E96}"/>
              </a:ext>
            </a:extLst>
          </p:cNvPr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F807D63-AC29-42F0-AE2B-8C8054275E2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A86C1C-E918-4E26-9CF9-EF7F8AADF7AC}"/>
              </a:ext>
            </a:extLst>
          </p:cNvPr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4D7D78E-FE1E-4277-8B6A-37B1CB1BBA8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68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6B19966-AB3D-4368-8CD6-AE1A3BD489EB}"/>
              </a:ext>
            </a:extLst>
          </p:cNvPr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901B20EB-3480-4355-8D5D-7EEBB9F8BED4}"/>
                </a:ext>
              </a:extLst>
            </p:cNvPr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786225 w 1915886"/>
                <a:gd name="connsiteY4" fmla="*/ 322217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17227 w 1915886"/>
                <a:gd name="connsiteY3" fmla="*/ 722812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17227 w 1915886"/>
                <a:gd name="connsiteY3" fmla="*/ 722812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39189 w 1915886"/>
                <a:gd name="connsiteY1" fmla="*/ 1381542 h 1576251"/>
                <a:gd name="connsiteX2" fmla="*/ 1152436 w 1915886"/>
                <a:gd name="connsiteY2" fmla="*/ 1079863 h 1576251"/>
                <a:gd name="connsiteX3" fmla="*/ 1517227 w 1915886"/>
                <a:gd name="connsiteY3" fmla="*/ 722812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39189 w 1915886"/>
                <a:gd name="connsiteY1" fmla="*/ 1381542 h 1576251"/>
                <a:gd name="connsiteX2" fmla="*/ 1125641 w 1915886"/>
                <a:gd name="connsiteY2" fmla="*/ 1074728 h 1576251"/>
                <a:gd name="connsiteX3" fmla="*/ 1517227 w 1915886"/>
                <a:gd name="connsiteY3" fmla="*/ 722812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39189 w 1915886"/>
                <a:gd name="connsiteY1" fmla="*/ 1381542 h 1576251"/>
                <a:gd name="connsiteX2" fmla="*/ 1125641 w 1915886"/>
                <a:gd name="connsiteY2" fmla="*/ 1074728 h 1576251"/>
                <a:gd name="connsiteX3" fmla="*/ 1456937 w 1915886"/>
                <a:gd name="connsiteY3" fmla="*/ 758753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39189 w 1915886"/>
                <a:gd name="connsiteY1" fmla="*/ 1381542 h 1576251"/>
                <a:gd name="connsiteX2" fmla="*/ 1125641 w 1915886"/>
                <a:gd name="connsiteY2" fmla="*/ 1074728 h 1576251"/>
                <a:gd name="connsiteX3" fmla="*/ 1456937 w 1915886"/>
                <a:gd name="connsiteY3" fmla="*/ 758753 h 1576251"/>
                <a:gd name="connsiteX4" fmla="*/ 1739333 w 1915886"/>
                <a:gd name="connsiteY4" fmla="*/ 38116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39189 w 1915886"/>
                <a:gd name="connsiteY1" fmla="*/ 1381542 h 1576251"/>
                <a:gd name="connsiteX2" fmla="*/ 1125641 w 1915886"/>
                <a:gd name="connsiteY2" fmla="*/ 1074728 h 1576251"/>
                <a:gd name="connsiteX3" fmla="*/ 1423442 w 1915886"/>
                <a:gd name="connsiteY3" fmla="*/ 784425 h 1576251"/>
                <a:gd name="connsiteX4" fmla="*/ 1739333 w 1915886"/>
                <a:gd name="connsiteY4" fmla="*/ 38116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39189 w 1915886"/>
                <a:gd name="connsiteY1" fmla="*/ 1381542 h 1576251"/>
                <a:gd name="connsiteX2" fmla="*/ 1045255 w 1915886"/>
                <a:gd name="connsiteY2" fmla="*/ 1084996 h 1576251"/>
                <a:gd name="connsiteX3" fmla="*/ 1423442 w 1915886"/>
                <a:gd name="connsiteY3" fmla="*/ 784425 h 1576251"/>
                <a:gd name="connsiteX4" fmla="*/ 1739333 w 1915886"/>
                <a:gd name="connsiteY4" fmla="*/ 38116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65985 w 1915886"/>
                <a:gd name="connsiteY1" fmla="*/ 1345602 h 1576251"/>
                <a:gd name="connsiteX2" fmla="*/ 1045255 w 1915886"/>
                <a:gd name="connsiteY2" fmla="*/ 1084996 h 1576251"/>
                <a:gd name="connsiteX3" fmla="*/ 1423442 w 1915886"/>
                <a:gd name="connsiteY3" fmla="*/ 784425 h 1576251"/>
                <a:gd name="connsiteX4" fmla="*/ 1739333 w 1915886"/>
                <a:gd name="connsiteY4" fmla="*/ 381164 h 1576251"/>
                <a:gd name="connsiteX5" fmla="*/ 1915886 w 1915886"/>
                <a:gd name="connsiteY5" fmla="*/ 0 h 157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87D3EBEE-8F1E-44ED-9F37-5253228CFFC0}"/>
                </a:ext>
              </a:extLst>
            </p:cNvPr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786225 w 1915886"/>
                <a:gd name="connsiteY4" fmla="*/ 322217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55931 w 1915886"/>
                <a:gd name="connsiteY3" fmla="*/ 687977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59285 w 1915886"/>
                <a:gd name="connsiteY1" fmla="*/ 1402080 h 1576251"/>
                <a:gd name="connsiteX2" fmla="*/ 1152436 w 1915886"/>
                <a:gd name="connsiteY2" fmla="*/ 1079863 h 1576251"/>
                <a:gd name="connsiteX3" fmla="*/ 1517227 w 1915886"/>
                <a:gd name="connsiteY3" fmla="*/ 722812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72683 w 1915886"/>
                <a:gd name="connsiteY1" fmla="*/ 1453424 h 1576251"/>
                <a:gd name="connsiteX2" fmla="*/ 1152436 w 1915886"/>
                <a:gd name="connsiteY2" fmla="*/ 1079863 h 1576251"/>
                <a:gd name="connsiteX3" fmla="*/ 1517227 w 1915886"/>
                <a:gd name="connsiteY3" fmla="*/ 722812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72683 w 1915886"/>
                <a:gd name="connsiteY1" fmla="*/ 1453424 h 1576251"/>
                <a:gd name="connsiteX2" fmla="*/ 1112242 w 1915886"/>
                <a:gd name="connsiteY2" fmla="*/ 1316044 h 1576251"/>
                <a:gd name="connsiteX3" fmla="*/ 1517227 w 1915886"/>
                <a:gd name="connsiteY3" fmla="*/ 722812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25791 w 1915886"/>
                <a:gd name="connsiteY1" fmla="*/ 1499634 h 1576251"/>
                <a:gd name="connsiteX2" fmla="*/ 1112242 w 1915886"/>
                <a:gd name="connsiteY2" fmla="*/ 1316044 h 1576251"/>
                <a:gd name="connsiteX3" fmla="*/ 1517227 w 1915886"/>
                <a:gd name="connsiteY3" fmla="*/ 722812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25791 w 1915886"/>
                <a:gd name="connsiteY1" fmla="*/ 1499634 h 1576251"/>
                <a:gd name="connsiteX2" fmla="*/ 1112242 w 1915886"/>
                <a:gd name="connsiteY2" fmla="*/ 1316044 h 1576251"/>
                <a:gd name="connsiteX3" fmla="*/ 1490431 w 1915886"/>
                <a:gd name="connsiteY3" fmla="*/ 1133562 h 1576251"/>
                <a:gd name="connsiteX4" fmla="*/ 1786225 w 1915886"/>
                <a:gd name="connsiteY4" fmla="*/ 365760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25791 w 1915886"/>
                <a:gd name="connsiteY1" fmla="*/ 1499634 h 1576251"/>
                <a:gd name="connsiteX2" fmla="*/ 1112242 w 1915886"/>
                <a:gd name="connsiteY2" fmla="*/ 1316044 h 1576251"/>
                <a:gd name="connsiteX3" fmla="*/ 1490431 w 1915886"/>
                <a:gd name="connsiteY3" fmla="*/ 1133562 h 1576251"/>
                <a:gd name="connsiteX4" fmla="*/ 1786225 w 1915886"/>
                <a:gd name="connsiteY4" fmla="*/ 920272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25791 w 1915886"/>
                <a:gd name="connsiteY1" fmla="*/ 1499634 h 1576251"/>
                <a:gd name="connsiteX2" fmla="*/ 1112242 w 1915886"/>
                <a:gd name="connsiteY2" fmla="*/ 1316044 h 1576251"/>
                <a:gd name="connsiteX3" fmla="*/ 1383248 w 1915886"/>
                <a:gd name="connsiteY3" fmla="*/ 1200309 h 1576251"/>
                <a:gd name="connsiteX4" fmla="*/ 1786225 w 1915886"/>
                <a:gd name="connsiteY4" fmla="*/ 920272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25791 w 1915886"/>
                <a:gd name="connsiteY1" fmla="*/ 1499634 h 1576251"/>
                <a:gd name="connsiteX2" fmla="*/ 897877 w 1915886"/>
                <a:gd name="connsiteY2" fmla="*/ 1382791 h 1576251"/>
                <a:gd name="connsiteX3" fmla="*/ 1383248 w 1915886"/>
                <a:gd name="connsiteY3" fmla="*/ 1200309 h 1576251"/>
                <a:gd name="connsiteX4" fmla="*/ 1786225 w 1915886"/>
                <a:gd name="connsiteY4" fmla="*/ 920272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25791 w 1915886"/>
                <a:gd name="connsiteY1" fmla="*/ 1499634 h 1576251"/>
                <a:gd name="connsiteX2" fmla="*/ 897877 w 1915886"/>
                <a:gd name="connsiteY2" fmla="*/ 1382791 h 1576251"/>
                <a:gd name="connsiteX3" fmla="*/ 1269367 w 1915886"/>
                <a:gd name="connsiteY3" fmla="*/ 1231115 h 1576251"/>
                <a:gd name="connsiteX4" fmla="*/ 1786225 w 1915886"/>
                <a:gd name="connsiteY4" fmla="*/ 920272 h 1576251"/>
                <a:gd name="connsiteX5" fmla="*/ 1915886 w 1915886"/>
                <a:gd name="connsiteY5" fmla="*/ 0 h 1576251"/>
                <a:gd name="connsiteX0" fmla="*/ 0 w 1915886"/>
                <a:gd name="connsiteY0" fmla="*/ 1576251 h 1576251"/>
                <a:gd name="connsiteX1" fmla="*/ 525791 w 1915886"/>
                <a:gd name="connsiteY1" fmla="*/ 1499634 h 1576251"/>
                <a:gd name="connsiteX2" fmla="*/ 897877 w 1915886"/>
                <a:gd name="connsiteY2" fmla="*/ 1382791 h 1576251"/>
                <a:gd name="connsiteX3" fmla="*/ 1269367 w 1915886"/>
                <a:gd name="connsiteY3" fmla="*/ 1231115 h 1576251"/>
                <a:gd name="connsiteX4" fmla="*/ 1612054 w 1915886"/>
                <a:gd name="connsiteY4" fmla="*/ 1002422 h 1576251"/>
                <a:gd name="connsiteX5" fmla="*/ 1915886 w 1915886"/>
                <a:gd name="connsiteY5" fmla="*/ 0 h 1576251"/>
                <a:gd name="connsiteX0" fmla="*/ 0 w 1882391"/>
                <a:gd name="connsiteY0" fmla="*/ 1037142 h 1037142"/>
                <a:gd name="connsiteX1" fmla="*/ 525791 w 1882391"/>
                <a:gd name="connsiteY1" fmla="*/ 960525 h 1037142"/>
                <a:gd name="connsiteX2" fmla="*/ 897877 w 1882391"/>
                <a:gd name="connsiteY2" fmla="*/ 843682 h 1037142"/>
                <a:gd name="connsiteX3" fmla="*/ 1269367 w 1882391"/>
                <a:gd name="connsiteY3" fmla="*/ 692006 h 1037142"/>
                <a:gd name="connsiteX4" fmla="*/ 1612054 w 1882391"/>
                <a:gd name="connsiteY4" fmla="*/ 463313 h 1037142"/>
                <a:gd name="connsiteX5" fmla="*/ 1882391 w 1882391"/>
                <a:gd name="connsiteY5" fmla="*/ 0 h 1037142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69367 w 1902488"/>
                <a:gd name="connsiteY3" fmla="*/ 404481 h 749617"/>
                <a:gd name="connsiteX4" fmla="*/ 1612054 w 1902488"/>
                <a:gd name="connsiteY4" fmla="*/ 175788 h 749617"/>
                <a:gd name="connsiteX5" fmla="*/ 1902488 w 1902488"/>
                <a:gd name="connsiteY5" fmla="*/ 0 h 749617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69367 w 1902488"/>
                <a:gd name="connsiteY3" fmla="*/ 404481 h 749617"/>
                <a:gd name="connsiteX4" fmla="*/ 1612054 w 1902488"/>
                <a:gd name="connsiteY4" fmla="*/ 175788 h 749617"/>
                <a:gd name="connsiteX5" fmla="*/ 1902488 w 1902488"/>
                <a:gd name="connsiteY5" fmla="*/ 0 h 749617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69367 w 1902488"/>
                <a:gd name="connsiteY3" fmla="*/ 404481 h 749617"/>
                <a:gd name="connsiteX4" fmla="*/ 1545066 w 1902488"/>
                <a:gd name="connsiteY4" fmla="*/ 237401 h 749617"/>
                <a:gd name="connsiteX5" fmla="*/ 1902488 w 1902488"/>
                <a:gd name="connsiteY5" fmla="*/ 0 h 749617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69367 w 1902488"/>
                <a:gd name="connsiteY3" fmla="*/ 404481 h 749617"/>
                <a:gd name="connsiteX4" fmla="*/ 1545066 w 1902488"/>
                <a:gd name="connsiteY4" fmla="*/ 237401 h 749617"/>
                <a:gd name="connsiteX5" fmla="*/ 1902488 w 1902488"/>
                <a:gd name="connsiteY5" fmla="*/ 0 h 749617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69367 w 1902488"/>
                <a:gd name="connsiteY3" fmla="*/ 404481 h 749617"/>
                <a:gd name="connsiteX4" fmla="*/ 1545066 w 1902488"/>
                <a:gd name="connsiteY4" fmla="*/ 237401 h 749617"/>
                <a:gd name="connsiteX5" fmla="*/ 1902488 w 1902488"/>
                <a:gd name="connsiteY5" fmla="*/ 0 h 749617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29174 w 1902488"/>
                <a:gd name="connsiteY3" fmla="*/ 425019 h 749617"/>
                <a:gd name="connsiteX4" fmla="*/ 1545066 w 1902488"/>
                <a:gd name="connsiteY4" fmla="*/ 237401 h 749617"/>
                <a:gd name="connsiteX5" fmla="*/ 1902488 w 1902488"/>
                <a:gd name="connsiteY5" fmla="*/ 0 h 749617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29174 w 1902488"/>
                <a:gd name="connsiteY3" fmla="*/ 425019 h 749617"/>
                <a:gd name="connsiteX4" fmla="*/ 1545066 w 1902488"/>
                <a:gd name="connsiteY4" fmla="*/ 237401 h 749617"/>
                <a:gd name="connsiteX5" fmla="*/ 1902488 w 1902488"/>
                <a:gd name="connsiteY5" fmla="*/ 0 h 749617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29174 w 1902488"/>
                <a:gd name="connsiteY3" fmla="*/ 425019 h 749617"/>
                <a:gd name="connsiteX4" fmla="*/ 1545066 w 1902488"/>
                <a:gd name="connsiteY4" fmla="*/ 237401 h 749617"/>
                <a:gd name="connsiteX5" fmla="*/ 1902488 w 1902488"/>
                <a:gd name="connsiteY5" fmla="*/ 0 h 749617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29174 w 1902488"/>
                <a:gd name="connsiteY3" fmla="*/ 425019 h 749617"/>
                <a:gd name="connsiteX4" fmla="*/ 1545066 w 1902488"/>
                <a:gd name="connsiteY4" fmla="*/ 237401 h 749617"/>
                <a:gd name="connsiteX5" fmla="*/ 1902488 w 1902488"/>
                <a:gd name="connsiteY5" fmla="*/ 0 h 749617"/>
                <a:gd name="connsiteX0" fmla="*/ 0 w 1902488"/>
                <a:gd name="connsiteY0" fmla="*/ 749617 h 749617"/>
                <a:gd name="connsiteX1" fmla="*/ 525791 w 1902488"/>
                <a:gd name="connsiteY1" fmla="*/ 673000 h 749617"/>
                <a:gd name="connsiteX2" fmla="*/ 897877 w 1902488"/>
                <a:gd name="connsiteY2" fmla="*/ 556157 h 749617"/>
                <a:gd name="connsiteX3" fmla="*/ 1229174 w 1902488"/>
                <a:gd name="connsiteY3" fmla="*/ 425019 h 749617"/>
                <a:gd name="connsiteX4" fmla="*/ 1598657 w 1902488"/>
                <a:gd name="connsiteY4" fmla="*/ 263073 h 749617"/>
                <a:gd name="connsiteX5" fmla="*/ 1902488 w 1902488"/>
                <a:gd name="connsiteY5" fmla="*/ 0 h 749617"/>
                <a:gd name="connsiteX0" fmla="*/ 0 w 1902488"/>
                <a:gd name="connsiteY0" fmla="*/ 662333 h 662333"/>
                <a:gd name="connsiteX1" fmla="*/ 525791 w 1902488"/>
                <a:gd name="connsiteY1" fmla="*/ 585716 h 662333"/>
                <a:gd name="connsiteX2" fmla="*/ 897877 w 1902488"/>
                <a:gd name="connsiteY2" fmla="*/ 468873 h 662333"/>
                <a:gd name="connsiteX3" fmla="*/ 1229174 w 1902488"/>
                <a:gd name="connsiteY3" fmla="*/ 337735 h 662333"/>
                <a:gd name="connsiteX4" fmla="*/ 1598657 w 1902488"/>
                <a:gd name="connsiteY4" fmla="*/ 175789 h 662333"/>
                <a:gd name="connsiteX5" fmla="*/ 1902488 w 1902488"/>
                <a:gd name="connsiteY5" fmla="*/ 0 h 662333"/>
                <a:gd name="connsiteX0" fmla="*/ 0 w 1902488"/>
                <a:gd name="connsiteY0" fmla="*/ 662333 h 662333"/>
                <a:gd name="connsiteX1" fmla="*/ 525791 w 1902488"/>
                <a:gd name="connsiteY1" fmla="*/ 585716 h 662333"/>
                <a:gd name="connsiteX2" fmla="*/ 897877 w 1902488"/>
                <a:gd name="connsiteY2" fmla="*/ 468873 h 662333"/>
                <a:gd name="connsiteX3" fmla="*/ 1229174 w 1902488"/>
                <a:gd name="connsiteY3" fmla="*/ 337735 h 662333"/>
                <a:gd name="connsiteX4" fmla="*/ 1598657 w 1902488"/>
                <a:gd name="connsiteY4" fmla="*/ 175789 h 662333"/>
                <a:gd name="connsiteX5" fmla="*/ 1902488 w 1902488"/>
                <a:gd name="connsiteY5" fmla="*/ 0 h 662333"/>
                <a:gd name="connsiteX0" fmla="*/ 0 w 1902488"/>
                <a:gd name="connsiteY0" fmla="*/ 564781 h 588763"/>
                <a:gd name="connsiteX1" fmla="*/ 525791 w 1902488"/>
                <a:gd name="connsiteY1" fmla="*/ 585716 h 588763"/>
                <a:gd name="connsiteX2" fmla="*/ 897877 w 1902488"/>
                <a:gd name="connsiteY2" fmla="*/ 468873 h 588763"/>
                <a:gd name="connsiteX3" fmla="*/ 1229174 w 1902488"/>
                <a:gd name="connsiteY3" fmla="*/ 337735 h 588763"/>
                <a:gd name="connsiteX4" fmla="*/ 1598657 w 1902488"/>
                <a:gd name="connsiteY4" fmla="*/ 175789 h 588763"/>
                <a:gd name="connsiteX5" fmla="*/ 1902488 w 1902488"/>
                <a:gd name="connsiteY5" fmla="*/ 0 h 588763"/>
                <a:gd name="connsiteX0" fmla="*/ 0 w 1902488"/>
                <a:gd name="connsiteY0" fmla="*/ 564781 h 564781"/>
                <a:gd name="connsiteX1" fmla="*/ 525791 w 1902488"/>
                <a:gd name="connsiteY1" fmla="*/ 477894 h 564781"/>
                <a:gd name="connsiteX2" fmla="*/ 897877 w 1902488"/>
                <a:gd name="connsiteY2" fmla="*/ 468873 h 564781"/>
                <a:gd name="connsiteX3" fmla="*/ 1229174 w 1902488"/>
                <a:gd name="connsiteY3" fmla="*/ 337735 h 564781"/>
                <a:gd name="connsiteX4" fmla="*/ 1598657 w 1902488"/>
                <a:gd name="connsiteY4" fmla="*/ 175789 h 564781"/>
                <a:gd name="connsiteX5" fmla="*/ 1902488 w 1902488"/>
                <a:gd name="connsiteY5" fmla="*/ 0 h 564781"/>
                <a:gd name="connsiteX0" fmla="*/ 0 w 1902488"/>
                <a:gd name="connsiteY0" fmla="*/ 564781 h 564781"/>
                <a:gd name="connsiteX1" fmla="*/ 525791 w 1902488"/>
                <a:gd name="connsiteY1" fmla="*/ 477894 h 564781"/>
                <a:gd name="connsiteX2" fmla="*/ 931372 w 1902488"/>
                <a:gd name="connsiteY2" fmla="*/ 402126 h 564781"/>
                <a:gd name="connsiteX3" fmla="*/ 1229174 w 1902488"/>
                <a:gd name="connsiteY3" fmla="*/ 337735 h 564781"/>
                <a:gd name="connsiteX4" fmla="*/ 1598657 w 1902488"/>
                <a:gd name="connsiteY4" fmla="*/ 175789 h 564781"/>
                <a:gd name="connsiteX5" fmla="*/ 1902488 w 1902488"/>
                <a:gd name="connsiteY5" fmla="*/ 0 h 564781"/>
                <a:gd name="connsiteX0" fmla="*/ 0 w 1902488"/>
                <a:gd name="connsiteY0" fmla="*/ 564781 h 564781"/>
                <a:gd name="connsiteX1" fmla="*/ 525791 w 1902488"/>
                <a:gd name="connsiteY1" fmla="*/ 477894 h 564781"/>
                <a:gd name="connsiteX2" fmla="*/ 931372 w 1902488"/>
                <a:gd name="connsiteY2" fmla="*/ 402126 h 564781"/>
                <a:gd name="connsiteX3" fmla="*/ 1276066 w 1902488"/>
                <a:gd name="connsiteY3" fmla="*/ 291525 h 564781"/>
                <a:gd name="connsiteX4" fmla="*/ 1598657 w 1902488"/>
                <a:gd name="connsiteY4" fmla="*/ 175789 h 564781"/>
                <a:gd name="connsiteX5" fmla="*/ 1902488 w 1902488"/>
                <a:gd name="connsiteY5" fmla="*/ 0 h 564781"/>
                <a:gd name="connsiteX0" fmla="*/ 0 w 1902488"/>
                <a:gd name="connsiteY0" fmla="*/ 564781 h 564781"/>
                <a:gd name="connsiteX1" fmla="*/ 525791 w 1902488"/>
                <a:gd name="connsiteY1" fmla="*/ 477894 h 564781"/>
                <a:gd name="connsiteX2" fmla="*/ 931372 w 1902488"/>
                <a:gd name="connsiteY2" fmla="*/ 402126 h 564781"/>
                <a:gd name="connsiteX3" fmla="*/ 1276066 w 1902488"/>
                <a:gd name="connsiteY3" fmla="*/ 291525 h 564781"/>
                <a:gd name="connsiteX4" fmla="*/ 1598657 w 1902488"/>
                <a:gd name="connsiteY4" fmla="*/ 139848 h 564781"/>
                <a:gd name="connsiteX5" fmla="*/ 1902488 w 1902488"/>
                <a:gd name="connsiteY5" fmla="*/ 0 h 564781"/>
                <a:gd name="connsiteX0" fmla="*/ 0 w 1902488"/>
                <a:gd name="connsiteY0" fmla="*/ 564781 h 564781"/>
                <a:gd name="connsiteX1" fmla="*/ 525791 w 1902488"/>
                <a:gd name="connsiteY1" fmla="*/ 477894 h 564781"/>
                <a:gd name="connsiteX2" fmla="*/ 931372 w 1902488"/>
                <a:gd name="connsiteY2" fmla="*/ 402126 h 564781"/>
                <a:gd name="connsiteX3" fmla="*/ 1289464 w 1902488"/>
                <a:gd name="connsiteY3" fmla="*/ 270988 h 564781"/>
                <a:gd name="connsiteX4" fmla="*/ 1598657 w 1902488"/>
                <a:gd name="connsiteY4" fmla="*/ 139848 h 564781"/>
                <a:gd name="connsiteX5" fmla="*/ 1902488 w 1902488"/>
                <a:gd name="connsiteY5" fmla="*/ 0 h 564781"/>
                <a:gd name="connsiteX0" fmla="*/ 0 w 1902488"/>
                <a:gd name="connsiteY0" fmla="*/ 564781 h 564781"/>
                <a:gd name="connsiteX1" fmla="*/ 525791 w 1902488"/>
                <a:gd name="connsiteY1" fmla="*/ 477894 h 564781"/>
                <a:gd name="connsiteX2" fmla="*/ 904576 w 1902488"/>
                <a:gd name="connsiteY2" fmla="*/ 381589 h 564781"/>
                <a:gd name="connsiteX3" fmla="*/ 1289464 w 1902488"/>
                <a:gd name="connsiteY3" fmla="*/ 270988 h 564781"/>
                <a:gd name="connsiteX4" fmla="*/ 1598657 w 1902488"/>
                <a:gd name="connsiteY4" fmla="*/ 139848 h 564781"/>
                <a:gd name="connsiteX5" fmla="*/ 1902488 w 1902488"/>
                <a:gd name="connsiteY5" fmla="*/ 0 h 564781"/>
                <a:gd name="connsiteX0" fmla="*/ 0 w 1895789"/>
                <a:gd name="connsiteY0" fmla="*/ 621259 h 621259"/>
                <a:gd name="connsiteX1" fmla="*/ 525791 w 1895789"/>
                <a:gd name="connsiteY1" fmla="*/ 534372 h 621259"/>
                <a:gd name="connsiteX2" fmla="*/ 904576 w 1895789"/>
                <a:gd name="connsiteY2" fmla="*/ 438067 h 621259"/>
                <a:gd name="connsiteX3" fmla="*/ 1289464 w 1895789"/>
                <a:gd name="connsiteY3" fmla="*/ 327466 h 621259"/>
                <a:gd name="connsiteX4" fmla="*/ 1598657 w 1895789"/>
                <a:gd name="connsiteY4" fmla="*/ 196326 h 621259"/>
                <a:gd name="connsiteX5" fmla="*/ 1895789 w 1895789"/>
                <a:gd name="connsiteY5" fmla="*/ 0 h 621259"/>
                <a:gd name="connsiteX0" fmla="*/ 0 w 1895789"/>
                <a:gd name="connsiteY0" fmla="*/ 621259 h 621259"/>
                <a:gd name="connsiteX1" fmla="*/ 525791 w 1895789"/>
                <a:gd name="connsiteY1" fmla="*/ 534372 h 621259"/>
                <a:gd name="connsiteX2" fmla="*/ 904576 w 1895789"/>
                <a:gd name="connsiteY2" fmla="*/ 438067 h 621259"/>
                <a:gd name="connsiteX3" fmla="*/ 1289464 w 1895789"/>
                <a:gd name="connsiteY3" fmla="*/ 327466 h 621259"/>
                <a:gd name="connsiteX4" fmla="*/ 1591958 w 1895789"/>
                <a:gd name="connsiteY4" fmla="*/ 175789 h 621259"/>
                <a:gd name="connsiteX5" fmla="*/ 1895789 w 1895789"/>
                <a:gd name="connsiteY5" fmla="*/ 0 h 6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2943649-C5E3-41AE-9176-5828FBE0A4DB}"/>
                </a:ext>
              </a:extLst>
            </p:cNvPr>
            <p:cNvCxnSpPr>
              <a:cxnSpLocks/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24700E-7787-4BAF-A64E-D674085BE6C7}"/>
                </a:ext>
              </a:extLst>
            </p:cNvPr>
            <p:cNvCxnSpPr>
              <a:cxnSpLocks/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05C5B0-7321-47DD-BAB2-034BFBBF5195}"/>
              </a:ext>
            </a:extLst>
          </p:cNvPr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E043D17-1370-4074-82C6-B38B84349FAC}"/>
              </a:ext>
            </a:extLst>
          </p:cNvPr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F03C54-8CA0-43E6-B641-5C6EEA2AE39E}"/>
              </a:ext>
            </a:extLst>
          </p:cNvPr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A95D0F-EFBA-4635-BD04-A658B3935496}"/>
              </a:ext>
            </a:extLst>
          </p:cNvPr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68B1F4E-EE42-4D77-B636-CFBD3802C456}"/>
              </a:ext>
            </a:extLst>
          </p:cNvPr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6370B9C-9D89-457A-AEFC-C8B6EF66C812}"/>
              </a:ext>
            </a:extLst>
          </p:cNvPr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8FBC37-F4D1-4A3F-94CF-D74E29A3D5DE}"/>
              </a:ext>
            </a:extLst>
          </p:cNvPr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DFF980-0B26-4812-86AE-C6E280BB1A3F}"/>
              </a:ext>
            </a:extLst>
          </p:cNvPr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F47E3A8C-2FEE-455F-AE36-A8D49B2ABCFD}"/>
              </a:ext>
            </a:extLst>
          </p:cNvPr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07F788-BB44-4406-9F19-30D7C59A471A}"/>
              </a:ext>
            </a:extLst>
          </p:cNvPr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2B3C445B-147E-4A7C-89CC-1121A29D86BB}"/>
              </a:ext>
            </a:extLst>
          </p:cNvPr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AB9155-1DD7-481D-86E4-EAB37235540E}"/>
              </a:ext>
            </a:extLst>
          </p:cNvPr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9ABFD0A-2369-4718-A8ED-B8040BA97718}"/>
              </a:ext>
            </a:extLst>
          </p:cNvPr>
          <p:cNvCxnSpPr>
            <a:cxnSpLocks/>
          </p:cNvCxnSpPr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F822083-AD7D-47D1-9A77-988C4FB70DEC}"/>
              </a:ext>
            </a:extLst>
          </p:cNvPr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831B4F9-2472-4B70-A781-B98A13CCEA50}"/>
              </a:ext>
            </a:extLst>
          </p:cNvPr>
          <p:cNvCxnSpPr>
            <a:cxnSpLocks/>
          </p:cNvCxnSpPr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2613414-D120-4435-BE96-4F1C97C356A1}"/>
              </a:ext>
            </a:extLst>
          </p:cNvPr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16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87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391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274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1602</Words>
  <Application>Microsoft Office PowerPoint</Application>
  <PresentationFormat>ユーザー設定</PresentationFormat>
  <Paragraphs>205</Paragraphs>
  <Slides>62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8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287</cp:revision>
  <dcterms:created xsi:type="dcterms:W3CDTF">2018-07-11T21:54:40Z</dcterms:created>
  <dcterms:modified xsi:type="dcterms:W3CDTF">2020-12-05T07:16:16Z</dcterms:modified>
  <dc:language>ja-JP</dc:language>
</cp:coreProperties>
</file>