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7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9" r:id="rId43"/>
    <p:sldId id="302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72F8D5-F46A-4CE3-B8CA-8DD1990F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A2A4E8D-5ED2-460B-B638-DFBECC4C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5A263-AC25-44A6-AE2C-37CC71FE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793890-9A31-4BC7-AD2E-CB8A824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AE04BD-D1DA-4217-9913-6F572A6B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23B56B-4A42-4F7C-846A-59025570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D1456B-B2AD-4EE2-A0EB-A8106D93B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05A4D15-8162-4C1A-AC38-000F5D72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8B5803D-C15D-46C5-9E99-A3D67367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5E5DAAA-1703-4955-B344-794710FDF451}"/>
              </a:ext>
            </a:extLst>
          </p:cNvPr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C49696F-6212-4868-9B45-82FB2486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90EB9F1-D129-4626-99AE-8C163EBA7BF6}"/>
                </a:ext>
              </a:extLst>
            </p:cNvPr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BEE100C-378E-4576-9D50-EC4696D1369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81DF254-66EF-479E-A496-96A5D75F3844}"/>
                </a:ext>
              </a:extLst>
            </p:cNvPr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19DA752-A8C4-4B79-8B4C-B7DFD59DBED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FBE5878-F104-417E-A667-50FC06387F97}"/>
                </a:ext>
              </a:extLst>
            </p:cNvPr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87374DC-6F4A-4AFC-8D5D-3EAB26BAC06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6637FFC-CD1B-4E30-8CB1-C72693B36E9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F4B6575-6526-4532-8028-A7C0D409CD12}"/>
                </a:ext>
              </a:extLst>
            </p:cNvPr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FF596FC-D245-4E49-BB66-EC10965A66D6}"/>
                </a:ext>
              </a:extLst>
            </p:cNvPr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5394C1E-B89E-4075-87EE-6E56BDB5CE61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0D1386-7730-4CC0-B1A2-6C0F08FDA7D2}"/>
                </a:ext>
              </a:extLst>
            </p:cNvPr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AFC081F-43E0-4E81-868B-E948EB859641}"/>
                </a:ext>
              </a:extLst>
            </p:cNvPr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14DC4A-E21E-470E-B452-F9732D71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70E8DB-6776-4F5E-AEA8-49C262C5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2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EC1C2F-FAF5-4FF1-861E-8330BAD6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39F7A0-AFD1-4319-AB50-913045140569}"/>
              </a:ext>
            </a:extLst>
          </p:cNvPr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57A7EDA-35E1-48C9-A994-80A1CC3E666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8765EB-0C39-449D-BE58-C5348A5E2CC4}"/>
              </a:ext>
            </a:extLst>
          </p:cNvPr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1C5708-A173-43D8-81DB-A97D48728FC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140268-80CB-4F41-A56A-C23B17DF6C2C}"/>
              </a:ext>
            </a:extLst>
          </p:cNvPr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E9B9D34-4D78-436A-A660-6C0C02B4960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995D4AA-20A3-42D9-91FB-9FCE81DB2CE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67E1EF-34E6-4EFF-A19A-A5C79310A8D2}"/>
              </a:ext>
            </a:extLst>
          </p:cNvPr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9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85F7C2-9537-4D1C-8A28-69B47BB5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74F24-1082-4000-8855-7F6061E516C2}"/>
              </a:ext>
            </a:extLst>
          </p:cNvPr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2C7C991-CCEF-4F72-9C12-949460BB7C8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5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16E874-E107-4B85-BD5B-16E2BD39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C902A0-1FA8-48F7-A266-6DFB0DACC23C}"/>
              </a:ext>
            </a:extLst>
          </p:cNvPr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08440D6-4564-48AE-81F1-388E548E870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51A879-CFC0-40DA-B620-99760F3EE1BF}"/>
              </a:ext>
            </a:extLst>
          </p:cNvPr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2A34830-CEB0-4EF2-8208-4ACCD711500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5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8BEEA0-77FA-4877-88A2-D9079432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2AF47DD-8483-457B-8EBE-B675C7C9F8B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E0474A-8249-44E2-AB58-0ED4F1F60154}"/>
              </a:ext>
            </a:extLst>
          </p:cNvPr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  <p:extLst>
      <p:ext uri="{BB962C8B-B14F-4D97-AF65-F5344CB8AC3E}">
        <p14:creationId xmlns:p14="http://schemas.microsoft.com/office/powerpoint/2010/main" val="194001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4C38B-8EB6-4665-820E-4190E092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D30D1A8-5E46-4F6B-AE5E-BCBF51B37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/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F8DA493-C041-4AC1-800E-BB0533B18835}"/>
              </a:ext>
            </a:extLst>
          </p:cNvPr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8A9495B-FFEB-465F-A5C9-339A583F2F7B}"/>
              </a:ext>
            </a:extLst>
          </p:cNvPr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047120A-7745-46F2-890D-B96E3C6A7C46}"/>
              </a:ext>
            </a:extLst>
          </p:cNvPr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9A6313-597D-4CC2-BB9A-160DB0F10F10}"/>
              </a:ext>
            </a:extLst>
          </p:cNvPr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9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A1202B-DA3F-4F56-91B5-093FD3CA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3D0AAE-A44E-4739-8FD7-A6DA637B6D87}"/>
              </a:ext>
            </a:extLst>
          </p:cNvPr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6D0099A-E12D-40BD-B7A0-3AD81248EBE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7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6BF1CD-63B8-46C8-A40B-94D608C6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7E6795-2484-4DBA-9631-DBE16D55D458}"/>
              </a:ext>
            </a:extLst>
          </p:cNvPr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B3BBDB3-3580-453D-85E4-96A20CF415F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82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E0D011-94F3-4289-99CD-15C62523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6A236EF-0A7F-4C7F-AEB1-AB478F1C647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AE84EC-059B-41D6-889A-F458C7C785BE}"/>
              </a:ext>
            </a:extLst>
          </p:cNvPr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  <p:extLst>
      <p:ext uri="{BB962C8B-B14F-4D97-AF65-F5344CB8AC3E}">
        <p14:creationId xmlns:p14="http://schemas.microsoft.com/office/powerpoint/2010/main" val="283604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E4CB9B-6476-4AF4-9D5D-1FD39310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0E80195-75DD-4D43-A048-85BA0BC31F1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E6C810-5659-48E6-BEF3-1531818C1976}"/>
              </a:ext>
            </a:extLst>
          </p:cNvPr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D252B4-9C28-47F2-99B5-A4049258D11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980AA5-2435-4EE7-A9EC-8B65A29B9C95}"/>
              </a:ext>
            </a:extLst>
          </p:cNvPr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  <p:extLst>
      <p:ext uri="{BB962C8B-B14F-4D97-AF65-F5344CB8AC3E}">
        <p14:creationId xmlns:p14="http://schemas.microsoft.com/office/powerpoint/2010/main" val="3827290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050385-3279-4E9E-816B-735E99CC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D40476-EF93-4AEF-BA5A-48C73DAE9A9A}"/>
              </a:ext>
            </a:extLst>
          </p:cNvPr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7B47E3-89F8-44BA-ADC0-D81FD1D6FB4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CD5E46-DD0B-44B4-875E-C1E45295A7D2}"/>
              </a:ext>
            </a:extLst>
          </p:cNvPr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09D14C-2A8B-43D5-8B30-2258411F992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1A8F39-077F-446E-A77F-371177A085CB}"/>
              </a:ext>
            </a:extLst>
          </p:cNvPr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9B78B8A-D218-42E4-96E7-2A270E85EA3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D7DFE9-137B-4E10-88AD-4BA796E476EC}"/>
              </a:ext>
            </a:extLst>
          </p:cNvPr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FD8E41-EA98-4764-ACFE-6DFD51B61EE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9AB76B-540A-487D-95EC-455BA1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6041C6-E7AC-4CD8-9C7C-E912BA650C6B}"/>
              </a:ext>
            </a:extLst>
          </p:cNvPr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2791552-47F1-4DC5-B32D-B9F79EEB953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24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B7AD17-3A39-4066-9B48-0FFB6281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A9D02C6-0BA7-46B5-BBB1-A300B65202B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BD0DAA-869C-47F8-9BF0-D33CDAA0D870}"/>
              </a:ext>
            </a:extLst>
          </p:cNvPr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669141-0BB7-4F47-9B11-7E37EED0B82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74768-E581-46A4-B80D-AA5184EDCAA9}"/>
              </a:ext>
            </a:extLst>
          </p:cNvPr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411067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39C366-1A51-40E7-8CA4-83093EE8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A1A20C8-0BDE-41E2-B848-2998DE6156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ED3824-D6BC-48DE-8067-CCE08B4F87AD}"/>
              </a:ext>
            </a:extLst>
          </p:cNvPr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669B227-2A4B-45E4-9BBF-3B122D20E8F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D7D73D-BDF1-4204-A3E2-D5AE787477F5}"/>
              </a:ext>
            </a:extLst>
          </p:cNvPr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12576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0ED98D-0326-4811-8EDF-861B3C5E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71C6FC-DF8D-42BC-B2CA-2A77BC97A190}"/>
              </a:ext>
            </a:extLst>
          </p:cNvPr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ECFB127-089D-4662-B0B4-5522E76F76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73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E32D4C-15BA-4371-A35B-95209BFA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4A6370-0309-47FB-A1D3-7C03DB657E34}"/>
              </a:ext>
            </a:extLst>
          </p:cNvPr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5C4FB6-9BD0-4C0D-A5BC-77EB5C5B1D0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04869F03-2EC4-41E1-8619-74B6FB40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1EEB51-ADD2-40EE-AE93-AAE4FEC08BFE}"/>
              </a:ext>
            </a:extLst>
          </p:cNvPr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B4235DE-DAFE-4D83-9B4C-A35E897F9C3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07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550F07-E819-4563-A607-003D39D4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FA7F93-BC74-4D05-A44D-6749B7F0F5D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3CB992-3CD3-46CC-872A-C90FF11BDE25}"/>
              </a:ext>
            </a:extLst>
          </p:cNvPr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EA4204-8E69-43D0-86A8-D236D2C8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750F3F-BDAE-4305-88A3-9BB3214928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02BFE3-EDB8-45B4-9A31-2E4E672A0999}"/>
              </a:ext>
            </a:extLst>
          </p:cNvPr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  <p:extLst>
      <p:ext uri="{BB962C8B-B14F-4D97-AF65-F5344CB8AC3E}">
        <p14:creationId xmlns:p14="http://schemas.microsoft.com/office/powerpoint/2010/main" val="2275452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C88686F-9D39-4285-AB1B-A7340FE9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695ABA4-DE15-40C0-A58D-169D402F71A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33E88C-E5B7-42C5-99A6-A37877D48032}"/>
              </a:ext>
            </a:extLst>
          </p:cNvPr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67CC4E-C5FA-4093-AC6B-A1FDCA5E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2CCF771-CCF0-42AA-B830-9F536FA0442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8CA904-25C5-4D81-A1E7-D568105FBED1}"/>
              </a:ext>
            </a:extLst>
          </p:cNvPr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  <p:extLst>
      <p:ext uri="{BB962C8B-B14F-4D97-AF65-F5344CB8AC3E}">
        <p14:creationId xmlns:p14="http://schemas.microsoft.com/office/powerpoint/2010/main" val="2666981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BADA92-8DFF-41C2-8A9D-B8586E6A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5C29BD7-44A7-4333-8299-FBF1A1C9D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6"/>
          <a:stretch/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AD55B5-D817-405F-B2B2-4EAB5EB4A683}"/>
              </a:ext>
            </a:extLst>
          </p:cNvPr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5382DF-A0EE-4C80-8AA6-699BCE00030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5A497C-0E63-430C-A59A-87CEDB5E2433}"/>
              </a:ext>
            </a:extLst>
          </p:cNvPr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468B351-7E36-4C28-B367-34F4922EB2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>
            <a:extLst>
              <a:ext uri="{FF2B5EF4-FFF2-40B4-BE49-F238E27FC236}">
                <a16:creationId xmlns:a16="http://schemas.microsoft.com/office/drawing/2014/main" id="{966EF5E2-0497-4893-9887-1E5D50FDE502}"/>
              </a:ext>
            </a:extLst>
          </p:cNvPr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1EB0098-3550-429C-840F-C5B861AFDD50}"/>
              </a:ext>
            </a:extLst>
          </p:cNvPr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6C42BD-BD36-4346-916E-44FC4BB52393}"/>
              </a:ext>
            </a:extLst>
          </p:cNvPr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7AB94AE-E7B4-4C5A-BA25-A18475F876E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BAB6270-07DC-4749-B0A6-7B99E89A730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1B7EC94-DED8-4D7A-A4C1-0239FC52EDF8}"/>
              </a:ext>
            </a:extLst>
          </p:cNvPr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58F473B-024A-496E-B9B6-8EEFEAE4FF1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CB2F14D-AEFA-4A41-A95E-C0702C5B9CE1}"/>
              </a:ext>
            </a:extLst>
          </p:cNvPr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1A78A8A-FBEE-456F-ABBB-DE76A2022EE6}"/>
              </a:ext>
            </a:extLst>
          </p:cNvPr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60C1870-BB96-49FD-A713-05B7187DBE9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A4F93D2-9191-4FFA-BF10-25EDB001B97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4EDD9FB-154C-4378-8C7F-E32BDD176FDD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536D55D-6A21-483B-B747-178096EFACA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0739C69-01B3-4FE3-BDF5-0AA0E308297A}"/>
              </a:ext>
            </a:extLst>
          </p:cNvPr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380EC51-F68E-448C-9CC8-2368AE40D11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F73B202-8EE2-4643-BA5B-507217CF52F5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7C2FC04-50CA-4C80-B803-972F59EF2D30}"/>
              </a:ext>
            </a:extLst>
          </p:cNvPr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6991ABF-9E22-48F9-80FF-F23E1DF139B2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34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D556C119-E050-424E-9C28-2EF60584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6"/>
          <a:stretch/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1DC23C-7D1B-4EC1-9CFD-B425CE5BFDBB}"/>
              </a:ext>
            </a:extLst>
          </p:cNvPr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E58978-27E0-4AE3-BC2A-9DDF4AB54662}"/>
              </a:ext>
            </a:extLst>
          </p:cNvPr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31F7FC8-86A2-4FDA-9EB8-C285B656CCF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E6C57C0-3143-4B50-A30F-A93F051DBBC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17E3E3E-DC7E-4672-A968-EF30FFF9A26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43EE5CF-69B1-4EEF-A56E-A4EB2588A67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3C6886-7243-4ACE-9495-F3B9D0F55F70}"/>
              </a:ext>
            </a:extLst>
          </p:cNvPr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87693C-71F0-44FA-BA9B-49F14382135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0EAF10F-815C-4603-803A-C8891D036A8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A2A16C9-C8E2-4740-92B5-42B9EFAD8FB4}"/>
              </a:ext>
            </a:extLst>
          </p:cNvPr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620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CA6BA-F734-4CCD-9507-95E4DF97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B02C3-5AF2-4586-9FAC-F91A10968537}"/>
              </a:ext>
            </a:extLst>
          </p:cNvPr>
          <p:cNvSpPr txBox="1"/>
          <p:nvPr/>
        </p:nvSpPr>
        <p:spPr>
          <a:xfrm>
            <a:off x="298273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767782C-BF0F-4DC9-92F3-372F7704E0D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43840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82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834DF87-1E5E-487F-8F3E-A57FEC62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A5C3D9A-BE67-4C4C-B5BD-A989EDEEBF2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146D4-5CCD-4B19-ADB5-6B73612BC281}"/>
              </a:ext>
            </a:extLst>
          </p:cNvPr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9105DD-C7A1-4E8E-9B0F-99821183B0E3}"/>
              </a:ext>
            </a:extLst>
          </p:cNvPr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5EBBEBF-3106-4348-9A06-613C9B9DE8D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03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E8BDC2-8441-4150-AFA8-6BAA8F60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5EAB194-81C5-4BC2-AFD7-C7D7E6339FF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963333" y="2744148"/>
            <a:ext cx="367451" cy="4731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5B170F-8DDA-4FE1-A67D-D2C86CF5428E}"/>
              </a:ext>
            </a:extLst>
          </p:cNvPr>
          <p:cNvSpPr txBox="1"/>
          <p:nvPr/>
        </p:nvSpPr>
        <p:spPr>
          <a:xfrm>
            <a:off x="3330784" y="2527724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8AD2B-31E6-4C86-B62D-30EB82A89324}"/>
              </a:ext>
            </a:extLst>
          </p:cNvPr>
          <p:cNvSpPr txBox="1"/>
          <p:nvPr/>
        </p:nvSpPr>
        <p:spPr>
          <a:xfrm>
            <a:off x="3330784" y="1435515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0D05481-E132-4884-90EF-B4BCA175FB3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963333" y="1185619"/>
            <a:ext cx="367451" cy="46632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95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84EAE8-EE9F-4E34-B3E2-187E1898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523842"/>
            <a:ext cx="5297339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18FF1ED-1CDC-454D-BC1B-4230E716B09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38025" y="1862667"/>
            <a:ext cx="320042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9361FE-524A-43CE-848E-84C279E50930}"/>
              </a:ext>
            </a:extLst>
          </p:cNvPr>
          <p:cNvSpPr txBox="1"/>
          <p:nvPr/>
        </p:nvSpPr>
        <p:spPr>
          <a:xfrm>
            <a:off x="1933783" y="1139191"/>
            <a:ext cx="1808483" cy="723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</a:p>
        </p:txBody>
      </p:sp>
    </p:spTree>
    <p:extLst>
      <p:ext uri="{BB962C8B-B14F-4D97-AF65-F5344CB8AC3E}">
        <p14:creationId xmlns:p14="http://schemas.microsoft.com/office/powerpoint/2010/main" val="39125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CC63E7-0E6A-4D06-BB37-44FF53A5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228230"/>
            <a:ext cx="5259446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B09F531-516D-4743-B6BC-6350011D5F2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1425" y="863598"/>
            <a:ext cx="480907" cy="2201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916B18-8791-4CA3-8B1E-002FA7F169A1}"/>
              </a:ext>
            </a:extLst>
          </p:cNvPr>
          <p:cNvSpPr txBox="1"/>
          <p:nvPr/>
        </p:nvSpPr>
        <p:spPr>
          <a:xfrm>
            <a:off x="1451182" y="508000"/>
            <a:ext cx="1300485" cy="355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</a:p>
        </p:txBody>
      </p:sp>
    </p:spTree>
    <p:extLst>
      <p:ext uri="{BB962C8B-B14F-4D97-AF65-F5344CB8AC3E}">
        <p14:creationId xmlns:p14="http://schemas.microsoft.com/office/powerpoint/2010/main" val="4003852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3AFA2C0-7A6A-4BCE-A329-0FC9D2E1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35"/>
          <a:stretch/>
        </p:blipFill>
        <p:spPr>
          <a:xfrm>
            <a:off x="911728" y="78329"/>
            <a:ext cx="4909843" cy="37015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242ACC6-E257-47DD-9030-02C11B950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0"/>
          <a:stretch/>
        </p:blipFill>
        <p:spPr>
          <a:xfrm>
            <a:off x="680455" y="3669863"/>
            <a:ext cx="51530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38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CDDD65-2243-4825-B9CE-5248DD88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602339"/>
            <a:ext cx="525037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4BB63BF-8F66-402B-B981-ADD7AB98117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313091" y="3945469"/>
            <a:ext cx="260776" cy="3809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BF4FE0-95A0-4AA7-9B4A-CE7B064857C3}"/>
              </a:ext>
            </a:extLst>
          </p:cNvPr>
          <p:cNvSpPr txBox="1"/>
          <p:nvPr/>
        </p:nvSpPr>
        <p:spPr>
          <a:xfrm>
            <a:off x="1612048" y="4326467"/>
            <a:ext cx="1402085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873FC8-18A1-4F11-AE11-7C71D6EE814D}"/>
              </a:ext>
            </a:extLst>
          </p:cNvPr>
          <p:cNvSpPr txBox="1"/>
          <p:nvPr/>
        </p:nvSpPr>
        <p:spPr>
          <a:xfrm>
            <a:off x="3330782" y="1602339"/>
            <a:ext cx="1419018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1EE8550-536B-48C5-BB25-E618B0DBDC5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81025" y="2118804"/>
            <a:ext cx="59266" cy="3026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94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48BEEF-767E-45C8-A615-BB63D5F840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876"/>
          <a:stretch/>
        </p:blipFill>
        <p:spPr>
          <a:xfrm>
            <a:off x="1621264" y="1970380"/>
            <a:ext cx="6838095" cy="286408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E55A3D1-88C9-46C4-9917-4384ADB54C73}"/>
              </a:ext>
            </a:extLst>
          </p:cNvPr>
          <p:cNvSpPr txBox="1"/>
          <p:nvPr/>
        </p:nvSpPr>
        <p:spPr>
          <a:xfrm>
            <a:off x="3310465" y="2151708"/>
            <a:ext cx="1515535" cy="62535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Pipe= Flow resistance.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Fluid pressure drops through it.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EC11B6-4E22-484D-AAAC-DF8E43BE717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26000" y="2464387"/>
            <a:ext cx="744905" cy="140488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6FA83A2-BD09-4555-A9DF-EC55189CAA54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514205" y="4389486"/>
            <a:ext cx="491462" cy="48495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FF685B-35D8-4007-8385-5AA3CEC86D7B}"/>
              </a:ext>
            </a:extLst>
          </p:cNvPr>
          <p:cNvSpPr txBox="1"/>
          <p:nvPr/>
        </p:nvSpPr>
        <p:spPr>
          <a:xfrm>
            <a:off x="1527156" y="4874442"/>
            <a:ext cx="1974097" cy="899825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mass flow rate with ramp in time. Increase it gradually.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temperature with fixed value. 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09AFEBC-324F-4D6C-89B9-0AE5653FC1CC}"/>
              </a:ext>
            </a:extLst>
          </p:cNvPr>
          <p:cNvSpPr txBox="1"/>
          <p:nvPr/>
        </p:nvSpPr>
        <p:spPr>
          <a:xfrm>
            <a:off x="7622922" y="4874443"/>
            <a:ext cx="1669969" cy="611957"/>
          </a:xfrm>
          <a:prstGeom prst="rect">
            <a:avLst/>
          </a:prstGeom>
          <a:solidFill>
            <a:srgbClr val="00B0F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 (boundary cond.):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pressure with fixed value.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70DFCB-03CF-468A-87B1-4F2FEDA8CC1F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054559" y="4389486"/>
            <a:ext cx="403348" cy="48495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229D8C6-6DDE-4BDE-9AB4-56DCBE00C8B4}"/>
              </a:ext>
            </a:extLst>
          </p:cNvPr>
          <p:cNvSpPr txBox="1"/>
          <p:nvPr/>
        </p:nvSpPr>
        <p:spPr>
          <a:xfrm>
            <a:off x="3812434" y="4873852"/>
            <a:ext cx="1367303" cy="484957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Inlet pressure.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28F47707-7ECF-4544-BA20-E4C81B229B53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4496086" y="4156544"/>
            <a:ext cx="252014" cy="7173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FED6896-D68B-4F33-AA9F-AD0CB59537DA}"/>
              </a:ext>
            </a:extLst>
          </p:cNvPr>
          <p:cNvSpPr txBox="1"/>
          <p:nvPr/>
        </p:nvSpPr>
        <p:spPr>
          <a:xfrm>
            <a:off x="5444065" y="1970380"/>
            <a:ext cx="2065867" cy="730487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Volumes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 order to see the temperature and enthalpy change across the pipe.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97D03F-9EED-4CAA-AB9E-F628C6603C60}"/>
              </a:ext>
            </a:extLst>
          </p:cNvPr>
          <p:cNvSpPr txBox="1"/>
          <p:nvPr/>
        </p:nvSpPr>
        <p:spPr>
          <a:xfrm>
            <a:off x="5655733" y="5097629"/>
            <a:ext cx="1482679" cy="484957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of interest: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Outlet temperature.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DF8918F8-1480-46B8-B337-90E45D7956CC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6397073" y="4157134"/>
            <a:ext cx="177722" cy="9404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10A4F465-2C5C-43B5-AE68-4B9A6BFAC9F6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6476999" y="2700867"/>
            <a:ext cx="76122" cy="4111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32FF4C8-1012-41CB-8EF3-C0D556DA3D0B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4826001" y="2700867"/>
            <a:ext cx="1650998" cy="6350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739B6FC-57E0-454E-8B0A-6B66F53F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896"/>
            <a:ext cx="10080625" cy="50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3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95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116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8877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54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43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274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2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CD2F4E-812C-4311-AFC6-46920150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CECA13-EADE-4FE0-BECE-C3421AAF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1517</Words>
  <Application>Microsoft Office PowerPoint</Application>
  <PresentationFormat>ユーザー設定</PresentationFormat>
  <Paragraphs>188</Paragraphs>
  <Slides>61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61</vt:i4>
      </vt:variant>
    </vt:vector>
  </HeadingPairs>
  <TitlesOfParts>
    <vt:vector size="67" baseType="lpstr">
      <vt:lpstr>ＭＳ Ｐゴシック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251</cp:revision>
  <dcterms:created xsi:type="dcterms:W3CDTF">2018-07-11T21:54:40Z</dcterms:created>
  <dcterms:modified xsi:type="dcterms:W3CDTF">2020-09-12T08:16:36Z</dcterms:modified>
  <dc:language>ja-JP</dc:language>
</cp:coreProperties>
</file>