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6" r:id="rId7"/>
    <p:sldId id="261" r:id="rId8"/>
    <p:sldId id="262" r:id="rId9"/>
    <p:sldId id="263" r:id="rId10"/>
    <p:sldId id="264" r:id="rId11"/>
    <p:sldId id="265" r:id="rId12"/>
    <p:sldId id="27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1D05A80-F262-4FBD-A043-1DB3C252054D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7908AF0-4C53-46A0-9489-757C3CD2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2B05316-1A09-4C88-8C72-7BFF9B95D740}"/>
                </a:ext>
              </a:extLst>
            </p:cNvPr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8DBC07D-4786-49E2-9462-AB708F34107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3719DAC-1B0A-4E2B-838F-0DBC1E6675FC}"/>
                </a:ext>
              </a:extLst>
            </p:cNvPr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8896C70-0347-4DEE-AF97-4EF0359A889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C438550-FFFD-4501-AA79-DB60AA16A9BA}"/>
                </a:ext>
              </a:extLst>
            </p:cNvPr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8855AAA-DAAE-4D56-BE62-6171413323E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73D0FB5-20C9-4B21-8F3B-EF070E6E031A}"/>
                </a:ext>
              </a:extLst>
            </p:cNvPr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18B9CDE-C134-4A60-96F1-784F37B6CBD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3B95470-75CA-47E7-AEFE-08461357024A}"/>
                </a:ext>
              </a:extLst>
            </p:cNvPr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C5AF3A5-C4E2-4289-9638-B775DAA956C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791F4AE-F564-4FB2-B26C-423F98C53AE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A1D6EF7-3611-434B-AB10-2D0494FF5C5C}"/>
                </a:ext>
              </a:extLst>
            </p:cNvPr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88A753-4F6E-49B5-B881-5101713E5BAB}"/>
                </a:ext>
              </a:extLst>
            </p:cNvPr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F6AFBD0-75DF-40F9-8F32-442CAAE5285D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2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F5EB6B-FB6C-4AC7-923F-274B9BEE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7D12B61-98A7-4F41-BF46-4CFEC0BA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A3C467-7D5C-48C4-BE4B-3AD3A477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809B2-4FAC-4D16-BC64-AF106CE8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5C49054-2024-48C0-A378-F0988DA8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9AC53D-05D9-4D67-98FA-7A20100B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2299E5F-5C20-4CF4-A869-8243654FD6F1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CD0A27-C312-4C70-8127-A2643D08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5CC8C46-0445-4A45-8130-8A01E44B95E1}"/>
                </a:ext>
              </a:extLst>
            </p:cNvPr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B1AC1FC-2DE2-4CCB-A8B2-1FF51D9CDD1B}"/>
                  </a:ext>
                </a:extLst>
              </p:cNvPr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DE1FFBAA-8FF0-4011-8F3F-F322080ED6F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9B900E-E2D1-4896-AA79-123F2FF3FDC4}"/>
                  </a:ext>
                </a:extLst>
              </p:cNvPr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5B523A23-B9D3-435C-8A3F-92FE1D8CC45C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04ED83-2326-4D9B-BBE4-3278283B51B6}"/>
                  </a:ext>
                </a:extLst>
              </p:cNvPr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09168E53-A97D-48E2-A2CF-997A5D56604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A20D893-B8EB-43DC-A308-3F5017C53E05}"/>
                  </a:ext>
                </a:extLst>
              </p:cNvPr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0A7C4540-8070-4030-A79D-ACB8A8EEC91D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81746F-4AF0-433A-A6CE-813F5926C2D9}"/>
                  </a:ext>
                </a:extLst>
              </p:cNvPr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06A7FA8-21A4-44F5-B61A-E1259A89BC8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54401C8-27C6-428A-87DF-F0E1832BBCD4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2DAE39-3700-4FDF-B309-F0FE7C150727}"/>
                  </a:ext>
                </a:extLst>
              </p:cNvPr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738EDE8-B4FF-43D8-8BFF-4114D99781C7}"/>
                  </a:ext>
                </a:extLst>
              </p:cNvPr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CAD779F6-D00B-4E3C-806E-7A00E2DB71CD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759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4C63C6-C843-4D2D-BE4F-C313AD7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3E89EA9-D835-4518-957C-05917C76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09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191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26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CF0BA8F0-AB54-4709-A7EE-DAFE944FB52F}"/>
              </a:ext>
            </a:extLst>
          </p:cNvPr>
          <p:cNvSpPr/>
          <p:nvPr/>
        </p:nvSpPr>
        <p:spPr>
          <a:xfrm>
            <a:off x="3162357" y="1269998"/>
            <a:ext cx="2081950" cy="4292683"/>
          </a:xfrm>
          <a:custGeom>
            <a:avLst/>
            <a:gdLst>
              <a:gd name="connsiteX0" fmla="*/ 28260 w 1955570"/>
              <a:gd name="connsiteY0" fmla="*/ 3795609 h 3823457"/>
              <a:gd name="connsiteX1" fmla="*/ 341526 w 1955570"/>
              <a:gd name="connsiteY1" fmla="*/ 3507742 h 3823457"/>
              <a:gd name="connsiteX2" fmla="*/ 553193 w 1955570"/>
              <a:gd name="connsiteY2" fmla="*/ 3084409 h 3823457"/>
              <a:gd name="connsiteX3" fmla="*/ 443126 w 1955570"/>
              <a:gd name="connsiteY3" fmla="*/ 2559475 h 3823457"/>
              <a:gd name="connsiteX4" fmla="*/ 273793 w 1955570"/>
              <a:gd name="connsiteY4" fmla="*/ 2305475 h 3823457"/>
              <a:gd name="connsiteX5" fmla="*/ 104460 w 1955570"/>
              <a:gd name="connsiteY5" fmla="*/ 2085342 h 3823457"/>
              <a:gd name="connsiteX6" fmla="*/ 2860 w 1955570"/>
              <a:gd name="connsiteY6" fmla="*/ 1797475 h 3823457"/>
              <a:gd name="connsiteX7" fmla="*/ 53660 w 1955570"/>
              <a:gd name="connsiteY7" fmla="*/ 1399542 h 3823457"/>
              <a:gd name="connsiteX8" fmla="*/ 307660 w 1955570"/>
              <a:gd name="connsiteY8" fmla="*/ 950809 h 3823457"/>
              <a:gd name="connsiteX9" fmla="*/ 688660 w 1955570"/>
              <a:gd name="connsiteY9" fmla="*/ 552875 h 3823457"/>
              <a:gd name="connsiteX10" fmla="*/ 1543793 w 1955570"/>
              <a:gd name="connsiteY10" fmla="*/ 2542 h 3823457"/>
              <a:gd name="connsiteX11" fmla="*/ 1738526 w 1955570"/>
              <a:gd name="connsiteY11" fmla="*/ 789942 h 3823457"/>
              <a:gd name="connsiteX12" fmla="*/ 1899393 w 1955570"/>
              <a:gd name="connsiteY12" fmla="*/ 1628142 h 3823457"/>
              <a:gd name="connsiteX13" fmla="*/ 1916326 w 1955570"/>
              <a:gd name="connsiteY13" fmla="*/ 2830409 h 3823457"/>
              <a:gd name="connsiteX14" fmla="*/ 1399860 w 1955570"/>
              <a:gd name="connsiteY14" fmla="*/ 3490809 h 3823457"/>
              <a:gd name="connsiteX15" fmla="*/ 697126 w 1955570"/>
              <a:gd name="connsiteY15" fmla="*/ 3778675 h 3823457"/>
              <a:gd name="connsiteX16" fmla="*/ 28260 w 1955570"/>
              <a:gd name="connsiteY16" fmla="*/ 3795609 h 3823457"/>
              <a:gd name="connsiteX0" fmla="*/ 28260 w 1955570"/>
              <a:gd name="connsiteY0" fmla="*/ 3798904 h 3826752"/>
              <a:gd name="connsiteX1" fmla="*/ 341526 w 1955570"/>
              <a:gd name="connsiteY1" fmla="*/ 3511037 h 3826752"/>
              <a:gd name="connsiteX2" fmla="*/ 553193 w 1955570"/>
              <a:gd name="connsiteY2" fmla="*/ 3087704 h 3826752"/>
              <a:gd name="connsiteX3" fmla="*/ 443126 w 1955570"/>
              <a:gd name="connsiteY3" fmla="*/ 2562770 h 3826752"/>
              <a:gd name="connsiteX4" fmla="*/ 273793 w 1955570"/>
              <a:gd name="connsiteY4" fmla="*/ 2308770 h 3826752"/>
              <a:gd name="connsiteX5" fmla="*/ 104460 w 1955570"/>
              <a:gd name="connsiteY5" fmla="*/ 2088637 h 3826752"/>
              <a:gd name="connsiteX6" fmla="*/ 2860 w 1955570"/>
              <a:gd name="connsiteY6" fmla="*/ 1800770 h 3826752"/>
              <a:gd name="connsiteX7" fmla="*/ 53660 w 1955570"/>
              <a:gd name="connsiteY7" fmla="*/ 1402837 h 3826752"/>
              <a:gd name="connsiteX8" fmla="*/ 307660 w 1955570"/>
              <a:gd name="connsiteY8" fmla="*/ 954104 h 3826752"/>
              <a:gd name="connsiteX9" fmla="*/ 688660 w 1955570"/>
              <a:gd name="connsiteY9" fmla="*/ 556170 h 3826752"/>
              <a:gd name="connsiteX10" fmla="*/ 1543793 w 1955570"/>
              <a:gd name="connsiteY10" fmla="*/ 5837 h 3826752"/>
              <a:gd name="connsiteX11" fmla="*/ 1738526 w 1955570"/>
              <a:gd name="connsiteY11" fmla="*/ 793237 h 3826752"/>
              <a:gd name="connsiteX12" fmla="*/ 1899393 w 1955570"/>
              <a:gd name="connsiteY12" fmla="*/ 1631437 h 3826752"/>
              <a:gd name="connsiteX13" fmla="*/ 1916326 w 1955570"/>
              <a:gd name="connsiteY13" fmla="*/ 2833704 h 3826752"/>
              <a:gd name="connsiteX14" fmla="*/ 1399860 w 1955570"/>
              <a:gd name="connsiteY14" fmla="*/ 3494104 h 3826752"/>
              <a:gd name="connsiteX15" fmla="*/ 697126 w 1955570"/>
              <a:gd name="connsiteY15" fmla="*/ 3781970 h 3826752"/>
              <a:gd name="connsiteX16" fmla="*/ 28260 w 1955570"/>
              <a:gd name="connsiteY16" fmla="*/ 3798904 h 3826752"/>
              <a:gd name="connsiteX0" fmla="*/ 28260 w 1955570"/>
              <a:gd name="connsiteY0" fmla="*/ 3793426 h 3821274"/>
              <a:gd name="connsiteX1" fmla="*/ 341526 w 1955570"/>
              <a:gd name="connsiteY1" fmla="*/ 3505559 h 3821274"/>
              <a:gd name="connsiteX2" fmla="*/ 553193 w 1955570"/>
              <a:gd name="connsiteY2" fmla="*/ 3082226 h 3821274"/>
              <a:gd name="connsiteX3" fmla="*/ 443126 w 1955570"/>
              <a:gd name="connsiteY3" fmla="*/ 2557292 h 3821274"/>
              <a:gd name="connsiteX4" fmla="*/ 273793 w 1955570"/>
              <a:gd name="connsiteY4" fmla="*/ 2303292 h 3821274"/>
              <a:gd name="connsiteX5" fmla="*/ 104460 w 1955570"/>
              <a:gd name="connsiteY5" fmla="*/ 2083159 h 3821274"/>
              <a:gd name="connsiteX6" fmla="*/ 2860 w 1955570"/>
              <a:gd name="connsiteY6" fmla="*/ 1795292 h 3821274"/>
              <a:gd name="connsiteX7" fmla="*/ 53660 w 1955570"/>
              <a:gd name="connsiteY7" fmla="*/ 1397359 h 3821274"/>
              <a:gd name="connsiteX8" fmla="*/ 307660 w 1955570"/>
              <a:gd name="connsiteY8" fmla="*/ 948626 h 3821274"/>
              <a:gd name="connsiteX9" fmla="*/ 688660 w 1955570"/>
              <a:gd name="connsiteY9" fmla="*/ 550692 h 3821274"/>
              <a:gd name="connsiteX10" fmla="*/ 1543793 w 1955570"/>
              <a:gd name="connsiteY10" fmla="*/ 359 h 3821274"/>
              <a:gd name="connsiteX11" fmla="*/ 1738526 w 1955570"/>
              <a:gd name="connsiteY11" fmla="*/ 787759 h 3821274"/>
              <a:gd name="connsiteX12" fmla="*/ 1899393 w 1955570"/>
              <a:gd name="connsiteY12" fmla="*/ 1625959 h 3821274"/>
              <a:gd name="connsiteX13" fmla="*/ 1916326 w 1955570"/>
              <a:gd name="connsiteY13" fmla="*/ 2828226 h 3821274"/>
              <a:gd name="connsiteX14" fmla="*/ 1399860 w 1955570"/>
              <a:gd name="connsiteY14" fmla="*/ 3488626 h 3821274"/>
              <a:gd name="connsiteX15" fmla="*/ 697126 w 1955570"/>
              <a:gd name="connsiteY15" fmla="*/ 3776492 h 3821274"/>
              <a:gd name="connsiteX16" fmla="*/ 28260 w 1955570"/>
              <a:gd name="connsiteY16" fmla="*/ 3793426 h 3821274"/>
              <a:gd name="connsiteX0" fmla="*/ 28260 w 1955570"/>
              <a:gd name="connsiteY0" fmla="*/ 3793426 h 3821274"/>
              <a:gd name="connsiteX1" fmla="*/ 341526 w 1955570"/>
              <a:gd name="connsiteY1" fmla="*/ 3505559 h 3821274"/>
              <a:gd name="connsiteX2" fmla="*/ 553193 w 1955570"/>
              <a:gd name="connsiteY2" fmla="*/ 3082226 h 3821274"/>
              <a:gd name="connsiteX3" fmla="*/ 443126 w 1955570"/>
              <a:gd name="connsiteY3" fmla="*/ 2557292 h 3821274"/>
              <a:gd name="connsiteX4" fmla="*/ 273793 w 1955570"/>
              <a:gd name="connsiteY4" fmla="*/ 2303292 h 3821274"/>
              <a:gd name="connsiteX5" fmla="*/ 104460 w 1955570"/>
              <a:gd name="connsiteY5" fmla="*/ 2083159 h 3821274"/>
              <a:gd name="connsiteX6" fmla="*/ 2860 w 1955570"/>
              <a:gd name="connsiteY6" fmla="*/ 1795292 h 3821274"/>
              <a:gd name="connsiteX7" fmla="*/ 53660 w 1955570"/>
              <a:gd name="connsiteY7" fmla="*/ 1397359 h 3821274"/>
              <a:gd name="connsiteX8" fmla="*/ 307660 w 1955570"/>
              <a:gd name="connsiteY8" fmla="*/ 948626 h 3821274"/>
              <a:gd name="connsiteX9" fmla="*/ 688660 w 1955570"/>
              <a:gd name="connsiteY9" fmla="*/ 550692 h 3821274"/>
              <a:gd name="connsiteX10" fmla="*/ 1543793 w 1955570"/>
              <a:gd name="connsiteY10" fmla="*/ 359 h 3821274"/>
              <a:gd name="connsiteX11" fmla="*/ 1738526 w 1955570"/>
              <a:gd name="connsiteY11" fmla="*/ 787759 h 3821274"/>
              <a:gd name="connsiteX12" fmla="*/ 1899393 w 1955570"/>
              <a:gd name="connsiteY12" fmla="*/ 1625959 h 3821274"/>
              <a:gd name="connsiteX13" fmla="*/ 1916326 w 1955570"/>
              <a:gd name="connsiteY13" fmla="*/ 2828226 h 3821274"/>
              <a:gd name="connsiteX14" fmla="*/ 1399860 w 1955570"/>
              <a:gd name="connsiteY14" fmla="*/ 3488626 h 3821274"/>
              <a:gd name="connsiteX15" fmla="*/ 697126 w 1955570"/>
              <a:gd name="connsiteY15" fmla="*/ 3776492 h 3821274"/>
              <a:gd name="connsiteX16" fmla="*/ 28260 w 1955570"/>
              <a:gd name="connsiteY16" fmla="*/ 3793426 h 3821274"/>
              <a:gd name="connsiteX0" fmla="*/ 28260 w 1955570"/>
              <a:gd name="connsiteY0" fmla="*/ 3844900 h 3872748"/>
              <a:gd name="connsiteX1" fmla="*/ 341526 w 1955570"/>
              <a:gd name="connsiteY1" fmla="*/ 3557033 h 3872748"/>
              <a:gd name="connsiteX2" fmla="*/ 553193 w 1955570"/>
              <a:gd name="connsiteY2" fmla="*/ 3133700 h 3872748"/>
              <a:gd name="connsiteX3" fmla="*/ 443126 w 1955570"/>
              <a:gd name="connsiteY3" fmla="*/ 2608766 h 3872748"/>
              <a:gd name="connsiteX4" fmla="*/ 273793 w 1955570"/>
              <a:gd name="connsiteY4" fmla="*/ 2354766 h 3872748"/>
              <a:gd name="connsiteX5" fmla="*/ 104460 w 1955570"/>
              <a:gd name="connsiteY5" fmla="*/ 2134633 h 3872748"/>
              <a:gd name="connsiteX6" fmla="*/ 2860 w 1955570"/>
              <a:gd name="connsiteY6" fmla="*/ 1846766 h 3872748"/>
              <a:gd name="connsiteX7" fmla="*/ 53660 w 1955570"/>
              <a:gd name="connsiteY7" fmla="*/ 1448833 h 3872748"/>
              <a:gd name="connsiteX8" fmla="*/ 307660 w 1955570"/>
              <a:gd name="connsiteY8" fmla="*/ 1000100 h 3872748"/>
              <a:gd name="connsiteX9" fmla="*/ 688660 w 1955570"/>
              <a:gd name="connsiteY9" fmla="*/ 602166 h 3872748"/>
              <a:gd name="connsiteX10" fmla="*/ 1543793 w 1955570"/>
              <a:gd name="connsiteY10" fmla="*/ 51833 h 3872748"/>
              <a:gd name="connsiteX11" fmla="*/ 1738526 w 1955570"/>
              <a:gd name="connsiteY11" fmla="*/ 839233 h 3872748"/>
              <a:gd name="connsiteX12" fmla="*/ 1899393 w 1955570"/>
              <a:gd name="connsiteY12" fmla="*/ 1677433 h 3872748"/>
              <a:gd name="connsiteX13" fmla="*/ 1916326 w 1955570"/>
              <a:gd name="connsiteY13" fmla="*/ 2879700 h 3872748"/>
              <a:gd name="connsiteX14" fmla="*/ 1399860 w 1955570"/>
              <a:gd name="connsiteY14" fmla="*/ 3540100 h 3872748"/>
              <a:gd name="connsiteX15" fmla="*/ 697126 w 1955570"/>
              <a:gd name="connsiteY15" fmla="*/ 3827966 h 3872748"/>
              <a:gd name="connsiteX16" fmla="*/ 28260 w 1955570"/>
              <a:gd name="connsiteY16" fmla="*/ 3844900 h 3872748"/>
              <a:gd name="connsiteX0" fmla="*/ 28260 w 1955570"/>
              <a:gd name="connsiteY0" fmla="*/ 3793954 h 3821802"/>
              <a:gd name="connsiteX1" fmla="*/ 341526 w 1955570"/>
              <a:gd name="connsiteY1" fmla="*/ 3506087 h 3821802"/>
              <a:gd name="connsiteX2" fmla="*/ 553193 w 1955570"/>
              <a:gd name="connsiteY2" fmla="*/ 3082754 h 3821802"/>
              <a:gd name="connsiteX3" fmla="*/ 443126 w 1955570"/>
              <a:gd name="connsiteY3" fmla="*/ 2557820 h 3821802"/>
              <a:gd name="connsiteX4" fmla="*/ 273793 w 1955570"/>
              <a:gd name="connsiteY4" fmla="*/ 2303820 h 3821802"/>
              <a:gd name="connsiteX5" fmla="*/ 104460 w 1955570"/>
              <a:gd name="connsiteY5" fmla="*/ 2083687 h 3821802"/>
              <a:gd name="connsiteX6" fmla="*/ 2860 w 1955570"/>
              <a:gd name="connsiteY6" fmla="*/ 1795820 h 3821802"/>
              <a:gd name="connsiteX7" fmla="*/ 53660 w 1955570"/>
              <a:gd name="connsiteY7" fmla="*/ 1397887 h 3821802"/>
              <a:gd name="connsiteX8" fmla="*/ 307660 w 1955570"/>
              <a:gd name="connsiteY8" fmla="*/ 949154 h 3821802"/>
              <a:gd name="connsiteX9" fmla="*/ 688660 w 1955570"/>
              <a:gd name="connsiteY9" fmla="*/ 551220 h 3821802"/>
              <a:gd name="connsiteX10" fmla="*/ 1543793 w 1955570"/>
              <a:gd name="connsiteY10" fmla="*/ 887 h 3821802"/>
              <a:gd name="connsiteX11" fmla="*/ 1738526 w 1955570"/>
              <a:gd name="connsiteY11" fmla="*/ 788287 h 3821802"/>
              <a:gd name="connsiteX12" fmla="*/ 1899393 w 1955570"/>
              <a:gd name="connsiteY12" fmla="*/ 1626487 h 3821802"/>
              <a:gd name="connsiteX13" fmla="*/ 1916326 w 1955570"/>
              <a:gd name="connsiteY13" fmla="*/ 2828754 h 3821802"/>
              <a:gd name="connsiteX14" fmla="*/ 1399860 w 1955570"/>
              <a:gd name="connsiteY14" fmla="*/ 3489154 h 3821802"/>
              <a:gd name="connsiteX15" fmla="*/ 697126 w 1955570"/>
              <a:gd name="connsiteY15" fmla="*/ 3777020 h 3821802"/>
              <a:gd name="connsiteX16" fmla="*/ 28260 w 1955570"/>
              <a:gd name="connsiteY16" fmla="*/ 3793954 h 3821802"/>
              <a:gd name="connsiteX0" fmla="*/ 28260 w 1955570"/>
              <a:gd name="connsiteY0" fmla="*/ 3793954 h 3821802"/>
              <a:gd name="connsiteX1" fmla="*/ 341526 w 1955570"/>
              <a:gd name="connsiteY1" fmla="*/ 3506087 h 3821802"/>
              <a:gd name="connsiteX2" fmla="*/ 553193 w 1955570"/>
              <a:gd name="connsiteY2" fmla="*/ 3082754 h 3821802"/>
              <a:gd name="connsiteX3" fmla="*/ 443126 w 1955570"/>
              <a:gd name="connsiteY3" fmla="*/ 2557820 h 3821802"/>
              <a:gd name="connsiteX4" fmla="*/ 273793 w 1955570"/>
              <a:gd name="connsiteY4" fmla="*/ 2303820 h 3821802"/>
              <a:gd name="connsiteX5" fmla="*/ 104460 w 1955570"/>
              <a:gd name="connsiteY5" fmla="*/ 2083687 h 3821802"/>
              <a:gd name="connsiteX6" fmla="*/ 2860 w 1955570"/>
              <a:gd name="connsiteY6" fmla="*/ 1795820 h 3821802"/>
              <a:gd name="connsiteX7" fmla="*/ 53660 w 1955570"/>
              <a:gd name="connsiteY7" fmla="*/ 1397887 h 3821802"/>
              <a:gd name="connsiteX8" fmla="*/ 307660 w 1955570"/>
              <a:gd name="connsiteY8" fmla="*/ 949154 h 3821802"/>
              <a:gd name="connsiteX9" fmla="*/ 688660 w 1955570"/>
              <a:gd name="connsiteY9" fmla="*/ 551220 h 3821802"/>
              <a:gd name="connsiteX10" fmla="*/ 1543793 w 1955570"/>
              <a:gd name="connsiteY10" fmla="*/ 887 h 3821802"/>
              <a:gd name="connsiteX11" fmla="*/ 1738526 w 1955570"/>
              <a:gd name="connsiteY11" fmla="*/ 788287 h 3821802"/>
              <a:gd name="connsiteX12" fmla="*/ 1899393 w 1955570"/>
              <a:gd name="connsiteY12" fmla="*/ 1626487 h 3821802"/>
              <a:gd name="connsiteX13" fmla="*/ 1916326 w 1955570"/>
              <a:gd name="connsiteY13" fmla="*/ 2828754 h 3821802"/>
              <a:gd name="connsiteX14" fmla="*/ 1399860 w 1955570"/>
              <a:gd name="connsiteY14" fmla="*/ 3489154 h 3821802"/>
              <a:gd name="connsiteX15" fmla="*/ 697126 w 1955570"/>
              <a:gd name="connsiteY15" fmla="*/ 3777020 h 3821802"/>
              <a:gd name="connsiteX16" fmla="*/ 28260 w 1955570"/>
              <a:gd name="connsiteY16" fmla="*/ 3793954 h 3821802"/>
              <a:gd name="connsiteX0" fmla="*/ 28260 w 1955570"/>
              <a:gd name="connsiteY0" fmla="*/ 3808249 h 3836097"/>
              <a:gd name="connsiteX1" fmla="*/ 341526 w 1955570"/>
              <a:gd name="connsiteY1" fmla="*/ 3520382 h 3836097"/>
              <a:gd name="connsiteX2" fmla="*/ 553193 w 1955570"/>
              <a:gd name="connsiteY2" fmla="*/ 3097049 h 3836097"/>
              <a:gd name="connsiteX3" fmla="*/ 443126 w 1955570"/>
              <a:gd name="connsiteY3" fmla="*/ 2572115 h 3836097"/>
              <a:gd name="connsiteX4" fmla="*/ 273793 w 1955570"/>
              <a:gd name="connsiteY4" fmla="*/ 2318115 h 3836097"/>
              <a:gd name="connsiteX5" fmla="*/ 104460 w 1955570"/>
              <a:gd name="connsiteY5" fmla="*/ 2097982 h 3836097"/>
              <a:gd name="connsiteX6" fmla="*/ 2860 w 1955570"/>
              <a:gd name="connsiteY6" fmla="*/ 1810115 h 3836097"/>
              <a:gd name="connsiteX7" fmla="*/ 53660 w 1955570"/>
              <a:gd name="connsiteY7" fmla="*/ 1412182 h 3836097"/>
              <a:gd name="connsiteX8" fmla="*/ 307660 w 1955570"/>
              <a:gd name="connsiteY8" fmla="*/ 963449 h 3836097"/>
              <a:gd name="connsiteX9" fmla="*/ 688660 w 1955570"/>
              <a:gd name="connsiteY9" fmla="*/ 565515 h 3836097"/>
              <a:gd name="connsiteX10" fmla="*/ 1543793 w 1955570"/>
              <a:gd name="connsiteY10" fmla="*/ 15182 h 3836097"/>
              <a:gd name="connsiteX11" fmla="*/ 1738526 w 1955570"/>
              <a:gd name="connsiteY11" fmla="*/ 802582 h 3836097"/>
              <a:gd name="connsiteX12" fmla="*/ 1899393 w 1955570"/>
              <a:gd name="connsiteY12" fmla="*/ 1640782 h 3836097"/>
              <a:gd name="connsiteX13" fmla="*/ 1916326 w 1955570"/>
              <a:gd name="connsiteY13" fmla="*/ 2843049 h 3836097"/>
              <a:gd name="connsiteX14" fmla="*/ 1399860 w 1955570"/>
              <a:gd name="connsiteY14" fmla="*/ 3503449 h 3836097"/>
              <a:gd name="connsiteX15" fmla="*/ 697126 w 1955570"/>
              <a:gd name="connsiteY15" fmla="*/ 3791315 h 3836097"/>
              <a:gd name="connsiteX16" fmla="*/ 28260 w 1955570"/>
              <a:gd name="connsiteY16" fmla="*/ 3808249 h 3836097"/>
              <a:gd name="connsiteX0" fmla="*/ 28260 w 1955570"/>
              <a:gd name="connsiteY0" fmla="*/ 3808249 h 3836097"/>
              <a:gd name="connsiteX1" fmla="*/ 341526 w 1955570"/>
              <a:gd name="connsiteY1" fmla="*/ 3520382 h 3836097"/>
              <a:gd name="connsiteX2" fmla="*/ 553193 w 1955570"/>
              <a:gd name="connsiteY2" fmla="*/ 3097049 h 3836097"/>
              <a:gd name="connsiteX3" fmla="*/ 443126 w 1955570"/>
              <a:gd name="connsiteY3" fmla="*/ 2572115 h 3836097"/>
              <a:gd name="connsiteX4" fmla="*/ 273793 w 1955570"/>
              <a:gd name="connsiteY4" fmla="*/ 2318115 h 3836097"/>
              <a:gd name="connsiteX5" fmla="*/ 104460 w 1955570"/>
              <a:gd name="connsiteY5" fmla="*/ 2097982 h 3836097"/>
              <a:gd name="connsiteX6" fmla="*/ 2860 w 1955570"/>
              <a:gd name="connsiteY6" fmla="*/ 1810115 h 3836097"/>
              <a:gd name="connsiteX7" fmla="*/ 53660 w 1955570"/>
              <a:gd name="connsiteY7" fmla="*/ 1412182 h 3836097"/>
              <a:gd name="connsiteX8" fmla="*/ 307660 w 1955570"/>
              <a:gd name="connsiteY8" fmla="*/ 963449 h 3836097"/>
              <a:gd name="connsiteX9" fmla="*/ 688660 w 1955570"/>
              <a:gd name="connsiteY9" fmla="*/ 565515 h 3836097"/>
              <a:gd name="connsiteX10" fmla="*/ 1543793 w 1955570"/>
              <a:gd name="connsiteY10" fmla="*/ 15182 h 3836097"/>
              <a:gd name="connsiteX11" fmla="*/ 1738526 w 1955570"/>
              <a:gd name="connsiteY11" fmla="*/ 802582 h 3836097"/>
              <a:gd name="connsiteX12" fmla="*/ 1899393 w 1955570"/>
              <a:gd name="connsiteY12" fmla="*/ 1640782 h 3836097"/>
              <a:gd name="connsiteX13" fmla="*/ 1916326 w 1955570"/>
              <a:gd name="connsiteY13" fmla="*/ 2843049 h 3836097"/>
              <a:gd name="connsiteX14" fmla="*/ 1399860 w 1955570"/>
              <a:gd name="connsiteY14" fmla="*/ 3503449 h 3836097"/>
              <a:gd name="connsiteX15" fmla="*/ 697126 w 1955570"/>
              <a:gd name="connsiteY15" fmla="*/ 3791315 h 3836097"/>
              <a:gd name="connsiteX16" fmla="*/ 28260 w 1955570"/>
              <a:gd name="connsiteY16" fmla="*/ 3808249 h 3836097"/>
              <a:gd name="connsiteX0" fmla="*/ 28260 w 1955570"/>
              <a:gd name="connsiteY0" fmla="*/ 3802545 h 3830393"/>
              <a:gd name="connsiteX1" fmla="*/ 341526 w 1955570"/>
              <a:gd name="connsiteY1" fmla="*/ 3514678 h 3830393"/>
              <a:gd name="connsiteX2" fmla="*/ 553193 w 1955570"/>
              <a:gd name="connsiteY2" fmla="*/ 3091345 h 3830393"/>
              <a:gd name="connsiteX3" fmla="*/ 443126 w 1955570"/>
              <a:gd name="connsiteY3" fmla="*/ 2566411 h 3830393"/>
              <a:gd name="connsiteX4" fmla="*/ 273793 w 1955570"/>
              <a:gd name="connsiteY4" fmla="*/ 2312411 h 3830393"/>
              <a:gd name="connsiteX5" fmla="*/ 104460 w 1955570"/>
              <a:gd name="connsiteY5" fmla="*/ 2092278 h 3830393"/>
              <a:gd name="connsiteX6" fmla="*/ 2860 w 1955570"/>
              <a:gd name="connsiteY6" fmla="*/ 1804411 h 3830393"/>
              <a:gd name="connsiteX7" fmla="*/ 53660 w 1955570"/>
              <a:gd name="connsiteY7" fmla="*/ 1406478 h 3830393"/>
              <a:gd name="connsiteX8" fmla="*/ 307660 w 1955570"/>
              <a:gd name="connsiteY8" fmla="*/ 957745 h 3830393"/>
              <a:gd name="connsiteX9" fmla="*/ 688660 w 1955570"/>
              <a:gd name="connsiteY9" fmla="*/ 559811 h 3830393"/>
              <a:gd name="connsiteX10" fmla="*/ 1543793 w 1955570"/>
              <a:gd name="connsiteY10" fmla="*/ 9478 h 3830393"/>
              <a:gd name="connsiteX11" fmla="*/ 1738526 w 1955570"/>
              <a:gd name="connsiteY11" fmla="*/ 796878 h 3830393"/>
              <a:gd name="connsiteX12" fmla="*/ 1899393 w 1955570"/>
              <a:gd name="connsiteY12" fmla="*/ 1635078 h 3830393"/>
              <a:gd name="connsiteX13" fmla="*/ 1916326 w 1955570"/>
              <a:gd name="connsiteY13" fmla="*/ 2837345 h 3830393"/>
              <a:gd name="connsiteX14" fmla="*/ 1399860 w 1955570"/>
              <a:gd name="connsiteY14" fmla="*/ 3497745 h 3830393"/>
              <a:gd name="connsiteX15" fmla="*/ 697126 w 1955570"/>
              <a:gd name="connsiteY15" fmla="*/ 3785611 h 3830393"/>
              <a:gd name="connsiteX16" fmla="*/ 28260 w 1955570"/>
              <a:gd name="connsiteY16" fmla="*/ 3802545 h 3830393"/>
              <a:gd name="connsiteX0" fmla="*/ 28260 w 1955570"/>
              <a:gd name="connsiteY0" fmla="*/ 3802545 h 3830393"/>
              <a:gd name="connsiteX1" fmla="*/ 341526 w 1955570"/>
              <a:gd name="connsiteY1" fmla="*/ 3514678 h 3830393"/>
              <a:gd name="connsiteX2" fmla="*/ 553193 w 1955570"/>
              <a:gd name="connsiteY2" fmla="*/ 3091345 h 3830393"/>
              <a:gd name="connsiteX3" fmla="*/ 443126 w 1955570"/>
              <a:gd name="connsiteY3" fmla="*/ 2566411 h 3830393"/>
              <a:gd name="connsiteX4" fmla="*/ 273793 w 1955570"/>
              <a:gd name="connsiteY4" fmla="*/ 2312411 h 3830393"/>
              <a:gd name="connsiteX5" fmla="*/ 104460 w 1955570"/>
              <a:gd name="connsiteY5" fmla="*/ 2092278 h 3830393"/>
              <a:gd name="connsiteX6" fmla="*/ 2860 w 1955570"/>
              <a:gd name="connsiteY6" fmla="*/ 1804411 h 3830393"/>
              <a:gd name="connsiteX7" fmla="*/ 53660 w 1955570"/>
              <a:gd name="connsiteY7" fmla="*/ 1406478 h 3830393"/>
              <a:gd name="connsiteX8" fmla="*/ 307660 w 1955570"/>
              <a:gd name="connsiteY8" fmla="*/ 957745 h 3830393"/>
              <a:gd name="connsiteX9" fmla="*/ 688660 w 1955570"/>
              <a:gd name="connsiteY9" fmla="*/ 559811 h 3830393"/>
              <a:gd name="connsiteX10" fmla="*/ 1543793 w 1955570"/>
              <a:gd name="connsiteY10" fmla="*/ 9478 h 3830393"/>
              <a:gd name="connsiteX11" fmla="*/ 1738526 w 1955570"/>
              <a:gd name="connsiteY11" fmla="*/ 796878 h 3830393"/>
              <a:gd name="connsiteX12" fmla="*/ 1899393 w 1955570"/>
              <a:gd name="connsiteY12" fmla="*/ 1635078 h 3830393"/>
              <a:gd name="connsiteX13" fmla="*/ 1916326 w 1955570"/>
              <a:gd name="connsiteY13" fmla="*/ 2837345 h 3830393"/>
              <a:gd name="connsiteX14" fmla="*/ 1399860 w 1955570"/>
              <a:gd name="connsiteY14" fmla="*/ 3497745 h 3830393"/>
              <a:gd name="connsiteX15" fmla="*/ 697126 w 1955570"/>
              <a:gd name="connsiteY15" fmla="*/ 3785611 h 3830393"/>
              <a:gd name="connsiteX16" fmla="*/ 28260 w 1955570"/>
              <a:gd name="connsiteY16" fmla="*/ 3802545 h 3830393"/>
              <a:gd name="connsiteX0" fmla="*/ 28260 w 1955570"/>
              <a:gd name="connsiteY0" fmla="*/ 3793067 h 3820915"/>
              <a:gd name="connsiteX1" fmla="*/ 341526 w 1955570"/>
              <a:gd name="connsiteY1" fmla="*/ 3505200 h 3820915"/>
              <a:gd name="connsiteX2" fmla="*/ 553193 w 1955570"/>
              <a:gd name="connsiteY2" fmla="*/ 3081867 h 3820915"/>
              <a:gd name="connsiteX3" fmla="*/ 443126 w 1955570"/>
              <a:gd name="connsiteY3" fmla="*/ 2556933 h 3820915"/>
              <a:gd name="connsiteX4" fmla="*/ 273793 w 1955570"/>
              <a:gd name="connsiteY4" fmla="*/ 2302933 h 3820915"/>
              <a:gd name="connsiteX5" fmla="*/ 104460 w 1955570"/>
              <a:gd name="connsiteY5" fmla="*/ 2082800 h 3820915"/>
              <a:gd name="connsiteX6" fmla="*/ 2860 w 1955570"/>
              <a:gd name="connsiteY6" fmla="*/ 1794933 h 3820915"/>
              <a:gd name="connsiteX7" fmla="*/ 53660 w 1955570"/>
              <a:gd name="connsiteY7" fmla="*/ 1397000 h 3820915"/>
              <a:gd name="connsiteX8" fmla="*/ 307660 w 1955570"/>
              <a:gd name="connsiteY8" fmla="*/ 948267 h 3820915"/>
              <a:gd name="connsiteX9" fmla="*/ 688660 w 1955570"/>
              <a:gd name="connsiteY9" fmla="*/ 550333 h 3820915"/>
              <a:gd name="connsiteX10" fmla="*/ 1543793 w 1955570"/>
              <a:gd name="connsiteY10" fmla="*/ 0 h 3820915"/>
              <a:gd name="connsiteX11" fmla="*/ 1738526 w 1955570"/>
              <a:gd name="connsiteY11" fmla="*/ 787400 h 3820915"/>
              <a:gd name="connsiteX12" fmla="*/ 1899393 w 1955570"/>
              <a:gd name="connsiteY12" fmla="*/ 1625600 h 3820915"/>
              <a:gd name="connsiteX13" fmla="*/ 1916326 w 1955570"/>
              <a:gd name="connsiteY13" fmla="*/ 2827867 h 3820915"/>
              <a:gd name="connsiteX14" fmla="*/ 1399860 w 1955570"/>
              <a:gd name="connsiteY14" fmla="*/ 3488267 h 3820915"/>
              <a:gd name="connsiteX15" fmla="*/ 697126 w 1955570"/>
              <a:gd name="connsiteY15" fmla="*/ 3776133 h 3820915"/>
              <a:gd name="connsiteX16" fmla="*/ 28260 w 1955570"/>
              <a:gd name="connsiteY16" fmla="*/ 3793067 h 3820915"/>
              <a:gd name="connsiteX0" fmla="*/ 28260 w 1955570"/>
              <a:gd name="connsiteY0" fmla="*/ 3793067 h 3820915"/>
              <a:gd name="connsiteX1" fmla="*/ 341526 w 1955570"/>
              <a:gd name="connsiteY1" fmla="*/ 3505200 h 3820915"/>
              <a:gd name="connsiteX2" fmla="*/ 553193 w 1955570"/>
              <a:gd name="connsiteY2" fmla="*/ 3081867 h 3820915"/>
              <a:gd name="connsiteX3" fmla="*/ 443126 w 1955570"/>
              <a:gd name="connsiteY3" fmla="*/ 2556933 h 3820915"/>
              <a:gd name="connsiteX4" fmla="*/ 273793 w 1955570"/>
              <a:gd name="connsiteY4" fmla="*/ 2302933 h 3820915"/>
              <a:gd name="connsiteX5" fmla="*/ 104460 w 1955570"/>
              <a:gd name="connsiteY5" fmla="*/ 2082800 h 3820915"/>
              <a:gd name="connsiteX6" fmla="*/ 2860 w 1955570"/>
              <a:gd name="connsiteY6" fmla="*/ 1794933 h 3820915"/>
              <a:gd name="connsiteX7" fmla="*/ 53660 w 1955570"/>
              <a:gd name="connsiteY7" fmla="*/ 1397000 h 3820915"/>
              <a:gd name="connsiteX8" fmla="*/ 307660 w 1955570"/>
              <a:gd name="connsiteY8" fmla="*/ 948267 h 3820915"/>
              <a:gd name="connsiteX9" fmla="*/ 688660 w 1955570"/>
              <a:gd name="connsiteY9" fmla="*/ 550333 h 3820915"/>
              <a:gd name="connsiteX10" fmla="*/ 1543793 w 1955570"/>
              <a:gd name="connsiteY10" fmla="*/ 0 h 3820915"/>
              <a:gd name="connsiteX11" fmla="*/ 1738526 w 1955570"/>
              <a:gd name="connsiteY11" fmla="*/ 787400 h 3820915"/>
              <a:gd name="connsiteX12" fmla="*/ 1899393 w 1955570"/>
              <a:gd name="connsiteY12" fmla="*/ 1625600 h 3820915"/>
              <a:gd name="connsiteX13" fmla="*/ 1916326 w 1955570"/>
              <a:gd name="connsiteY13" fmla="*/ 2827867 h 3820915"/>
              <a:gd name="connsiteX14" fmla="*/ 1399860 w 1955570"/>
              <a:gd name="connsiteY14" fmla="*/ 3488267 h 3820915"/>
              <a:gd name="connsiteX15" fmla="*/ 697126 w 1955570"/>
              <a:gd name="connsiteY15" fmla="*/ 3776133 h 3820915"/>
              <a:gd name="connsiteX16" fmla="*/ 28260 w 1955570"/>
              <a:gd name="connsiteY16" fmla="*/ 3793067 h 3820915"/>
              <a:gd name="connsiteX0" fmla="*/ 28260 w 1955570"/>
              <a:gd name="connsiteY0" fmla="*/ 3793067 h 3820915"/>
              <a:gd name="connsiteX1" fmla="*/ 341526 w 1955570"/>
              <a:gd name="connsiteY1" fmla="*/ 3505200 h 3820915"/>
              <a:gd name="connsiteX2" fmla="*/ 553193 w 1955570"/>
              <a:gd name="connsiteY2" fmla="*/ 3081867 h 3820915"/>
              <a:gd name="connsiteX3" fmla="*/ 443126 w 1955570"/>
              <a:gd name="connsiteY3" fmla="*/ 2556933 h 3820915"/>
              <a:gd name="connsiteX4" fmla="*/ 273793 w 1955570"/>
              <a:gd name="connsiteY4" fmla="*/ 2302933 h 3820915"/>
              <a:gd name="connsiteX5" fmla="*/ 104460 w 1955570"/>
              <a:gd name="connsiteY5" fmla="*/ 2082800 h 3820915"/>
              <a:gd name="connsiteX6" fmla="*/ 2860 w 1955570"/>
              <a:gd name="connsiteY6" fmla="*/ 1794933 h 3820915"/>
              <a:gd name="connsiteX7" fmla="*/ 53660 w 1955570"/>
              <a:gd name="connsiteY7" fmla="*/ 1397000 h 3820915"/>
              <a:gd name="connsiteX8" fmla="*/ 307660 w 1955570"/>
              <a:gd name="connsiteY8" fmla="*/ 948267 h 3820915"/>
              <a:gd name="connsiteX9" fmla="*/ 688660 w 1955570"/>
              <a:gd name="connsiteY9" fmla="*/ 550333 h 3820915"/>
              <a:gd name="connsiteX10" fmla="*/ 1543793 w 1955570"/>
              <a:gd name="connsiteY10" fmla="*/ 0 h 3820915"/>
              <a:gd name="connsiteX11" fmla="*/ 1738526 w 1955570"/>
              <a:gd name="connsiteY11" fmla="*/ 787400 h 3820915"/>
              <a:gd name="connsiteX12" fmla="*/ 1899393 w 1955570"/>
              <a:gd name="connsiteY12" fmla="*/ 1625600 h 3820915"/>
              <a:gd name="connsiteX13" fmla="*/ 1916326 w 1955570"/>
              <a:gd name="connsiteY13" fmla="*/ 2827867 h 3820915"/>
              <a:gd name="connsiteX14" fmla="*/ 1399860 w 1955570"/>
              <a:gd name="connsiteY14" fmla="*/ 3488267 h 3820915"/>
              <a:gd name="connsiteX15" fmla="*/ 697126 w 1955570"/>
              <a:gd name="connsiteY15" fmla="*/ 3776133 h 3820915"/>
              <a:gd name="connsiteX16" fmla="*/ 28260 w 1955570"/>
              <a:gd name="connsiteY16" fmla="*/ 3793067 h 3820915"/>
              <a:gd name="connsiteX0" fmla="*/ 28260 w 1955570"/>
              <a:gd name="connsiteY0" fmla="*/ 3903134 h 3930982"/>
              <a:gd name="connsiteX1" fmla="*/ 341526 w 1955570"/>
              <a:gd name="connsiteY1" fmla="*/ 3615267 h 3930982"/>
              <a:gd name="connsiteX2" fmla="*/ 553193 w 1955570"/>
              <a:gd name="connsiteY2" fmla="*/ 3191934 h 3930982"/>
              <a:gd name="connsiteX3" fmla="*/ 443126 w 1955570"/>
              <a:gd name="connsiteY3" fmla="*/ 2667000 h 3930982"/>
              <a:gd name="connsiteX4" fmla="*/ 273793 w 1955570"/>
              <a:gd name="connsiteY4" fmla="*/ 2413000 h 3930982"/>
              <a:gd name="connsiteX5" fmla="*/ 104460 w 1955570"/>
              <a:gd name="connsiteY5" fmla="*/ 2192867 h 3930982"/>
              <a:gd name="connsiteX6" fmla="*/ 2860 w 1955570"/>
              <a:gd name="connsiteY6" fmla="*/ 1905000 h 3930982"/>
              <a:gd name="connsiteX7" fmla="*/ 53660 w 1955570"/>
              <a:gd name="connsiteY7" fmla="*/ 1507067 h 3930982"/>
              <a:gd name="connsiteX8" fmla="*/ 307660 w 1955570"/>
              <a:gd name="connsiteY8" fmla="*/ 1058334 h 3930982"/>
              <a:gd name="connsiteX9" fmla="*/ 688660 w 1955570"/>
              <a:gd name="connsiteY9" fmla="*/ 660400 h 3930982"/>
              <a:gd name="connsiteX10" fmla="*/ 1636927 w 1955570"/>
              <a:gd name="connsiteY10" fmla="*/ 0 h 3930982"/>
              <a:gd name="connsiteX11" fmla="*/ 1738526 w 1955570"/>
              <a:gd name="connsiteY11" fmla="*/ 897467 h 3930982"/>
              <a:gd name="connsiteX12" fmla="*/ 1899393 w 1955570"/>
              <a:gd name="connsiteY12" fmla="*/ 1735667 h 3930982"/>
              <a:gd name="connsiteX13" fmla="*/ 1916326 w 1955570"/>
              <a:gd name="connsiteY13" fmla="*/ 2937934 h 3930982"/>
              <a:gd name="connsiteX14" fmla="*/ 1399860 w 1955570"/>
              <a:gd name="connsiteY14" fmla="*/ 3598334 h 3930982"/>
              <a:gd name="connsiteX15" fmla="*/ 697126 w 1955570"/>
              <a:gd name="connsiteY15" fmla="*/ 3886200 h 3930982"/>
              <a:gd name="connsiteX16" fmla="*/ 28260 w 1955570"/>
              <a:gd name="connsiteY16" fmla="*/ 3903134 h 3930982"/>
              <a:gd name="connsiteX0" fmla="*/ 28260 w 1955570"/>
              <a:gd name="connsiteY0" fmla="*/ 3903134 h 3930982"/>
              <a:gd name="connsiteX1" fmla="*/ 341526 w 1955570"/>
              <a:gd name="connsiteY1" fmla="*/ 3615267 h 3930982"/>
              <a:gd name="connsiteX2" fmla="*/ 553193 w 1955570"/>
              <a:gd name="connsiteY2" fmla="*/ 3191934 h 3930982"/>
              <a:gd name="connsiteX3" fmla="*/ 443126 w 1955570"/>
              <a:gd name="connsiteY3" fmla="*/ 2667000 h 3930982"/>
              <a:gd name="connsiteX4" fmla="*/ 273793 w 1955570"/>
              <a:gd name="connsiteY4" fmla="*/ 2413000 h 3930982"/>
              <a:gd name="connsiteX5" fmla="*/ 104460 w 1955570"/>
              <a:gd name="connsiteY5" fmla="*/ 2192867 h 3930982"/>
              <a:gd name="connsiteX6" fmla="*/ 2860 w 1955570"/>
              <a:gd name="connsiteY6" fmla="*/ 1905000 h 3930982"/>
              <a:gd name="connsiteX7" fmla="*/ 53660 w 1955570"/>
              <a:gd name="connsiteY7" fmla="*/ 1507067 h 3930982"/>
              <a:gd name="connsiteX8" fmla="*/ 307660 w 1955570"/>
              <a:gd name="connsiteY8" fmla="*/ 1058334 h 3930982"/>
              <a:gd name="connsiteX9" fmla="*/ 688660 w 1955570"/>
              <a:gd name="connsiteY9" fmla="*/ 660400 h 3930982"/>
              <a:gd name="connsiteX10" fmla="*/ 1636927 w 1955570"/>
              <a:gd name="connsiteY10" fmla="*/ 0 h 3930982"/>
              <a:gd name="connsiteX11" fmla="*/ 1738526 w 1955570"/>
              <a:gd name="connsiteY11" fmla="*/ 897467 h 3930982"/>
              <a:gd name="connsiteX12" fmla="*/ 1899393 w 1955570"/>
              <a:gd name="connsiteY12" fmla="*/ 1735667 h 3930982"/>
              <a:gd name="connsiteX13" fmla="*/ 1916326 w 1955570"/>
              <a:gd name="connsiteY13" fmla="*/ 2937934 h 3930982"/>
              <a:gd name="connsiteX14" fmla="*/ 1399860 w 1955570"/>
              <a:gd name="connsiteY14" fmla="*/ 3598334 h 3930982"/>
              <a:gd name="connsiteX15" fmla="*/ 697126 w 1955570"/>
              <a:gd name="connsiteY15" fmla="*/ 3886200 h 3930982"/>
              <a:gd name="connsiteX16" fmla="*/ 28260 w 1955570"/>
              <a:gd name="connsiteY16" fmla="*/ 3903134 h 3930982"/>
              <a:gd name="connsiteX0" fmla="*/ 28260 w 1955570"/>
              <a:gd name="connsiteY0" fmla="*/ 3903134 h 3930982"/>
              <a:gd name="connsiteX1" fmla="*/ 341526 w 1955570"/>
              <a:gd name="connsiteY1" fmla="*/ 3615267 h 3930982"/>
              <a:gd name="connsiteX2" fmla="*/ 553193 w 1955570"/>
              <a:gd name="connsiteY2" fmla="*/ 3191934 h 3930982"/>
              <a:gd name="connsiteX3" fmla="*/ 443126 w 1955570"/>
              <a:gd name="connsiteY3" fmla="*/ 2667000 h 3930982"/>
              <a:gd name="connsiteX4" fmla="*/ 273793 w 1955570"/>
              <a:gd name="connsiteY4" fmla="*/ 2413000 h 3930982"/>
              <a:gd name="connsiteX5" fmla="*/ 104460 w 1955570"/>
              <a:gd name="connsiteY5" fmla="*/ 2192867 h 3930982"/>
              <a:gd name="connsiteX6" fmla="*/ 2860 w 1955570"/>
              <a:gd name="connsiteY6" fmla="*/ 1905000 h 3930982"/>
              <a:gd name="connsiteX7" fmla="*/ 53660 w 1955570"/>
              <a:gd name="connsiteY7" fmla="*/ 1507067 h 3930982"/>
              <a:gd name="connsiteX8" fmla="*/ 307660 w 1955570"/>
              <a:gd name="connsiteY8" fmla="*/ 1058334 h 3930982"/>
              <a:gd name="connsiteX9" fmla="*/ 832593 w 1955570"/>
              <a:gd name="connsiteY9" fmla="*/ 541866 h 3930982"/>
              <a:gd name="connsiteX10" fmla="*/ 1636927 w 1955570"/>
              <a:gd name="connsiteY10" fmla="*/ 0 h 3930982"/>
              <a:gd name="connsiteX11" fmla="*/ 1738526 w 1955570"/>
              <a:gd name="connsiteY11" fmla="*/ 897467 h 3930982"/>
              <a:gd name="connsiteX12" fmla="*/ 1899393 w 1955570"/>
              <a:gd name="connsiteY12" fmla="*/ 1735667 h 3930982"/>
              <a:gd name="connsiteX13" fmla="*/ 1916326 w 1955570"/>
              <a:gd name="connsiteY13" fmla="*/ 2937934 h 3930982"/>
              <a:gd name="connsiteX14" fmla="*/ 1399860 w 1955570"/>
              <a:gd name="connsiteY14" fmla="*/ 3598334 h 3930982"/>
              <a:gd name="connsiteX15" fmla="*/ 697126 w 1955570"/>
              <a:gd name="connsiteY15" fmla="*/ 3886200 h 3930982"/>
              <a:gd name="connsiteX16" fmla="*/ 28260 w 1955570"/>
              <a:gd name="connsiteY16" fmla="*/ 3903134 h 3930982"/>
              <a:gd name="connsiteX0" fmla="*/ 28260 w 1954590"/>
              <a:gd name="connsiteY0" fmla="*/ 3903134 h 3930982"/>
              <a:gd name="connsiteX1" fmla="*/ 341526 w 1954590"/>
              <a:gd name="connsiteY1" fmla="*/ 3615267 h 3930982"/>
              <a:gd name="connsiteX2" fmla="*/ 553193 w 1954590"/>
              <a:gd name="connsiteY2" fmla="*/ 3191934 h 3930982"/>
              <a:gd name="connsiteX3" fmla="*/ 443126 w 1954590"/>
              <a:gd name="connsiteY3" fmla="*/ 2667000 h 3930982"/>
              <a:gd name="connsiteX4" fmla="*/ 273793 w 1954590"/>
              <a:gd name="connsiteY4" fmla="*/ 2413000 h 3930982"/>
              <a:gd name="connsiteX5" fmla="*/ 104460 w 1954590"/>
              <a:gd name="connsiteY5" fmla="*/ 2192867 h 3930982"/>
              <a:gd name="connsiteX6" fmla="*/ 2860 w 1954590"/>
              <a:gd name="connsiteY6" fmla="*/ 1905000 h 3930982"/>
              <a:gd name="connsiteX7" fmla="*/ 53660 w 1954590"/>
              <a:gd name="connsiteY7" fmla="*/ 1507067 h 3930982"/>
              <a:gd name="connsiteX8" fmla="*/ 307660 w 1954590"/>
              <a:gd name="connsiteY8" fmla="*/ 1058334 h 3930982"/>
              <a:gd name="connsiteX9" fmla="*/ 832593 w 1954590"/>
              <a:gd name="connsiteY9" fmla="*/ 541866 h 3930982"/>
              <a:gd name="connsiteX10" fmla="*/ 1636927 w 1954590"/>
              <a:gd name="connsiteY10" fmla="*/ 0 h 3930982"/>
              <a:gd name="connsiteX11" fmla="*/ 1763926 w 1954590"/>
              <a:gd name="connsiteY11" fmla="*/ 931333 h 3930982"/>
              <a:gd name="connsiteX12" fmla="*/ 1899393 w 1954590"/>
              <a:gd name="connsiteY12" fmla="*/ 1735667 h 3930982"/>
              <a:gd name="connsiteX13" fmla="*/ 1916326 w 1954590"/>
              <a:gd name="connsiteY13" fmla="*/ 2937934 h 3930982"/>
              <a:gd name="connsiteX14" fmla="*/ 1399860 w 1954590"/>
              <a:gd name="connsiteY14" fmla="*/ 3598334 h 3930982"/>
              <a:gd name="connsiteX15" fmla="*/ 697126 w 1954590"/>
              <a:gd name="connsiteY15" fmla="*/ 3886200 h 3930982"/>
              <a:gd name="connsiteX16" fmla="*/ 28260 w 1954590"/>
              <a:gd name="connsiteY16" fmla="*/ 3903134 h 3930982"/>
              <a:gd name="connsiteX0" fmla="*/ 28260 w 1960875"/>
              <a:gd name="connsiteY0" fmla="*/ 3903134 h 3930982"/>
              <a:gd name="connsiteX1" fmla="*/ 341526 w 1960875"/>
              <a:gd name="connsiteY1" fmla="*/ 3615267 h 3930982"/>
              <a:gd name="connsiteX2" fmla="*/ 553193 w 1960875"/>
              <a:gd name="connsiteY2" fmla="*/ 3191934 h 3930982"/>
              <a:gd name="connsiteX3" fmla="*/ 443126 w 1960875"/>
              <a:gd name="connsiteY3" fmla="*/ 2667000 h 3930982"/>
              <a:gd name="connsiteX4" fmla="*/ 273793 w 1960875"/>
              <a:gd name="connsiteY4" fmla="*/ 2413000 h 3930982"/>
              <a:gd name="connsiteX5" fmla="*/ 104460 w 1960875"/>
              <a:gd name="connsiteY5" fmla="*/ 2192867 h 3930982"/>
              <a:gd name="connsiteX6" fmla="*/ 2860 w 1960875"/>
              <a:gd name="connsiteY6" fmla="*/ 1905000 h 3930982"/>
              <a:gd name="connsiteX7" fmla="*/ 53660 w 1960875"/>
              <a:gd name="connsiteY7" fmla="*/ 1507067 h 3930982"/>
              <a:gd name="connsiteX8" fmla="*/ 307660 w 1960875"/>
              <a:gd name="connsiteY8" fmla="*/ 1058334 h 3930982"/>
              <a:gd name="connsiteX9" fmla="*/ 832593 w 1960875"/>
              <a:gd name="connsiteY9" fmla="*/ 541866 h 3930982"/>
              <a:gd name="connsiteX10" fmla="*/ 1636927 w 1960875"/>
              <a:gd name="connsiteY10" fmla="*/ 0 h 3930982"/>
              <a:gd name="connsiteX11" fmla="*/ 1763926 w 1960875"/>
              <a:gd name="connsiteY11" fmla="*/ 931333 h 3930982"/>
              <a:gd name="connsiteX12" fmla="*/ 1916326 w 1960875"/>
              <a:gd name="connsiteY12" fmla="*/ 1608667 h 3930982"/>
              <a:gd name="connsiteX13" fmla="*/ 1916326 w 1960875"/>
              <a:gd name="connsiteY13" fmla="*/ 2937934 h 3930982"/>
              <a:gd name="connsiteX14" fmla="*/ 1399860 w 1960875"/>
              <a:gd name="connsiteY14" fmla="*/ 3598334 h 3930982"/>
              <a:gd name="connsiteX15" fmla="*/ 697126 w 1960875"/>
              <a:gd name="connsiteY15" fmla="*/ 3886200 h 3930982"/>
              <a:gd name="connsiteX16" fmla="*/ 28260 w 1960875"/>
              <a:gd name="connsiteY16" fmla="*/ 3903134 h 3930982"/>
              <a:gd name="connsiteX0" fmla="*/ 28260 w 1957217"/>
              <a:gd name="connsiteY0" fmla="*/ 3903134 h 3930982"/>
              <a:gd name="connsiteX1" fmla="*/ 341526 w 1957217"/>
              <a:gd name="connsiteY1" fmla="*/ 3615267 h 3930982"/>
              <a:gd name="connsiteX2" fmla="*/ 553193 w 1957217"/>
              <a:gd name="connsiteY2" fmla="*/ 3191934 h 3930982"/>
              <a:gd name="connsiteX3" fmla="*/ 443126 w 1957217"/>
              <a:gd name="connsiteY3" fmla="*/ 2667000 h 3930982"/>
              <a:gd name="connsiteX4" fmla="*/ 273793 w 1957217"/>
              <a:gd name="connsiteY4" fmla="*/ 2413000 h 3930982"/>
              <a:gd name="connsiteX5" fmla="*/ 104460 w 1957217"/>
              <a:gd name="connsiteY5" fmla="*/ 2192867 h 3930982"/>
              <a:gd name="connsiteX6" fmla="*/ 2860 w 1957217"/>
              <a:gd name="connsiteY6" fmla="*/ 1905000 h 3930982"/>
              <a:gd name="connsiteX7" fmla="*/ 53660 w 1957217"/>
              <a:gd name="connsiteY7" fmla="*/ 1507067 h 3930982"/>
              <a:gd name="connsiteX8" fmla="*/ 307660 w 1957217"/>
              <a:gd name="connsiteY8" fmla="*/ 1058334 h 3930982"/>
              <a:gd name="connsiteX9" fmla="*/ 832593 w 1957217"/>
              <a:gd name="connsiteY9" fmla="*/ 541866 h 3930982"/>
              <a:gd name="connsiteX10" fmla="*/ 1636927 w 1957217"/>
              <a:gd name="connsiteY10" fmla="*/ 0 h 3930982"/>
              <a:gd name="connsiteX11" fmla="*/ 1848593 w 1957217"/>
              <a:gd name="connsiteY11" fmla="*/ 728133 h 3930982"/>
              <a:gd name="connsiteX12" fmla="*/ 1916326 w 1957217"/>
              <a:gd name="connsiteY12" fmla="*/ 1608667 h 3930982"/>
              <a:gd name="connsiteX13" fmla="*/ 1916326 w 1957217"/>
              <a:gd name="connsiteY13" fmla="*/ 2937934 h 3930982"/>
              <a:gd name="connsiteX14" fmla="*/ 1399860 w 1957217"/>
              <a:gd name="connsiteY14" fmla="*/ 3598334 h 3930982"/>
              <a:gd name="connsiteX15" fmla="*/ 697126 w 1957217"/>
              <a:gd name="connsiteY15" fmla="*/ 3886200 h 3930982"/>
              <a:gd name="connsiteX16" fmla="*/ 28260 w 1957217"/>
              <a:gd name="connsiteY16" fmla="*/ 3903134 h 3930982"/>
              <a:gd name="connsiteX0" fmla="*/ 28260 w 1916388"/>
              <a:gd name="connsiteY0" fmla="*/ 3903134 h 3930982"/>
              <a:gd name="connsiteX1" fmla="*/ 341526 w 1916388"/>
              <a:gd name="connsiteY1" fmla="*/ 3615267 h 3930982"/>
              <a:gd name="connsiteX2" fmla="*/ 553193 w 1916388"/>
              <a:gd name="connsiteY2" fmla="*/ 3191934 h 3930982"/>
              <a:gd name="connsiteX3" fmla="*/ 443126 w 1916388"/>
              <a:gd name="connsiteY3" fmla="*/ 2667000 h 3930982"/>
              <a:gd name="connsiteX4" fmla="*/ 273793 w 1916388"/>
              <a:gd name="connsiteY4" fmla="*/ 2413000 h 3930982"/>
              <a:gd name="connsiteX5" fmla="*/ 104460 w 1916388"/>
              <a:gd name="connsiteY5" fmla="*/ 2192867 h 3930982"/>
              <a:gd name="connsiteX6" fmla="*/ 2860 w 1916388"/>
              <a:gd name="connsiteY6" fmla="*/ 1905000 h 3930982"/>
              <a:gd name="connsiteX7" fmla="*/ 53660 w 1916388"/>
              <a:gd name="connsiteY7" fmla="*/ 1507067 h 3930982"/>
              <a:gd name="connsiteX8" fmla="*/ 307660 w 1916388"/>
              <a:gd name="connsiteY8" fmla="*/ 1058334 h 3930982"/>
              <a:gd name="connsiteX9" fmla="*/ 832593 w 1916388"/>
              <a:gd name="connsiteY9" fmla="*/ 541866 h 3930982"/>
              <a:gd name="connsiteX10" fmla="*/ 1636927 w 1916388"/>
              <a:gd name="connsiteY10" fmla="*/ 0 h 3930982"/>
              <a:gd name="connsiteX11" fmla="*/ 1848593 w 1916388"/>
              <a:gd name="connsiteY11" fmla="*/ 728133 h 3930982"/>
              <a:gd name="connsiteX12" fmla="*/ 1916326 w 1916388"/>
              <a:gd name="connsiteY12" fmla="*/ 1608667 h 3930982"/>
              <a:gd name="connsiteX13" fmla="*/ 1840126 w 1916388"/>
              <a:gd name="connsiteY13" fmla="*/ 2548467 h 3930982"/>
              <a:gd name="connsiteX14" fmla="*/ 1399860 w 1916388"/>
              <a:gd name="connsiteY14" fmla="*/ 3598334 h 3930982"/>
              <a:gd name="connsiteX15" fmla="*/ 697126 w 1916388"/>
              <a:gd name="connsiteY15" fmla="*/ 3886200 h 3930982"/>
              <a:gd name="connsiteX16" fmla="*/ 28260 w 1916388"/>
              <a:gd name="connsiteY16" fmla="*/ 3903134 h 3930982"/>
              <a:gd name="connsiteX0" fmla="*/ 28260 w 1916388"/>
              <a:gd name="connsiteY0" fmla="*/ 3903134 h 3942297"/>
              <a:gd name="connsiteX1" fmla="*/ 341526 w 1916388"/>
              <a:gd name="connsiteY1" fmla="*/ 3615267 h 3942297"/>
              <a:gd name="connsiteX2" fmla="*/ 553193 w 1916388"/>
              <a:gd name="connsiteY2" fmla="*/ 3191934 h 3942297"/>
              <a:gd name="connsiteX3" fmla="*/ 443126 w 1916388"/>
              <a:gd name="connsiteY3" fmla="*/ 2667000 h 3942297"/>
              <a:gd name="connsiteX4" fmla="*/ 273793 w 1916388"/>
              <a:gd name="connsiteY4" fmla="*/ 2413000 h 3942297"/>
              <a:gd name="connsiteX5" fmla="*/ 104460 w 1916388"/>
              <a:gd name="connsiteY5" fmla="*/ 2192867 h 3942297"/>
              <a:gd name="connsiteX6" fmla="*/ 2860 w 1916388"/>
              <a:gd name="connsiteY6" fmla="*/ 1905000 h 3942297"/>
              <a:gd name="connsiteX7" fmla="*/ 53660 w 1916388"/>
              <a:gd name="connsiteY7" fmla="*/ 1507067 h 3942297"/>
              <a:gd name="connsiteX8" fmla="*/ 307660 w 1916388"/>
              <a:gd name="connsiteY8" fmla="*/ 1058334 h 3942297"/>
              <a:gd name="connsiteX9" fmla="*/ 832593 w 1916388"/>
              <a:gd name="connsiteY9" fmla="*/ 541866 h 3942297"/>
              <a:gd name="connsiteX10" fmla="*/ 1636927 w 1916388"/>
              <a:gd name="connsiteY10" fmla="*/ 0 h 3942297"/>
              <a:gd name="connsiteX11" fmla="*/ 1848593 w 1916388"/>
              <a:gd name="connsiteY11" fmla="*/ 728133 h 3942297"/>
              <a:gd name="connsiteX12" fmla="*/ 1916326 w 1916388"/>
              <a:gd name="connsiteY12" fmla="*/ 1608667 h 3942297"/>
              <a:gd name="connsiteX13" fmla="*/ 1840126 w 1916388"/>
              <a:gd name="connsiteY13" fmla="*/ 2548467 h 3942297"/>
              <a:gd name="connsiteX14" fmla="*/ 1450660 w 1916388"/>
              <a:gd name="connsiteY14" fmla="*/ 3412068 h 3942297"/>
              <a:gd name="connsiteX15" fmla="*/ 697126 w 1916388"/>
              <a:gd name="connsiteY15" fmla="*/ 3886200 h 3942297"/>
              <a:gd name="connsiteX16" fmla="*/ 28260 w 1916388"/>
              <a:gd name="connsiteY16" fmla="*/ 3903134 h 3942297"/>
              <a:gd name="connsiteX0" fmla="*/ 28260 w 1916388"/>
              <a:gd name="connsiteY0" fmla="*/ 3903134 h 3942297"/>
              <a:gd name="connsiteX1" fmla="*/ 341526 w 1916388"/>
              <a:gd name="connsiteY1" fmla="*/ 3615267 h 3942297"/>
              <a:gd name="connsiteX2" fmla="*/ 553193 w 1916388"/>
              <a:gd name="connsiteY2" fmla="*/ 3191934 h 3942297"/>
              <a:gd name="connsiteX3" fmla="*/ 443126 w 1916388"/>
              <a:gd name="connsiteY3" fmla="*/ 2667000 h 3942297"/>
              <a:gd name="connsiteX4" fmla="*/ 273793 w 1916388"/>
              <a:gd name="connsiteY4" fmla="*/ 2413000 h 3942297"/>
              <a:gd name="connsiteX5" fmla="*/ 104460 w 1916388"/>
              <a:gd name="connsiteY5" fmla="*/ 2192867 h 3942297"/>
              <a:gd name="connsiteX6" fmla="*/ 2860 w 1916388"/>
              <a:gd name="connsiteY6" fmla="*/ 1905000 h 3942297"/>
              <a:gd name="connsiteX7" fmla="*/ 53660 w 1916388"/>
              <a:gd name="connsiteY7" fmla="*/ 1507067 h 3942297"/>
              <a:gd name="connsiteX8" fmla="*/ 307660 w 1916388"/>
              <a:gd name="connsiteY8" fmla="*/ 1058334 h 3942297"/>
              <a:gd name="connsiteX9" fmla="*/ 832593 w 1916388"/>
              <a:gd name="connsiteY9" fmla="*/ 541866 h 3942297"/>
              <a:gd name="connsiteX10" fmla="*/ 1636927 w 1916388"/>
              <a:gd name="connsiteY10" fmla="*/ 0 h 3942297"/>
              <a:gd name="connsiteX11" fmla="*/ 1848593 w 1916388"/>
              <a:gd name="connsiteY11" fmla="*/ 728133 h 3942297"/>
              <a:gd name="connsiteX12" fmla="*/ 1916326 w 1916388"/>
              <a:gd name="connsiteY12" fmla="*/ 1608667 h 3942297"/>
              <a:gd name="connsiteX13" fmla="*/ 1840126 w 1916388"/>
              <a:gd name="connsiteY13" fmla="*/ 2548467 h 3942297"/>
              <a:gd name="connsiteX14" fmla="*/ 1450660 w 1916388"/>
              <a:gd name="connsiteY14" fmla="*/ 3412068 h 3942297"/>
              <a:gd name="connsiteX15" fmla="*/ 697126 w 1916388"/>
              <a:gd name="connsiteY15" fmla="*/ 3886200 h 3942297"/>
              <a:gd name="connsiteX16" fmla="*/ 28260 w 1916388"/>
              <a:gd name="connsiteY16" fmla="*/ 3903134 h 3942297"/>
              <a:gd name="connsiteX0" fmla="*/ 28260 w 1916388"/>
              <a:gd name="connsiteY0" fmla="*/ 3903134 h 3920167"/>
              <a:gd name="connsiteX1" fmla="*/ 341526 w 1916388"/>
              <a:gd name="connsiteY1" fmla="*/ 3615267 h 3920167"/>
              <a:gd name="connsiteX2" fmla="*/ 553193 w 1916388"/>
              <a:gd name="connsiteY2" fmla="*/ 3191934 h 3920167"/>
              <a:gd name="connsiteX3" fmla="*/ 443126 w 1916388"/>
              <a:gd name="connsiteY3" fmla="*/ 2667000 h 3920167"/>
              <a:gd name="connsiteX4" fmla="*/ 273793 w 1916388"/>
              <a:gd name="connsiteY4" fmla="*/ 2413000 h 3920167"/>
              <a:gd name="connsiteX5" fmla="*/ 104460 w 1916388"/>
              <a:gd name="connsiteY5" fmla="*/ 2192867 h 3920167"/>
              <a:gd name="connsiteX6" fmla="*/ 2860 w 1916388"/>
              <a:gd name="connsiteY6" fmla="*/ 1905000 h 3920167"/>
              <a:gd name="connsiteX7" fmla="*/ 53660 w 1916388"/>
              <a:gd name="connsiteY7" fmla="*/ 1507067 h 3920167"/>
              <a:gd name="connsiteX8" fmla="*/ 307660 w 1916388"/>
              <a:gd name="connsiteY8" fmla="*/ 1058334 h 3920167"/>
              <a:gd name="connsiteX9" fmla="*/ 832593 w 1916388"/>
              <a:gd name="connsiteY9" fmla="*/ 541866 h 3920167"/>
              <a:gd name="connsiteX10" fmla="*/ 1636927 w 1916388"/>
              <a:gd name="connsiteY10" fmla="*/ 0 h 3920167"/>
              <a:gd name="connsiteX11" fmla="*/ 1848593 w 1916388"/>
              <a:gd name="connsiteY11" fmla="*/ 728133 h 3920167"/>
              <a:gd name="connsiteX12" fmla="*/ 1916326 w 1916388"/>
              <a:gd name="connsiteY12" fmla="*/ 1608667 h 3920167"/>
              <a:gd name="connsiteX13" fmla="*/ 1840126 w 1916388"/>
              <a:gd name="connsiteY13" fmla="*/ 2548467 h 3920167"/>
              <a:gd name="connsiteX14" fmla="*/ 1450660 w 1916388"/>
              <a:gd name="connsiteY14" fmla="*/ 3412068 h 3920167"/>
              <a:gd name="connsiteX15" fmla="*/ 857992 w 1916388"/>
              <a:gd name="connsiteY15" fmla="*/ 3835400 h 3920167"/>
              <a:gd name="connsiteX16" fmla="*/ 28260 w 1916388"/>
              <a:gd name="connsiteY16" fmla="*/ 3903134 h 3920167"/>
              <a:gd name="connsiteX0" fmla="*/ 256860 w 1916388"/>
              <a:gd name="connsiteY0" fmla="*/ 3937001 h 3949057"/>
              <a:gd name="connsiteX1" fmla="*/ 341526 w 1916388"/>
              <a:gd name="connsiteY1" fmla="*/ 3615267 h 3949057"/>
              <a:gd name="connsiteX2" fmla="*/ 553193 w 1916388"/>
              <a:gd name="connsiteY2" fmla="*/ 3191934 h 3949057"/>
              <a:gd name="connsiteX3" fmla="*/ 443126 w 1916388"/>
              <a:gd name="connsiteY3" fmla="*/ 2667000 h 3949057"/>
              <a:gd name="connsiteX4" fmla="*/ 273793 w 1916388"/>
              <a:gd name="connsiteY4" fmla="*/ 2413000 h 3949057"/>
              <a:gd name="connsiteX5" fmla="*/ 104460 w 1916388"/>
              <a:gd name="connsiteY5" fmla="*/ 2192867 h 3949057"/>
              <a:gd name="connsiteX6" fmla="*/ 2860 w 1916388"/>
              <a:gd name="connsiteY6" fmla="*/ 1905000 h 3949057"/>
              <a:gd name="connsiteX7" fmla="*/ 53660 w 1916388"/>
              <a:gd name="connsiteY7" fmla="*/ 1507067 h 3949057"/>
              <a:gd name="connsiteX8" fmla="*/ 307660 w 1916388"/>
              <a:gd name="connsiteY8" fmla="*/ 1058334 h 3949057"/>
              <a:gd name="connsiteX9" fmla="*/ 832593 w 1916388"/>
              <a:gd name="connsiteY9" fmla="*/ 541866 h 3949057"/>
              <a:gd name="connsiteX10" fmla="*/ 1636927 w 1916388"/>
              <a:gd name="connsiteY10" fmla="*/ 0 h 3949057"/>
              <a:gd name="connsiteX11" fmla="*/ 1848593 w 1916388"/>
              <a:gd name="connsiteY11" fmla="*/ 728133 h 3949057"/>
              <a:gd name="connsiteX12" fmla="*/ 1916326 w 1916388"/>
              <a:gd name="connsiteY12" fmla="*/ 1608667 h 3949057"/>
              <a:gd name="connsiteX13" fmla="*/ 1840126 w 1916388"/>
              <a:gd name="connsiteY13" fmla="*/ 2548467 h 3949057"/>
              <a:gd name="connsiteX14" fmla="*/ 1450660 w 1916388"/>
              <a:gd name="connsiteY14" fmla="*/ 3412068 h 3949057"/>
              <a:gd name="connsiteX15" fmla="*/ 857992 w 1916388"/>
              <a:gd name="connsiteY15" fmla="*/ 3835400 h 3949057"/>
              <a:gd name="connsiteX16" fmla="*/ 256860 w 1916388"/>
              <a:gd name="connsiteY16" fmla="*/ 3937001 h 3949057"/>
              <a:gd name="connsiteX0" fmla="*/ 256860 w 1916388"/>
              <a:gd name="connsiteY0" fmla="*/ 3937001 h 3949629"/>
              <a:gd name="connsiteX1" fmla="*/ 493926 w 1916388"/>
              <a:gd name="connsiteY1" fmla="*/ 3606800 h 3949629"/>
              <a:gd name="connsiteX2" fmla="*/ 553193 w 1916388"/>
              <a:gd name="connsiteY2" fmla="*/ 3191934 h 3949629"/>
              <a:gd name="connsiteX3" fmla="*/ 443126 w 1916388"/>
              <a:gd name="connsiteY3" fmla="*/ 2667000 h 3949629"/>
              <a:gd name="connsiteX4" fmla="*/ 273793 w 1916388"/>
              <a:gd name="connsiteY4" fmla="*/ 2413000 h 3949629"/>
              <a:gd name="connsiteX5" fmla="*/ 104460 w 1916388"/>
              <a:gd name="connsiteY5" fmla="*/ 2192867 h 3949629"/>
              <a:gd name="connsiteX6" fmla="*/ 2860 w 1916388"/>
              <a:gd name="connsiteY6" fmla="*/ 1905000 h 3949629"/>
              <a:gd name="connsiteX7" fmla="*/ 53660 w 1916388"/>
              <a:gd name="connsiteY7" fmla="*/ 1507067 h 3949629"/>
              <a:gd name="connsiteX8" fmla="*/ 307660 w 1916388"/>
              <a:gd name="connsiteY8" fmla="*/ 1058334 h 3949629"/>
              <a:gd name="connsiteX9" fmla="*/ 832593 w 1916388"/>
              <a:gd name="connsiteY9" fmla="*/ 541866 h 3949629"/>
              <a:gd name="connsiteX10" fmla="*/ 1636927 w 1916388"/>
              <a:gd name="connsiteY10" fmla="*/ 0 h 3949629"/>
              <a:gd name="connsiteX11" fmla="*/ 1848593 w 1916388"/>
              <a:gd name="connsiteY11" fmla="*/ 728133 h 3949629"/>
              <a:gd name="connsiteX12" fmla="*/ 1916326 w 1916388"/>
              <a:gd name="connsiteY12" fmla="*/ 1608667 h 3949629"/>
              <a:gd name="connsiteX13" fmla="*/ 1840126 w 1916388"/>
              <a:gd name="connsiteY13" fmla="*/ 2548467 h 3949629"/>
              <a:gd name="connsiteX14" fmla="*/ 1450660 w 1916388"/>
              <a:gd name="connsiteY14" fmla="*/ 3412068 h 3949629"/>
              <a:gd name="connsiteX15" fmla="*/ 857992 w 1916388"/>
              <a:gd name="connsiteY15" fmla="*/ 3835400 h 3949629"/>
              <a:gd name="connsiteX16" fmla="*/ 256860 w 1916388"/>
              <a:gd name="connsiteY16" fmla="*/ 3937001 h 3949629"/>
              <a:gd name="connsiteX0" fmla="*/ 256860 w 1916388"/>
              <a:gd name="connsiteY0" fmla="*/ 3937001 h 3940564"/>
              <a:gd name="connsiteX1" fmla="*/ 493926 w 1916388"/>
              <a:gd name="connsiteY1" fmla="*/ 3606800 h 3940564"/>
              <a:gd name="connsiteX2" fmla="*/ 553193 w 1916388"/>
              <a:gd name="connsiteY2" fmla="*/ 3191934 h 3940564"/>
              <a:gd name="connsiteX3" fmla="*/ 443126 w 1916388"/>
              <a:gd name="connsiteY3" fmla="*/ 2667000 h 3940564"/>
              <a:gd name="connsiteX4" fmla="*/ 273793 w 1916388"/>
              <a:gd name="connsiteY4" fmla="*/ 2413000 h 3940564"/>
              <a:gd name="connsiteX5" fmla="*/ 104460 w 1916388"/>
              <a:gd name="connsiteY5" fmla="*/ 2192867 h 3940564"/>
              <a:gd name="connsiteX6" fmla="*/ 2860 w 1916388"/>
              <a:gd name="connsiteY6" fmla="*/ 1905000 h 3940564"/>
              <a:gd name="connsiteX7" fmla="*/ 53660 w 1916388"/>
              <a:gd name="connsiteY7" fmla="*/ 1507067 h 3940564"/>
              <a:gd name="connsiteX8" fmla="*/ 307660 w 1916388"/>
              <a:gd name="connsiteY8" fmla="*/ 1058334 h 3940564"/>
              <a:gd name="connsiteX9" fmla="*/ 832593 w 1916388"/>
              <a:gd name="connsiteY9" fmla="*/ 541866 h 3940564"/>
              <a:gd name="connsiteX10" fmla="*/ 1636927 w 1916388"/>
              <a:gd name="connsiteY10" fmla="*/ 0 h 3940564"/>
              <a:gd name="connsiteX11" fmla="*/ 1848593 w 1916388"/>
              <a:gd name="connsiteY11" fmla="*/ 728133 h 3940564"/>
              <a:gd name="connsiteX12" fmla="*/ 1916326 w 1916388"/>
              <a:gd name="connsiteY12" fmla="*/ 1608667 h 3940564"/>
              <a:gd name="connsiteX13" fmla="*/ 1840126 w 1916388"/>
              <a:gd name="connsiteY13" fmla="*/ 2548467 h 3940564"/>
              <a:gd name="connsiteX14" fmla="*/ 1450660 w 1916388"/>
              <a:gd name="connsiteY14" fmla="*/ 3412068 h 3940564"/>
              <a:gd name="connsiteX15" fmla="*/ 1137392 w 1916388"/>
              <a:gd name="connsiteY15" fmla="*/ 3759200 h 3940564"/>
              <a:gd name="connsiteX16" fmla="*/ 256860 w 1916388"/>
              <a:gd name="connsiteY16" fmla="*/ 3937001 h 3940564"/>
              <a:gd name="connsiteX0" fmla="*/ 256860 w 1916388"/>
              <a:gd name="connsiteY0" fmla="*/ 3937001 h 3941217"/>
              <a:gd name="connsiteX1" fmla="*/ 493926 w 1916388"/>
              <a:gd name="connsiteY1" fmla="*/ 3606800 h 3941217"/>
              <a:gd name="connsiteX2" fmla="*/ 553193 w 1916388"/>
              <a:gd name="connsiteY2" fmla="*/ 3191934 h 3941217"/>
              <a:gd name="connsiteX3" fmla="*/ 443126 w 1916388"/>
              <a:gd name="connsiteY3" fmla="*/ 2667000 h 3941217"/>
              <a:gd name="connsiteX4" fmla="*/ 273793 w 1916388"/>
              <a:gd name="connsiteY4" fmla="*/ 2413000 h 3941217"/>
              <a:gd name="connsiteX5" fmla="*/ 104460 w 1916388"/>
              <a:gd name="connsiteY5" fmla="*/ 2192867 h 3941217"/>
              <a:gd name="connsiteX6" fmla="*/ 2860 w 1916388"/>
              <a:gd name="connsiteY6" fmla="*/ 1905000 h 3941217"/>
              <a:gd name="connsiteX7" fmla="*/ 53660 w 1916388"/>
              <a:gd name="connsiteY7" fmla="*/ 1507067 h 3941217"/>
              <a:gd name="connsiteX8" fmla="*/ 307660 w 1916388"/>
              <a:gd name="connsiteY8" fmla="*/ 1058334 h 3941217"/>
              <a:gd name="connsiteX9" fmla="*/ 832593 w 1916388"/>
              <a:gd name="connsiteY9" fmla="*/ 541866 h 3941217"/>
              <a:gd name="connsiteX10" fmla="*/ 1636927 w 1916388"/>
              <a:gd name="connsiteY10" fmla="*/ 0 h 3941217"/>
              <a:gd name="connsiteX11" fmla="*/ 1848593 w 1916388"/>
              <a:gd name="connsiteY11" fmla="*/ 728133 h 3941217"/>
              <a:gd name="connsiteX12" fmla="*/ 1916326 w 1916388"/>
              <a:gd name="connsiteY12" fmla="*/ 1608667 h 3941217"/>
              <a:gd name="connsiteX13" fmla="*/ 1840126 w 1916388"/>
              <a:gd name="connsiteY13" fmla="*/ 2548467 h 3941217"/>
              <a:gd name="connsiteX14" fmla="*/ 1679260 w 1916388"/>
              <a:gd name="connsiteY14" fmla="*/ 3276601 h 3941217"/>
              <a:gd name="connsiteX15" fmla="*/ 1137392 w 1916388"/>
              <a:gd name="connsiteY15" fmla="*/ 3759200 h 3941217"/>
              <a:gd name="connsiteX16" fmla="*/ 256860 w 1916388"/>
              <a:gd name="connsiteY16" fmla="*/ 3937001 h 3941217"/>
              <a:gd name="connsiteX0" fmla="*/ 256860 w 1916388"/>
              <a:gd name="connsiteY0" fmla="*/ 3937001 h 3941217"/>
              <a:gd name="connsiteX1" fmla="*/ 493926 w 1916388"/>
              <a:gd name="connsiteY1" fmla="*/ 3606800 h 3941217"/>
              <a:gd name="connsiteX2" fmla="*/ 553193 w 1916388"/>
              <a:gd name="connsiteY2" fmla="*/ 3191934 h 3941217"/>
              <a:gd name="connsiteX3" fmla="*/ 443126 w 1916388"/>
              <a:gd name="connsiteY3" fmla="*/ 2667000 h 3941217"/>
              <a:gd name="connsiteX4" fmla="*/ 273793 w 1916388"/>
              <a:gd name="connsiteY4" fmla="*/ 2413000 h 3941217"/>
              <a:gd name="connsiteX5" fmla="*/ 104460 w 1916388"/>
              <a:gd name="connsiteY5" fmla="*/ 2192867 h 3941217"/>
              <a:gd name="connsiteX6" fmla="*/ 2860 w 1916388"/>
              <a:gd name="connsiteY6" fmla="*/ 1905000 h 3941217"/>
              <a:gd name="connsiteX7" fmla="*/ 53660 w 1916388"/>
              <a:gd name="connsiteY7" fmla="*/ 1507067 h 3941217"/>
              <a:gd name="connsiteX8" fmla="*/ 307660 w 1916388"/>
              <a:gd name="connsiteY8" fmla="*/ 1058334 h 3941217"/>
              <a:gd name="connsiteX9" fmla="*/ 832593 w 1916388"/>
              <a:gd name="connsiteY9" fmla="*/ 541866 h 3941217"/>
              <a:gd name="connsiteX10" fmla="*/ 1636927 w 1916388"/>
              <a:gd name="connsiteY10" fmla="*/ 0 h 3941217"/>
              <a:gd name="connsiteX11" fmla="*/ 1848593 w 1916388"/>
              <a:gd name="connsiteY11" fmla="*/ 728133 h 3941217"/>
              <a:gd name="connsiteX12" fmla="*/ 1916326 w 1916388"/>
              <a:gd name="connsiteY12" fmla="*/ 1608667 h 3941217"/>
              <a:gd name="connsiteX13" fmla="*/ 1840126 w 1916388"/>
              <a:gd name="connsiteY13" fmla="*/ 2548467 h 3941217"/>
              <a:gd name="connsiteX14" fmla="*/ 1679260 w 1916388"/>
              <a:gd name="connsiteY14" fmla="*/ 3276601 h 3941217"/>
              <a:gd name="connsiteX15" fmla="*/ 1137392 w 1916388"/>
              <a:gd name="connsiteY15" fmla="*/ 3759200 h 3941217"/>
              <a:gd name="connsiteX16" fmla="*/ 256860 w 1916388"/>
              <a:gd name="connsiteY16" fmla="*/ 3937001 h 3941217"/>
              <a:gd name="connsiteX0" fmla="*/ 256860 w 1916388"/>
              <a:gd name="connsiteY0" fmla="*/ 3937001 h 3941217"/>
              <a:gd name="connsiteX1" fmla="*/ 493926 w 1916388"/>
              <a:gd name="connsiteY1" fmla="*/ 3606800 h 3941217"/>
              <a:gd name="connsiteX2" fmla="*/ 553193 w 1916388"/>
              <a:gd name="connsiteY2" fmla="*/ 3191934 h 3941217"/>
              <a:gd name="connsiteX3" fmla="*/ 443126 w 1916388"/>
              <a:gd name="connsiteY3" fmla="*/ 2667000 h 3941217"/>
              <a:gd name="connsiteX4" fmla="*/ 273793 w 1916388"/>
              <a:gd name="connsiteY4" fmla="*/ 2413000 h 3941217"/>
              <a:gd name="connsiteX5" fmla="*/ 104460 w 1916388"/>
              <a:gd name="connsiteY5" fmla="*/ 2192867 h 3941217"/>
              <a:gd name="connsiteX6" fmla="*/ 2860 w 1916388"/>
              <a:gd name="connsiteY6" fmla="*/ 1905000 h 3941217"/>
              <a:gd name="connsiteX7" fmla="*/ 53660 w 1916388"/>
              <a:gd name="connsiteY7" fmla="*/ 1507067 h 3941217"/>
              <a:gd name="connsiteX8" fmla="*/ 307660 w 1916388"/>
              <a:gd name="connsiteY8" fmla="*/ 1058334 h 3941217"/>
              <a:gd name="connsiteX9" fmla="*/ 832593 w 1916388"/>
              <a:gd name="connsiteY9" fmla="*/ 541866 h 3941217"/>
              <a:gd name="connsiteX10" fmla="*/ 1636927 w 1916388"/>
              <a:gd name="connsiteY10" fmla="*/ 0 h 3941217"/>
              <a:gd name="connsiteX11" fmla="*/ 1848593 w 1916388"/>
              <a:gd name="connsiteY11" fmla="*/ 728133 h 3941217"/>
              <a:gd name="connsiteX12" fmla="*/ 1916326 w 1916388"/>
              <a:gd name="connsiteY12" fmla="*/ 1608667 h 3941217"/>
              <a:gd name="connsiteX13" fmla="*/ 1840126 w 1916388"/>
              <a:gd name="connsiteY13" fmla="*/ 2548467 h 3941217"/>
              <a:gd name="connsiteX14" fmla="*/ 1679260 w 1916388"/>
              <a:gd name="connsiteY14" fmla="*/ 3276601 h 3941217"/>
              <a:gd name="connsiteX15" fmla="*/ 1137392 w 1916388"/>
              <a:gd name="connsiteY15" fmla="*/ 3759200 h 3941217"/>
              <a:gd name="connsiteX16" fmla="*/ 256860 w 1916388"/>
              <a:gd name="connsiteY16" fmla="*/ 3937001 h 3941217"/>
              <a:gd name="connsiteX0" fmla="*/ 256860 w 1916388"/>
              <a:gd name="connsiteY0" fmla="*/ 3937001 h 3940672"/>
              <a:gd name="connsiteX1" fmla="*/ 493926 w 1916388"/>
              <a:gd name="connsiteY1" fmla="*/ 3606800 h 3940672"/>
              <a:gd name="connsiteX2" fmla="*/ 553193 w 1916388"/>
              <a:gd name="connsiteY2" fmla="*/ 3191934 h 3940672"/>
              <a:gd name="connsiteX3" fmla="*/ 443126 w 1916388"/>
              <a:gd name="connsiteY3" fmla="*/ 2667000 h 3940672"/>
              <a:gd name="connsiteX4" fmla="*/ 273793 w 1916388"/>
              <a:gd name="connsiteY4" fmla="*/ 2413000 h 3940672"/>
              <a:gd name="connsiteX5" fmla="*/ 104460 w 1916388"/>
              <a:gd name="connsiteY5" fmla="*/ 2192867 h 3940672"/>
              <a:gd name="connsiteX6" fmla="*/ 2860 w 1916388"/>
              <a:gd name="connsiteY6" fmla="*/ 1905000 h 3940672"/>
              <a:gd name="connsiteX7" fmla="*/ 53660 w 1916388"/>
              <a:gd name="connsiteY7" fmla="*/ 1507067 h 3940672"/>
              <a:gd name="connsiteX8" fmla="*/ 307660 w 1916388"/>
              <a:gd name="connsiteY8" fmla="*/ 1058334 h 3940672"/>
              <a:gd name="connsiteX9" fmla="*/ 832593 w 1916388"/>
              <a:gd name="connsiteY9" fmla="*/ 541866 h 3940672"/>
              <a:gd name="connsiteX10" fmla="*/ 1636927 w 1916388"/>
              <a:gd name="connsiteY10" fmla="*/ 0 h 3940672"/>
              <a:gd name="connsiteX11" fmla="*/ 1848593 w 1916388"/>
              <a:gd name="connsiteY11" fmla="*/ 728133 h 3940672"/>
              <a:gd name="connsiteX12" fmla="*/ 1916326 w 1916388"/>
              <a:gd name="connsiteY12" fmla="*/ 1608667 h 3940672"/>
              <a:gd name="connsiteX13" fmla="*/ 1840126 w 1916388"/>
              <a:gd name="connsiteY13" fmla="*/ 2548467 h 3940672"/>
              <a:gd name="connsiteX14" fmla="*/ 1645394 w 1916388"/>
              <a:gd name="connsiteY14" fmla="*/ 3386668 h 3940672"/>
              <a:gd name="connsiteX15" fmla="*/ 1137392 w 1916388"/>
              <a:gd name="connsiteY15" fmla="*/ 3759200 h 3940672"/>
              <a:gd name="connsiteX16" fmla="*/ 256860 w 1916388"/>
              <a:gd name="connsiteY16" fmla="*/ 3937001 h 3940672"/>
              <a:gd name="connsiteX0" fmla="*/ 256860 w 1916388"/>
              <a:gd name="connsiteY0" fmla="*/ 3937001 h 3940672"/>
              <a:gd name="connsiteX1" fmla="*/ 493926 w 1916388"/>
              <a:gd name="connsiteY1" fmla="*/ 3606800 h 3940672"/>
              <a:gd name="connsiteX2" fmla="*/ 553193 w 1916388"/>
              <a:gd name="connsiteY2" fmla="*/ 3191934 h 3940672"/>
              <a:gd name="connsiteX3" fmla="*/ 443126 w 1916388"/>
              <a:gd name="connsiteY3" fmla="*/ 2667000 h 3940672"/>
              <a:gd name="connsiteX4" fmla="*/ 273793 w 1916388"/>
              <a:gd name="connsiteY4" fmla="*/ 2413000 h 3940672"/>
              <a:gd name="connsiteX5" fmla="*/ 104460 w 1916388"/>
              <a:gd name="connsiteY5" fmla="*/ 2192867 h 3940672"/>
              <a:gd name="connsiteX6" fmla="*/ 2860 w 1916388"/>
              <a:gd name="connsiteY6" fmla="*/ 1905000 h 3940672"/>
              <a:gd name="connsiteX7" fmla="*/ 53660 w 1916388"/>
              <a:gd name="connsiteY7" fmla="*/ 1507067 h 3940672"/>
              <a:gd name="connsiteX8" fmla="*/ 307660 w 1916388"/>
              <a:gd name="connsiteY8" fmla="*/ 1058334 h 3940672"/>
              <a:gd name="connsiteX9" fmla="*/ 832593 w 1916388"/>
              <a:gd name="connsiteY9" fmla="*/ 541866 h 3940672"/>
              <a:gd name="connsiteX10" fmla="*/ 1636927 w 1916388"/>
              <a:gd name="connsiteY10" fmla="*/ 0 h 3940672"/>
              <a:gd name="connsiteX11" fmla="*/ 1848593 w 1916388"/>
              <a:gd name="connsiteY11" fmla="*/ 728133 h 3940672"/>
              <a:gd name="connsiteX12" fmla="*/ 1916326 w 1916388"/>
              <a:gd name="connsiteY12" fmla="*/ 1608667 h 3940672"/>
              <a:gd name="connsiteX13" fmla="*/ 1840126 w 1916388"/>
              <a:gd name="connsiteY13" fmla="*/ 2548467 h 3940672"/>
              <a:gd name="connsiteX14" fmla="*/ 1645394 w 1916388"/>
              <a:gd name="connsiteY14" fmla="*/ 3386668 h 3940672"/>
              <a:gd name="connsiteX15" fmla="*/ 1137392 w 1916388"/>
              <a:gd name="connsiteY15" fmla="*/ 3759200 h 3940672"/>
              <a:gd name="connsiteX16" fmla="*/ 256860 w 1916388"/>
              <a:gd name="connsiteY16" fmla="*/ 3937001 h 3940672"/>
              <a:gd name="connsiteX0" fmla="*/ 256860 w 1916388"/>
              <a:gd name="connsiteY0" fmla="*/ 3937001 h 3941689"/>
              <a:gd name="connsiteX1" fmla="*/ 493926 w 1916388"/>
              <a:gd name="connsiteY1" fmla="*/ 3606800 h 3941689"/>
              <a:gd name="connsiteX2" fmla="*/ 553193 w 1916388"/>
              <a:gd name="connsiteY2" fmla="*/ 3191934 h 3941689"/>
              <a:gd name="connsiteX3" fmla="*/ 443126 w 1916388"/>
              <a:gd name="connsiteY3" fmla="*/ 2667000 h 3941689"/>
              <a:gd name="connsiteX4" fmla="*/ 273793 w 1916388"/>
              <a:gd name="connsiteY4" fmla="*/ 2413000 h 3941689"/>
              <a:gd name="connsiteX5" fmla="*/ 104460 w 1916388"/>
              <a:gd name="connsiteY5" fmla="*/ 2192867 h 3941689"/>
              <a:gd name="connsiteX6" fmla="*/ 2860 w 1916388"/>
              <a:gd name="connsiteY6" fmla="*/ 1905000 h 3941689"/>
              <a:gd name="connsiteX7" fmla="*/ 53660 w 1916388"/>
              <a:gd name="connsiteY7" fmla="*/ 1507067 h 3941689"/>
              <a:gd name="connsiteX8" fmla="*/ 307660 w 1916388"/>
              <a:gd name="connsiteY8" fmla="*/ 1058334 h 3941689"/>
              <a:gd name="connsiteX9" fmla="*/ 832593 w 1916388"/>
              <a:gd name="connsiteY9" fmla="*/ 541866 h 3941689"/>
              <a:gd name="connsiteX10" fmla="*/ 1636927 w 1916388"/>
              <a:gd name="connsiteY10" fmla="*/ 0 h 3941689"/>
              <a:gd name="connsiteX11" fmla="*/ 1848593 w 1916388"/>
              <a:gd name="connsiteY11" fmla="*/ 728133 h 3941689"/>
              <a:gd name="connsiteX12" fmla="*/ 1916326 w 1916388"/>
              <a:gd name="connsiteY12" fmla="*/ 1608667 h 3941689"/>
              <a:gd name="connsiteX13" fmla="*/ 1840126 w 1916388"/>
              <a:gd name="connsiteY13" fmla="*/ 2548467 h 3941689"/>
              <a:gd name="connsiteX14" fmla="*/ 1670794 w 1916388"/>
              <a:gd name="connsiteY14" fmla="*/ 3200401 h 3941689"/>
              <a:gd name="connsiteX15" fmla="*/ 1137392 w 1916388"/>
              <a:gd name="connsiteY15" fmla="*/ 3759200 h 3941689"/>
              <a:gd name="connsiteX16" fmla="*/ 256860 w 1916388"/>
              <a:gd name="connsiteY16" fmla="*/ 3937001 h 3941689"/>
              <a:gd name="connsiteX0" fmla="*/ 256860 w 1916388"/>
              <a:gd name="connsiteY0" fmla="*/ 3937001 h 3941689"/>
              <a:gd name="connsiteX1" fmla="*/ 493926 w 1916388"/>
              <a:gd name="connsiteY1" fmla="*/ 3606800 h 3941689"/>
              <a:gd name="connsiteX2" fmla="*/ 553193 w 1916388"/>
              <a:gd name="connsiteY2" fmla="*/ 3191934 h 3941689"/>
              <a:gd name="connsiteX3" fmla="*/ 443126 w 1916388"/>
              <a:gd name="connsiteY3" fmla="*/ 2667000 h 3941689"/>
              <a:gd name="connsiteX4" fmla="*/ 273793 w 1916388"/>
              <a:gd name="connsiteY4" fmla="*/ 2413000 h 3941689"/>
              <a:gd name="connsiteX5" fmla="*/ 104460 w 1916388"/>
              <a:gd name="connsiteY5" fmla="*/ 2192867 h 3941689"/>
              <a:gd name="connsiteX6" fmla="*/ 2860 w 1916388"/>
              <a:gd name="connsiteY6" fmla="*/ 1905000 h 3941689"/>
              <a:gd name="connsiteX7" fmla="*/ 53660 w 1916388"/>
              <a:gd name="connsiteY7" fmla="*/ 1507067 h 3941689"/>
              <a:gd name="connsiteX8" fmla="*/ 307660 w 1916388"/>
              <a:gd name="connsiteY8" fmla="*/ 1058334 h 3941689"/>
              <a:gd name="connsiteX9" fmla="*/ 832593 w 1916388"/>
              <a:gd name="connsiteY9" fmla="*/ 541866 h 3941689"/>
              <a:gd name="connsiteX10" fmla="*/ 1636927 w 1916388"/>
              <a:gd name="connsiteY10" fmla="*/ 0 h 3941689"/>
              <a:gd name="connsiteX11" fmla="*/ 1848593 w 1916388"/>
              <a:gd name="connsiteY11" fmla="*/ 728133 h 3941689"/>
              <a:gd name="connsiteX12" fmla="*/ 1916326 w 1916388"/>
              <a:gd name="connsiteY12" fmla="*/ 1608667 h 3941689"/>
              <a:gd name="connsiteX13" fmla="*/ 1840126 w 1916388"/>
              <a:gd name="connsiteY13" fmla="*/ 2548467 h 3941689"/>
              <a:gd name="connsiteX14" fmla="*/ 1670794 w 1916388"/>
              <a:gd name="connsiteY14" fmla="*/ 3200401 h 3941689"/>
              <a:gd name="connsiteX15" fmla="*/ 1137392 w 1916388"/>
              <a:gd name="connsiteY15" fmla="*/ 3759200 h 3941689"/>
              <a:gd name="connsiteX16" fmla="*/ 256860 w 1916388"/>
              <a:gd name="connsiteY16" fmla="*/ 3937001 h 3941689"/>
              <a:gd name="connsiteX0" fmla="*/ 256860 w 1957318"/>
              <a:gd name="connsiteY0" fmla="*/ 3937001 h 3941689"/>
              <a:gd name="connsiteX1" fmla="*/ 493926 w 1957318"/>
              <a:gd name="connsiteY1" fmla="*/ 3606800 h 3941689"/>
              <a:gd name="connsiteX2" fmla="*/ 553193 w 1957318"/>
              <a:gd name="connsiteY2" fmla="*/ 3191934 h 3941689"/>
              <a:gd name="connsiteX3" fmla="*/ 443126 w 1957318"/>
              <a:gd name="connsiteY3" fmla="*/ 2667000 h 3941689"/>
              <a:gd name="connsiteX4" fmla="*/ 273793 w 1957318"/>
              <a:gd name="connsiteY4" fmla="*/ 2413000 h 3941689"/>
              <a:gd name="connsiteX5" fmla="*/ 104460 w 1957318"/>
              <a:gd name="connsiteY5" fmla="*/ 2192867 h 3941689"/>
              <a:gd name="connsiteX6" fmla="*/ 2860 w 1957318"/>
              <a:gd name="connsiteY6" fmla="*/ 1905000 h 3941689"/>
              <a:gd name="connsiteX7" fmla="*/ 53660 w 1957318"/>
              <a:gd name="connsiteY7" fmla="*/ 1507067 h 3941689"/>
              <a:gd name="connsiteX8" fmla="*/ 307660 w 1957318"/>
              <a:gd name="connsiteY8" fmla="*/ 1058334 h 3941689"/>
              <a:gd name="connsiteX9" fmla="*/ 832593 w 1957318"/>
              <a:gd name="connsiteY9" fmla="*/ 541866 h 3941689"/>
              <a:gd name="connsiteX10" fmla="*/ 1636927 w 1957318"/>
              <a:gd name="connsiteY10" fmla="*/ 0 h 3941689"/>
              <a:gd name="connsiteX11" fmla="*/ 1848593 w 1957318"/>
              <a:gd name="connsiteY11" fmla="*/ 728133 h 3941689"/>
              <a:gd name="connsiteX12" fmla="*/ 1916326 w 1957318"/>
              <a:gd name="connsiteY12" fmla="*/ 1608667 h 3941689"/>
              <a:gd name="connsiteX13" fmla="*/ 1941726 w 1957318"/>
              <a:gd name="connsiteY13" fmla="*/ 2429934 h 3941689"/>
              <a:gd name="connsiteX14" fmla="*/ 1670794 w 1957318"/>
              <a:gd name="connsiteY14" fmla="*/ 3200401 h 3941689"/>
              <a:gd name="connsiteX15" fmla="*/ 1137392 w 1957318"/>
              <a:gd name="connsiteY15" fmla="*/ 3759200 h 3941689"/>
              <a:gd name="connsiteX16" fmla="*/ 256860 w 1957318"/>
              <a:gd name="connsiteY16" fmla="*/ 3937001 h 3941689"/>
              <a:gd name="connsiteX0" fmla="*/ 256860 w 1957554"/>
              <a:gd name="connsiteY0" fmla="*/ 3937001 h 3941689"/>
              <a:gd name="connsiteX1" fmla="*/ 493926 w 1957554"/>
              <a:gd name="connsiteY1" fmla="*/ 3606800 h 3941689"/>
              <a:gd name="connsiteX2" fmla="*/ 553193 w 1957554"/>
              <a:gd name="connsiteY2" fmla="*/ 3191934 h 3941689"/>
              <a:gd name="connsiteX3" fmla="*/ 443126 w 1957554"/>
              <a:gd name="connsiteY3" fmla="*/ 2667000 h 3941689"/>
              <a:gd name="connsiteX4" fmla="*/ 273793 w 1957554"/>
              <a:gd name="connsiteY4" fmla="*/ 2413000 h 3941689"/>
              <a:gd name="connsiteX5" fmla="*/ 104460 w 1957554"/>
              <a:gd name="connsiteY5" fmla="*/ 2192867 h 3941689"/>
              <a:gd name="connsiteX6" fmla="*/ 2860 w 1957554"/>
              <a:gd name="connsiteY6" fmla="*/ 1905000 h 3941689"/>
              <a:gd name="connsiteX7" fmla="*/ 53660 w 1957554"/>
              <a:gd name="connsiteY7" fmla="*/ 1507067 h 3941689"/>
              <a:gd name="connsiteX8" fmla="*/ 307660 w 1957554"/>
              <a:gd name="connsiteY8" fmla="*/ 1058334 h 3941689"/>
              <a:gd name="connsiteX9" fmla="*/ 832593 w 1957554"/>
              <a:gd name="connsiteY9" fmla="*/ 541866 h 3941689"/>
              <a:gd name="connsiteX10" fmla="*/ 1636927 w 1957554"/>
              <a:gd name="connsiteY10" fmla="*/ 0 h 3941689"/>
              <a:gd name="connsiteX11" fmla="*/ 1840127 w 1957554"/>
              <a:gd name="connsiteY11" fmla="*/ 694266 h 3941689"/>
              <a:gd name="connsiteX12" fmla="*/ 1916326 w 1957554"/>
              <a:gd name="connsiteY12" fmla="*/ 1608667 h 3941689"/>
              <a:gd name="connsiteX13" fmla="*/ 1941726 w 1957554"/>
              <a:gd name="connsiteY13" fmla="*/ 2429934 h 3941689"/>
              <a:gd name="connsiteX14" fmla="*/ 1670794 w 1957554"/>
              <a:gd name="connsiteY14" fmla="*/ 3200401 h 3941689"/>
              <a:gd name="connsiteX15" fmla="*/ 1137392 w 1957554"/>
              <a:gd name="connsiteY15" fmla="*/ 3759200 h 3941689"/>
              <a:gd name="connsiteX16" fmla="*/ 256860 w 1957554"/>
              <a:gd name="connsiteY16" fmla="*/ 3937001 h 3941689"/>
              <a:gd name="connsiteX0" fmla="*/ 256860 w 1957554"/>
              <a:gd name="connsiteY0" fmla="*/ 3937001 h 3941689"/>
              <a:gd name="connsiteX1" fmla="*/ 493926 w 1957554"/>
              <a:gd name="connsiteY1" fmla="*/ 3606800 h 3941689"/>
              <a:gd name="connsiteX2" fmla="*/ 553193 w 1957554"/>
              <a:gd name="connsiteY2" fmla="*/ 3191934 h 3941689"/>
              <a:gd name="connsiteX3" fmla="*/ 443126 w 1957554"/>
              <a:gd name="connsiteY3" fmla="*/ 2667000 h 3941689"/>
              <a:gd name="connsiteX4" fmla="*/ 273793 w 1957554"/>
              <a:gd name="connsiteY4" fmla="*/ 2413000 h 3941689"/>
              <a:gd name="connsiteX5" fmla="*/ 104460 w 1957554"/>
              <a:gd name="connsiteY5" fmla="*/ 2192867 h 3941689"/>
              <a:gd name="connsiteX6" fmla="*/ 2860 w 1957554"/>
              <a:gd name="connsiteY6" fmla="*/ 1905000 h 3941689"/>
              <a:gd name="connsiteX7" fmla="*/ 53660 w 1957554"/>
              <a:gd name="connsiteY7" fmla="*/ 1507067 h 3941689"/>
              <a:gd name="connsiteX8" fmla="*/ 307660 w 1957554"/>
              <a:gd name="connsiteY8" fmla="*/ 1058334 h 3941689"/>
              <a:gd name="connsiteX9" fmla="*/ 832593 w 1957554"/>
              <a:gd name="connsiteY9" fmla="*/ 541866 h 3941689"/>
              <a:gd name="connsiteX10" fmla="*/ 1636927 w 1957554"/>
              <a:gd name="connsiteY10" fmla="*/ 0 h 3941689"/>
              <a:gd name="connsiteX11" fmla="*/ 1840127 w 1957554"/>
              <a:gd name="connsiteY11" fmla="*/ 694266 h 3941689"/>
              <a:gd name="connsiteX12" fmla="*/ 1916326 w 1957554"/>
              <a:gd name="connsiteY12" fmla="*/ 1608667 h 3941689"/>
              <a:gd name="connsiteX13" fmla="*/ 1941726 w 1957554"/>
              <a:gd name="connsiteY13" fmla="*/ 2429934 h 3941689"/>
              <a:gd name="connsiteX14" fmla="*/ 1670794 w 1957554"/>
              <a:gd name="connsiteY14" fmla="*/ 3200401 h 3941689"/>
              <a:gd name="connsiteX15" fmla="*/ 1137392 w 1957554"/>
              <a:gd name="connsiteY15" fmla="*/ 3759200 h 3941689"/>
              <a:gd name="connsiteX16" fmla="*/ 256860 w 1957554"/>
              <a:gd name="connsiteY16" fmla="*/ 3937001 h 3941689"/>
              <a:gd name="connsiteX0" fmla="*/ 256860 w 1957554"/>
              <a:gd name="connsiteY0" fmla="*/ 3937001 h 3944713"/>
              <a:gd name="connsiteX1" fmla="*/ 87526 w 1957554"/>
              <a:gd name="connsiteY1" fmla="*/ 3547534 h 3944713"/>
              <a:gd name="connsiteX2" fmla="*/ 553193 w 1957554"/>
              <a:gd name="connsiteY2" fmla="*/ 3191934 h 3944713"/>
              <a:gd name="connsiteX3" fmla="*/ 443126 w 1957554"/>
              <a:gd name="connsiteY3" fmla="*/ 2667000 h 3944713"/>
              <a:gd name="connsiteX4" fmla="*/ 273793 w 1957554"/>
              <a:gd name="connsiteY4" fmla="*/ 2413000 h 3944713"/>
              <a:gd name="connsiteX5" fmla="*/ 104460 w 1957554"/>
              <a:gd name="connsiteY5" fmla="*/ 2192867 h 3944713"/>
              <a:gd name="connsiteX6" fmla="*/ 2860 w 1957554"/>
              <a:gd name="connsiteY6" fmla="*/ 1905000 h 3944713"/>
              <a:gd name="connsiteX7" fmla="*/ 53660 w 1957554"/>
              <a:gd name="connsiteY7" fmla="*/ 1507067 h 3944713"/>
              <a:gd name="connsiteX8" fmla="*/ 307660 w 1957554"/>
              <a:gd name="connsiteY8" fmla="*/ 1058334 h 3944713"/>
              <a:gd name="connsiteX9" fmla="*/ 832593 w 1957554"/>
              <a:gd name="connsiteY9" fmla="*/ 541866 h 3944713"/>
              <a:gd name="connsiteX10" fmla="*/ 1636927 w 1957554"/>
              <a:gd name="connsiteY10" fmla="*/ 0 h 3944713"/>
              <a:gd name="connsiteX11" fmla="*/ 1840127 w 1957554"/>
              <a:gd name="connsiteY11" fmla="*/ 694266 h 3944713"/>
              <a:gd name="connsiteX12" fmla="*/ 1916326 w 1957554"/>
              <a:gd name="connsiteY12" fmla="*/ 1608667 h 3944713"/>
              <a:gd name="connsiteX13" fmla="*/ 1941726 w 1957554"/>
              <a:gd name="connsiteY13" fmla="*/ 2429934 h 3944713"/>
              <a:gd name="connsiteX14" fmla="*/ 1670794 w 1957554"/>
              <a:gd name="connsiteY14" fmla="*/ 3200401 h 3944713"/>
              <a:gd name="connsiteX15" fmla="*/ 1137392 w 1957554"/>
              <a:gd name="connsiteY15" fmla="*/ 3759200 h 3944713"/>
              <a:gd name="connsiteX16" fmla="*/ 256860 w 1957554"/>
              <a:gd name="connsiteY16" fmla="*/ 3937001 h 3944713"/>
              <a:gd name="connsiteX0" fmla="*/ 383366 w 2084060"/>
              <a:gd name="connsiteY0" fmla="*/ 3937001 h 3944713"/>
              <a:gd name="connsiteX1" fmla="*/ 214032 w 2084060"/>
              <a:gd name="connsiteY1" fmla="*/ 3547534 h 3944713"/>
              <a:gd name="connsiteX2" fmla="*/ 10832 w 2084060"/>
              <a:gd name="connsiteY2" fmla="*/ 2836334 h 3944713"/>
              <a:gd name="connsiteX3" fmla="*/ 569632 w 2084060"/>
              <a:gd name="connsiteY3" fmla="*/ 2667000 h 3944713"/>
              <a:gd name="connsiteX4" fmla="*/ 400299 w 2084060"/>
              <a:gd name="connsiteY4" fmla="*/ 2413000 h 3944713"/>
              <a:gd name="connsiteX5" fmla="*/ 230966 w 2084060"/>
              <a:gd name="connsiteY5" fmla="*/ 2192867 h 3944713"/>
              <a:gd name="connsiteX6" fmla="*/ 129366 w 2084060"/>
              <a:gd name="connsiteY6" fmla="*/ 1905000 h 3944713"/>
              <a:gd name="connsiteX7" fmla="*/ 180166 w 2084060"/>
              <a:gd name="connsiteY7" fmla="*/ 1507067 h 3944713"/>
              <a:gd name="connsiteX8" fmla="*/ 434166 w 2084060"/>
              <a:gd name="connsiteY8" fmla="*/ 1058334 h 3944713"/>
              <a:gd name="connsiteX9" fmla="*/ 959099 w 2084060"/>
              <a:gd name="connsiteY9" fmla="*/ 541866 h 3944713"/>
              <a:gd name="connsiteX10" fmla="*/ 1763433 w 2084060"/>
              <a:gd name="connsiteY10" fmla="*/ 0 h 3944713"/>
              <a:gd name="connsiteX11" fmla="*/ 1966633 w 2084060"/>
              <a:gd name="connsiteY11" fmla="*/ 694266 h 3944713"/>
              <a:gd name="connsiteX12" fmla="*/ 2042832 w 2084060"/>
              <a:gd name="connsiteY12" fmla="*/ 1608667 h 3944713"/>
              <a:gd name="connsiteX13" fmla="*/ 2068232 w 2084060"/>
              <a:gd name="connsiteY13" fmla="*/ 2429934 h 3944713"/>
              <a:gd name="connsiteX14" fmla="*/ 1797300 w 2084060"/>
              <a:gd name="connsiteY14" fmla="*/ 3200401 h 3944713"/>
              <a:gd name="connsiteX15" fmla="*/ 1263898 w 2084060"/>
              <a:gd name="connsiteY15" fmla="*/ 3759200 h 3944713"/>
              <a:gd name="connsiteX16" fmla="*/ 383366 w 2084060"/>
              <a:gd name="connsiteY16" fmla="*/ 3937001 h 3944713"/>
              <a:gd name="connsiteX0" fmla="*/ 383366 w 2084060"/>
              <a:gd name="connsiteY0" fmla="*/ 3937001 h 3944713"/>
              <a:gd name="connsiteX1" fmla="*/ 214032 w 2084060"/>
              <a:gd name="connsiteY1" fmla="*/ 3547534 h 3944713"/>
              <a:gd name="connsiteX2" fmla="*/ 10832 w 2084060"/>
              <a:gd name="connsiteY2" fmla="*/ 2836334 h 3944713"/>
              <a:gd name="connsiteX3" fmla="*/ 569632 w 2084060"/>
              <a:gd name="connsiteY3" fmla="*/ 2667000 h 3944713"/>
              <a:gd name="connsiteX4" fmla="*/ 400299 w 2084060"/>
              <a:gd name="connsiteY4" fmla="*/ 2413000 h 3944713"/>
              <a:gd name="connsiteX5" fmla="*/ 230966 w 2084060"/>
              <a:gd name="connsiteY5" fmla="*/ 2192867 h 3944713"/>
              <a:gd name="connsiteX6" fmla="*/ 849033 w 2084060"/>
              <a:gd name="connsiteY6" fmla="*/ 1659467 h 3944713"/>
              <a:gd name="connsiteX7" fmla="*/ 180166 w 2084060"/>
              <a:gd name="connsiteY7" fmla="*/ 1507067 h 3944713"/>
              <a:gd name="connsiteX8" fmla="*/ 434166 w 2084060"/>
              <a:gd name="connsiteY8" fmla="*/ 1058334 h 3944713"/>
              <a:gd name="connsiteX9" fmla="*/ 959099 w 2084060"/>
              <a:gd name="connsiteY9" fmla="*/ 541866 h 3944713"/>
              <a:gd name="connsiteX10" fmla="*/ 1763433 w 2084060"/>
              <a:gd name="connsiteY10" fmla="*/ 0 h 3944713"/>
              <a:gd name="connsiteX11" fmla="*/ 1966633 w 2084060"/>
              <a:gd name="connsiteY11" fmla="*/ 694266 h 3944713"/>
              <a:gd name="connsiteX12" fmla="*/ 2042832 w 2084060"/>
              <a:gd name="connsiteY12" fmla="*/ 1608667 h 3944713"/>
              <a:gd name="connsiteX13" fmla="*/ 2068232 w 2084060"/>
              <a:gd name="connsiteY13" fmla="*/ 2429934 h 3944713"/>
              <a:gd name="connsiteX14" fmla="*/ 1797300 w 2084060"/>
              <a:gd name="connsiteY14" fmla="*/ 3200401 h 3944713"/>
              <a:gd name="connsiteX15" fmla="*/ 1263898 w 2084060"/>
              <a:gd name="connsiteY15" fmla="*/ 3759200 h 3944713"/>
              <a:gd name="connsiteX16" fmla="*/ 383366 w 2084060"/>
              <a:gd name="connsiteY16" fmla="*/ 3937001 h 3944713"/>
              <a:gd name="connsiteX0" fmla="*/ 383366 w 2084060"/>
              <a:gd name="connsiteY0" fmla="*/ 3937001 h 3944713"/>
              <a:gd name="connsiteX1" fmla="*/ 214032 w 2084060"/>
              <a:gd name="connsiteY1" fmla="*/ 3547534 h 3944713"/>
              <a:gd name="connsiteX2" fmla="*/ 10832 w 2084060"/>
              <a:gd name="connsiteY2" fmla="*/ 2836334 h 3944713"/>
              <a:gd name="connsiteX3" fmla="*/ 569632 w 2084060"/>
              <a:gd name="connsiteY3" fmla="*/ 2667000 h 3944713"/>
              <a:gd name="connsiteX4" fmla="*/ 400299 w 2084060"/>
              <a:gd name="connsiteY4" fmla="*/ 2413000 h 3944713"/>
              <a:gd name="connsiteX5" fmla="*/ 230966 w 2084060"/>
              <a:gd name="connsiteY5" fmla="*/ 2192867 h 3944713"/>
              <a:gd name="connsiteX6" fmla="*/ 849033 w 2084060"/>
              <a:gd name="connsiteY6" fmla="*/ 1659467 h 3944713"/>
              <a:gd name="connsiteX7" fmla="*/ 180166 w 2084060"/>
              <a:gd name="connsiteY7" fmla="*/ 1507067 h 3944713"/>
              <a:gd name="connsiteX8" fmla="*/ 1145366 w 2084060"/>
              <a:gd name="connsiteY8" fmla="*/ 973668 h 3944713"/>
              <a:gd name="connsiteX9" fmla="*/ 959099 w 2084060"/>
              <a:gd name="connsiteY9" fmla="*/ 541866 h 3944713"/>
              <a:gd name="connsiteX10" fmla="*/ 1763433 w 2084060"/>
              <a:gd name="connsiteY10" fmla="*/ 0 h 3944713"/>
              <a:gd name="connsiteX11" fmla="*/ 1966633 w 2084060"/>
              <a:gd name="connsiteY11" fmla="*/ 694266 h 3944713"/>
              <a:gd name="connsiteX12" fmla="*/ 2042832 w 2084060"/>
              <a:gd name="connsiteY12" fmla="*/ 1608667 h 3944713"/>
              <a:gd name="connsiteX13" fmla="*/ 2068232 w 2084060"/>
              <a:gd name="connsiteY13" fmla="*/ 2429934 h 3944713"/>
              <a:gd name="connsiteX14" fmla="*/ 1797300 w 2084060"/>
              <a:gd name="connsiteY14" fmla="*/ 3200401 h 3944713"/>
              <a:gd name="connsiteX15" fmla="*/ 1263898 w 2084060"/>
              <a:gd name="connsiteY15" fmla="*/ 3759200 h 3944713"/>
              <a:gd name="connsiteX16" fmla="*/ 383366 w 2084060"/>
              <a:gd name="connsiteY16" fmla="*/ 3937001 h 3944713"/>
              <a:gd name="connsiteX0" fmla="*/ 383366 w 2084060"/>
              <a:gd name="connsiteY0" fmla="*/ 3937001 h 3944713"/>
              <a:gd name="connsiteX1" fmla="*/ 214032 w 2084060"/>
              <a:gd name="connsiteY1" fmla="*/ 3547534 h 3944713"/>
              <a:gd name="connsiteX2" fmla="*/ 10832 w 2084060"/>
              <a:gd name="connsiteY2" fmla="*/ 2836334 h 3944713"/>
              <a:gd name="connsiteX3" fmla="*/ 569632 w 2084060"/>
              <a:gd name="connsiteY3" fmla="*/ 2667000 h 3944713"/>
              <a:gd name="connsiteX4" fmla="*/ 400299 w 2084060"/>
              <a:gd name="connsiteY4" fmla="*/ 2413000 h 3944713"/>
              <a:gd name="connsiteX5" fmla="*/ 230966 w 2084060"/>
              <a:gd name="connsiteY5" fmla="*/ 2192867 h 3944713"/>
              <a:gd name="connsiteX6" fmla="*/ 849033 w 2084060"/>
              <a:gd name="connsiteY6" fmla="*/ 1659467 h 3944713"/>
              <a:gd name="connsiteX7" fmla="*/ 1086100 w 2084060"/>
              <a:gd name="connsiteY7" fmla="*/ 1295400 h 3944713"/>
              <a:gd name="connsiteX8" fmla="*/ 1145366 w 2084060"/>
              <a:gd name="connsiteY8" fmla="*/ 973668 h 3944713"/>
              <a:gd name="connsiteX9" fmla="*/ 959099 w 2084060"/>
              <a:gd name="connsiteY9" fmla="*/ 541866 h 3944713"/>
              <a:gd name="connsiteX10" fmla="*/ 1763433 w 2084060"/>
              <a:gd name="connsiteY10" fmla="*/ 0 h 3944713"/>
              <a:gd name="connsiteX11" fmla="*/ 1966633 w 2084060"/>
              <a:gd name="connsiteY11" fmla="*/ 694266 h 3944713"/>
              <a:gd name="connsiteX12" fmla="*/ 2042832 w 2084060"/>
              <a:gd name="connsiteY12" fmla="*/ 1608667 h 3944713"/>
              <a:gd name="connsiteX13" fmla="*/ 2068232 w 2084060"/>
              <a:gd name="connsiteY13" fmla="*/ 2429934 h 3944713"/>
              <a:gd name="connsiteX14" fmla="*/ 1797300 w 2084060"/>
              <a:gd name="connsiteY14" fmla="*/ 3200401 h 3944713"/>
              <a:gd name="connsiteX15" fmla="*/ 1263898 w 2084060"/>
              <a:gd name="connsiteY15" fmla="*/ 3759200 h 3944713"/>
              <a:gd name="connsiteX16" fmla="*/ 383366 w 2084060"/>
              <a:gd name="connsiteY16" fmla="*/ 3937001 h 3944713"/>
              <a:gd name="connsiteX0" fmla="*/ 416226 w 2116920"/>
              <a:gd name="connsiteY0" fmla="*/ 3937001 h 3944713"/>
              <a:gd name="connsiteX1" fmla="*/ 246892 w 2116920"/>
              <a:gd name="connsiteY1" fmla="*/ 3547534 h 3944713"/>
              <a:gd name="connsiteX2" fmla="*/ 43692 w 2116920"/>
              <a:gd name="connsiteY2" fmla="*/ 2836334 h 3944713"/>
              <a:gd name="connsiteX3" fmla="*/ 35225 w 2116920"/>
              <a:gd name="connsiteY3" fmla="*/ 2573867 h 3944713"/>
              <a:gd name="connsiteX4" fmla="*/ 433159 w 2116920"/>
              <a:gd name="connsiteY4" fmla="*/ 2413000 h 3944713"/>
              <a:gd name="connsiteX5" fmla="*/ 263826 w 2116920"/>
              <a:gd name="connsiteY5" fmla="*/ 2192867 h 3944713"/>
              <a:gd name="connsiteX6" fmla="*/ 881893 w 2116920"/>
              <a:gd name="connsiteY6" fmla="*/ 1659467 h 3944713"/>
              <a:gd name="connsiteX7" fmla="*/ 1118960 w 2116920"/>
              <a:gd name="connsiteY7" fmla="*/ 1295400 h 3944713"/>
              <a:gd name="connsiteX8" fmla="*/ 1178226 w 2116920"/>
              <a:gd name="connsiteY8" fmla="*/ 973668 h 3944713"/>
              <a:gd name="connsiteX9" fmla="*/ 991959 w 2116920"/>
              <a:gd name="connsiteY9" fmla="*/ 541866 h 3944713"/>
              <a:gd name="connsiteX10" fmla="*/ 1796293 w 2116920"/>
              <a:gd name="connsiteY10" fmla="*/ 0 h 3944713"/>
              <a:gd name="connsiteX11" fmla="*/ 1999493 w 2116920"/>
              <a:gd name="connsiteY11" fmla="*/ 694266 h 3944713"/>
              <a:gd name="connsiteX12" fmla="*/ 2075692 w 2116920"/>
              <a:gd name="connsiteY12" fmla="*/ 1608667 h 3944713"/>
              <a:gd name="connsiteX13" fmla="*/ 2101092 w 2116920"/>
              <a:gd name="connsiteY13" fmla="*/ 2429934 h 3944713"/>
              <a:gd name="connsiteX14" fmla="*/ 1830160 w 2116920"/>
              <a:gd name="connsiteY14" fmla="*/ 3200401 h 3944713"/>
              <a:gd name="connsiteX15" fmla="*/ 1296758 w 2116920"/>
              <a:gd name="connsiteY15" fmla="*/ 3759200 h 3944713"/>
              <a:gd name="connsiteX16" fmla="*/ 416226 w 2116920"/>
              <a:gd name="connsiteY16" fmla="*/ 3937001 h 3944713"/>
              <a:gd name="connsiteX0" fmla="*/ 465787 w 2166481"/>
              <a:gd name="connsiteY0" fmla="*/ 3937001 h 3944713"/>
              <a:gd name="connsiteX1" fmla="*/ 296453 w 2166481"/>
              <a:gd name="connsiteY1" fmla="*/ 3547534 h 3944713"/>
              <a:gd name="connsiteX2" fmla="*/ 93253 w 2166481"/>
              <a:gd name="connsiteY2" fmla="*/ 2836334 h 3944713"/>
              <a:gd name="connsiteX3" fmla="*/ 84786 w 2166481"/>
              <a:gd name="connsiteY3" fmla="*/ 2573867 h 3944713"/>
              <a:gd name="connsiteX4" fmla="*/ 8587 w 2166481"/>
              <a:gd name="connsiteY4" fmla="*/ 2387600 h 3944713"/>
              <a:gd name="connsiteX5" fmla="*/ 313387 w 2166481"/>
              <a:gd name="connsiteY5" fmla="*/ 2192867 h 3944713"/>
              <a:gd name="connsiteX6" fmla="*/ 931454 w 2166481"/>
              <a:gd name="connsiteY6" fmla="*/ 1659467 h 3944713"/>
              <a:gd name="connsiteX7" fmla="*/ 1168521 w 2166481"/>
              <a:gd name="connsiteY7" fmla="*/ 1295400 h 3944713"/>
              <a:gd name="connsiteX8" fmla="*/ 1227787 w 2166481"/>
              <a:gd name="connsiteY8" fmla="*/ 973668 h 3944713"/>
              <a:gd name="connsiteX9" fmla="*/ 1041520 w 2166481"/>
              <a:gd name="connsiteY9" fmla="*/ 541866 h 3944713"/>
              <a:gd name="connsiteX10" fmla="*/ 1845854 w 2166481"/>
              <a:gd name="connsiteY10" fmla="*/ 0 h 3944713"/>
              <a:gd name="connsiteX11" fmla="*/ 2049054 w 2166481"/>
              <a:gd name="connsiteY11" fmla="*/ 694266 h 3944713"/>
              <a:gd name="connsiteX12" fmla="*/ 2125253 w 2166481"/>
              <a:gd name="connsiteY12" fmla="*/ 1608667 h 3944713"/>
              <a:gd name="connsiteX13" fmla="*/ 2150653 w 2166481"/>
              <a:gd name="connsiteY13" fmla="*/ 2429934 h 3944713"/>
              <a:gd name="connsiteX14" fmla="*/ 1879721 w 2166481"/>
              <a:gd name="connsiteY14" fmla="*/ 3200401 h 3944713"/>
              <a:gd name="connsiteX15" fmla="*/ 1346319 w 2166481"/>
              <a:gd name="connsiteY15" fmla="*/ 3759200 h 3944713"/>
              <a:gd name="connsiteX16" fmla="*/ 465787 w 2166481"/>
              <a:gd name="connsiteY16" fmla="*/ 3937001 h 3944713"/>
              <a:gd name="connsiteX0" fmla="*/ 465787 w 2166481"/>
              <a:gd name="connsiteY0" fmla="*/ 3937001 h 3944713"/>
              <a:gd name="connsiteX1" fmla="*/ 296453 w 2166481"/>
              <a:gd name="connsiteY1" fmla="*/ 3547534 h 3944713"/>
              <a:gd name="connsiteX2" fmla="*/ 93253 w 2166481"/>
              <a:gd name="connsiteY2" fmla="*/ 2836334 h 3944713"/>
              <a:gd name="connsiteX3" fmla="*/ 84786 w 2166481"/>
              <a:gd name="connsiteY3" fmla="*/ 2573867 h 3944713"/>
              <a:gd name="connsiteX4" fmla="*/ 8587 w 2166481"/>
              <a:gd name="connsiteY4" fmla="*/ 2387600 h 3944713"/>
              <a:gd name="connsiteX5" fmla="*/ 313387 w 2166481"/>
              <a:gd name="connsiteY5" fmla="*/ 2091267 h 3944713"/>
              <a:gd name="connsiteX6" fmla="*/ 931454 w 2166481"/>
              <a:gd name="connsiteY6" fmla="*/ 1659467 h 3944713"/>
              <a:gd name="connsiteX7" fmla="*/ 1168521 w 2166481"/>
              <a:gd name="connsiteY7" fmla="*/ 1295400 h 3944713"/>
              <a:gd name="connsiteX8" fmla="*/ 1227787 w 2166481"/>
              <a:gd name="connsiteY8" fmla="*/ 973668 h 3944713"/>
              <a:gd name="connsiteX9" fmla="*/ 1041520 w 2166481"/>
              <a:gd name="connsiteY9" fmla="*/ 541866 h 3944713"/>
              <a:gd name="connsiteX10" fmla="*/ 1845854 w 2166481"/>
              <a:gd name="connsiteY10" fmla="*/ 0 h 3944713"/>
              <a:gd name="connsiteX11" fmla="*/ 2049054 w 2166481"/>
              <a:gd name="connsiteY11" fmla="*/ 694266 h 3944713"/>
              <a:gd name="connsiteX12" fmla="*/ 2125253 w 2166481"/>
              <a:gd name="connsiteY12" fmla="*/ 1608667 h 3944713"/>
              <a:gd name="connsiteX13" fmla="*/ 2150653 w 2166481"/>
              <a:gd name="connsiteY13" fmla="*/ 2429934 h 3944713"/>
              <a:gd name="connsiteX14" fmla="*/ 1879721 w 2166481"/>
              <a:gd name="connsiteY14" fmla="*/ 3200401 h 3944713"/>
              <a:gd name="connsiteX15" fmla="*/ 1346319 w 2166481"/>
              <a:gd name="connsiteY15" fmla="*/ 3759200 h 3944713"/>
              <a:gd name="connsiteX16" fmla="*/ 465787 w 2166481"/>
              <a:gd name="connsiteY16" fmla="*/ 3937001 h 3944713"/>
              <a:gd name="connsiteX0" fmla="*/ 457829 w 2158523"/>
              <a:gd name="connsiteY0" fmla="*/ 3937001 h 3944713"/>
              <a:gd name="connsiteX1" fmla="*/ 288495 w 2158523"/>
              <a:gd name="connsiteY1" fmla="*/ 3547534 h 3944713"/>
              <a:gd name="connsiteX2" fmla="*/ 85295 w 2158523"/>
              <a:gd name="connsiteY2" fmla="*/ 2836334 h 3944713"/>
              <a:gd name="connsiteX3" fmla="*/ 76828 w 2158523"/>
              <a:gd name="connsiteY3" fmla="*/ 2573867 h 3944713"/>
              <a:gd name="connsiteX4" fmla="*/ 9095 w 2158523"/>
              <a:gd name="connsiteY4" fmla="*/ 2319867 h 3944713"/>
              <a:gd name="connsiteX5" fmla="*/ 305429 w 2158523"/>
              <a:gd name="connsiteY5" fmla="*/ 2091267 h 3944713"/>
              <a:gd name="connsiteX6" fmla="*/ 923496 w 2158523"/>
              <a:gd name="connsiteY6" fmla="*/ 1659467 h 3944713"/>
              <a:gd name="connsiteX7" fmla="*/ 1160563 w 2158523"/>
              <a:gd name="connsiteY7" fmla="*/ 1295400 h 3944713"/>
              <a:gd name="connsiteX8" fmla="*/ 1219829 w 2158523"/>
              <a:gd name="connsiteY8" fmla="*/ 973668 h 3944713"/>
              <a:gd name="connsiteX9" fmla="*/ 1033562 w 2158523"/>
              <a:gd name="connsiteY9" fmla="*/ 541866 h 3944713"/>
              <a:gd name="connsiteX10" fmla="*/ 1837896 w 2158523"/>
              <a:gd name="connsiteY10" fmla="*/ 0 h 3944713"/>
              <a:gd name="connsiteX11" fmla="*/ 2041096 w 2158523"/>
              <a:gd name="connsiteY11" fmla="*/ 694266 h 3944713"/>
              <a:gd name="connsiteX12" fmla="*/ 2117295 w 2158523"/>
              <a:gd name="connsiteY12" fmla="*/ 1608667 h 3944713"/>
              <a:gd name="connsiteX13" fmla="*/ 2142695 w 2158523"/>
              <a:gd name="connsiteY13" fmla="*/ 2429934 h 3944713"/>
              <a:gd name="connsiteX14" fmla="*/ 1871763 w 2158523"/>
              <a:gd name="connsiteY14" fmla="*/ 3200401 h 3944713"/>
              <a:gd name="connsiteX15" fmla="*/ 1338361 w 2158523"/>
              <a:gd name="connsiteY15" fmla="*/ 3759200 h 3944713"/>
              <a:gd name="connsiteX16" fmla="*/ 457829 w 2158523"/>
              <a:gd name="connsiteY16" fmla="*/ 3937001 h 3944713"/>
              <a:gd name="connsiteX0" fmla="*/ 457179 w 2157873"/>
              <a:gd name="connsiteY0" fmla="*/ 3937001 h 3944713"/>
              <a:gd name="connsiteX1" fmla="*/ 287845 w 2157873"/>
              <a:gd name="connsiteY1" fmla="*/ 3547534 h 3944713"/>
              <a:gd name="connsiteX2" fmla="*/ 25379 w 2157873"/>
              <a:gd name="connsiteY2" fmla="*/ 3132667 h 3944713"/>
              <a:gd name="connsiteX3" fmla="*/ 76178 w 2157873"/>
              <a:gd name="connsiteY3" fmla="*/ 2573867 h 3944713"/>
              <a:gd name="connsiteX4" fmla="*/ 8445 w 2157873"/>
              <a:gd name="connsiteY4" fmla="*/ 2319867 h 3944713"/>
              <a:gd name="connsiteX5" fmla="*/ 304779 w 2157873"/>
              <a:gd name="connsiteY5" fmla="*/ 2091267 h 3944713"/>
              <a:gd name="connsiteX6" fmla="*/ 922846 w 2157873"/>
              <a:gd name="connsiteY6" fmla="*/ 1659467 h 3944713"/>
              <a:gd name="connsiteX7" fmla="*/ 1159913 w 2157873"/>
              <a:gd name="connsiteY7" fmla="*/ 1295400 h 3944713"/>
              <a:gd name="connsiteX8" fmla="*/ 1219179 w 2157873"/>
              <a:gd name="connsiteY8" fmla="*/ 973668 h 3944713"/>
              <a:gd name="connsiteX9" fmla="*/ 1032912 w 2157873"/>
              <a:gd name="connsiteY9" fmla="*/ 541866 h 3944713"/>
              <a:gd name="connsiteX10" fmla="*/ 1837246 w 2157873"/>
              <a:gd name="connsiteY10" fmla="*/ 0 h 3944713"/>
              <a:gd name="connsiteX11" fmla="*/ 2040446 w 2157873"/>
              <a:gd name="connsiteY11" fmla="*/ 694266 h 3944713"/>
              <a:gd name="connsiteX12" fmla="*/ 2116645 w 2157873"/>
              <a:gd name="connsiteY12" fmla="*/ 1608667 h 3944713"/>
              <a:gd name="connsiteX13" fmla="*/ 2142045 w 2157873"/>
              <a:gd name="connsiteY13" fmla="*/ 2429934 h 3944713"/>
              <a:gd name="connsiteX14" fmla="*/ 1871113 w 2157873"/>
              <a:gd name="connsiteY14" fmla="*/ 3200401 h 3944713"/>
              <a:gd name="connsiteX15" fmla="*/ 1337711 w 2157873"/>
              <a:gd name="connsiteY15" fmla="*/ 3759200 h 3944713"/>
              <a:gd name="connsiteX16" fmla="*/ 457179 w 2157873"/>
              <a:gd name="connsiteY16" fmla="*/ 3937001 h 3944713"/>
              <a:gd name="connsiteX0" fmla="*/ 550480 w 2251174"/>
              <a:gd name="connsiteY0" fmla="*/ 3937001 h 3944713"/>
              <a:gd name="connsiteX1" fmla="*/ 381146 w 2251174"/>
              <a:gd name="connsiteY1" fmla="*/ 3547534 h 3944713"/>
              <a:gd name="connsiteX2" fmla="*/ 118680 w 2251174"/>
              <a:gd name="connsiteY2" fmla="*/ 3132667 h 3944713"/>
              <a:gd name="connsiteX3" fmla="*/ 146 w 2251174"/>
              <a:gd name="connsiteY3" fmla="*/ 2751667 h 3944713"/>
              <a:gd name="connsiteX4" fmla="*/ 101746 w 2251174"/>
              <a:gd name="connsiteY4" fmla="*/ 2319867 h 3944713"/>
              <a:gd name="connsiteX5" fmla="*/ 398080 w 2251174"/>
              <a:gd name="connsiteY5" fmla="*/ 2091267 h 3944713"/>
              <a:gd name="connsiteX6" fmla="*/ 1016147 w 2251174"/>
              <a:gd name="connsiteY6" fmla="*/ 1659467 h 3944713"/>
              <a:gd name="connsiteX7" fmla="*/ 1253214 w 2251174"/>
              <a:gd name="connsiteY7" fmla="*/ 1295400 h 3944713"/>
              <a:gd name="connsiteX8" fmla="*/ 1312480 w 2251174"/>
              <a:gd name="connsiteY8" fmla="*/ 973668 h 3944713"/>
              <a:gd name="connsiteX9" fmla="*/ 1126213 w 2251174"/>
              <a:gd name="connsiteY9" fmla="*/ 541866 h 3944713"/>
              <a:gd name="connsiteX10" fmla="*/ 1930547 w 2251174"/>
              <a:gd name="connsiteY10" fmla="*/ 0 h 3944713"/>
              <a:gd name="connsiteX11" fmla="*/ 2133747 w 2251174"/>
              <a:gd name="connsiteY11" fmla="*/ 694266 h 3944713"/>
              <a:gd name="connsiteX12" fmla="*/ 2209946 w 2251174"/>
              <a:gd name="connsiteY12" fmla="*/ 1608667 h 3944713"/>
              <a:gd name="connsiteX13" fmla="*/ 2235346 w 2251174"/>
              <a:gd name="connsiteY13" fmla="*/ 2429934 h 3944713"/>
              <a:gd name="connsiteX14" fmla="*/ 1964414 w 2251174"/>
              <a:gd name="connsiteY14" fmla="*/ 3200401 h 3944713"/>
              <a:gd name="connsiteX15" fmla="*/ 1431012 w 2251174"/>
              <a:gd name="connsiteY15" fmla="*/ 3759200 h 3944713"/>
              <a:gd name="connsiteX16" fmla="*/ 550480 w 2251174"/>
              <a:gd name="connsiteY16" fmla="*/ 3937001 h 3944713"/>
              <a:gd name="connsiteX0" fmla="*/ 550480 w 2251174"/>
              <a:gd name="connsiteY0" fmla="*/ 3937001 h 3939125"/>
              <a:gd name="connsiteX1" fmla="*/ 237213 w 2251174"/>
              <a:gd name="connsiteY1" fmla="*/ 3666067 h 3939125"/>
              <a:gd name="connsiteX2" fmla="*/ 118680 w 2251174"/>
              <a:gd name="connsiteY2" fmla="*/ 3132667 h 3939125"/>
              <a:gd name="connsiteX3" fmla="*/ 146 w 2251174"/>
              <a:gd name="connsiteY3" fmla="*/ 2751667 h 3939125"/>
              <a:gd name="connsiteX4" fmla="*/ 101746 w 2251174"/>
              <a:gd name="connsiteY4" fmla="*/ 2319867 h 3939125"/>
              <a:gd name="connsiteX5" fmla="*/ 398080 w 2251174"/>
              <a:gd name="connsiteY5" fmla="*/ 2091267 h 3939125"/>
              <a:gd name="connsiteX6" fmla="*/ 1016147 w 2251174"/>
              <a:gd name="connsiteY6" fmla="*/ 1659467 h 3939125"/>
              <a:gd name="connsiteX7" fmla="*/ 1253214 w 2251174"/>
              <a:gd name="connsiteY7" fmla="*/ 1295400 h 3939125"/>
              <a:gd name="connsiteX8" fmla="*/ 1312480 w 2251174"/>
              <a:gd name="connsiteY8" fmla="*/ 973668 h 3939125"/>
              <a:gd name="connsiteX9" fmla="*/ 1126213 w 2251174"/>
              <a:gd name="connsiteY9" fmla="*/ 541866 h 3939125"/>
              <a:gd name="connsiteX10" fmla="*/ 1930547 w 2251174"/>
              <a:gd name="connsiteY10" fmla="*/ 0 h 3939125"/>
              <a:gd name="connsiteX11" fmla="*/ 2133747 w 2251174"/>
              <a:gd name="connsiteY11" fmla="*/ 694266 h 3939125"/>
              <a:gd name="connsiteX12" fmla="*/ 2209946 w 2251174"/>
              <a:gd name="connsiteY12" fmla="*/ 1608667 h 3939125"/>
              <a:gd name="connsiteX13" fmla="*/ 2235346 w 2251174"/>
              <a:gd name="connsiteY13" fmla="*/ 2429934 h 3939125"/>
              <a:gd name="connsiteX14" fmla="*/ 1964414 w 2251174"/>
              <a:gd name="connsiteY14" fmla="*/ 3200401 h 3939125"/>
              <a:gd name="connsiteX15" fmla="*/ 1431012 w 2251174"/>
              <a:gd name="connsiteY15" fmla="*/ 3759200 h 3939125"/>
              <a:gd name="connsiteX16" fmla="*/ 550480 w 2251174"/>
              <a:gd name="connsiteY16" fmla="*/ 3937001 h 3939125"/>
              <a:gd name="connsiteX0" fmla="*/ 553532 w 2254226"/>
              <a:gd name="connsiteY0" fmla="*/ 3937001 h 3939125"/>
              <a:gd name="connsiteX1" fmla="*/ 240265 w 2254226"/>
              <a:gd name="connsiteY1" fmla="*/ 3666067 h 3939125"/>
              <a:gd name="connsiteX2" fmla="*/ 45532 w 2254226"/>
              <a:gd name="connsiteY2" fmla="*/ 3115733 h 3939125"/>
              <a:gd name="connsiteX3" fmla="*/ 3198 w 2254226"/>
              <a:gd name="connsiteY3" fmla="*/ 2751667 h 3939125"/>
              <a:gd name="connsiteX4" fmla="*/ 104798 w 2254226"/>
              <a:gd name="connsiteY4" fmla="*/ 2319867 h 3939125"/>
              <a:gd name="connsiteX5" fmla="*/ 401132 w 2254226"/>
              <a:gd name="connsiteY5" fmla="*/ 2091267 h 3939125"/>
              <a:gd name="connsiteX6" fmla="*/ 1019199 w 2254226"/>
              <a:gd name="connsiteY6" fmla="*/ 1659467 h 3939125"/>
              <a:gd name="connsiteX7" fmla="*/ 1256266 w 2254226"/>
              <a:gd name="connsiteY7" fmla="*/ 1295400 h 3939125"/>
              <a:gd name="connsiteX8" fmla="*/ 1315532 w 2254226"/>
              <a:gd name="connsiteY8" fmla="*/ 973668 h 3939125"/>
              <a:gd name="connsiteX9" fmla="*/ 1129265 w 2254226"/>
              <a:gd name="connsiteY9" fmla="*/ 541866 h 3939125"/>
              <a:gd name="connsiteX10" fmla="*/ 1933599 w 2254226"/>
              <a:gd name="connsiteY10" fmla="*/ 0 h 3939125"/>
              <a:gd name="connsiteX11" fmla="*/ 2136799 w 2254226"/>
              <a:gd name="connsiteY11" fmla="*/ 694266 h 3939125"/>
              <a:gd name="connsiteX12" fmla="*/ 2212998 w 2254226"/>
              <a:gd name="connsiteY12" fmla="*/ 1608667 h 3939125"/>
              <a:gd name="connsiteX13" fmla="*/ 2238398 w 2254226"/>
              <a:gd name="connsiteY13" fmla="*/ 2429934 h 3939125"/>
              <a:gd name="connsiteX14" fmla="*/ 1967466 w 2254226"/>
              <a:gd name="connsiteY14" fmla="*/ 3200401 h 3939125"/>
              <a:gd name="connsiteX15" fmla="*/ 1434064 w 2254226"/>
              <a:gd name="connsiteY15" fmla="*/ 3759200 h 3939125"/>
              <a:gd name="connsiteX16" fmla="*/ 553532 w 2254226"/>
              <a:gd name="connsiteY16" fmla="*/ 3937001 h 3939125"/>
              <a:gd name="connsiteX0" fmla="*/ 553690 w 2254384"/>
              <a:gd name="connsiteY0" fmla="*/ 3937001 h 3945172"/>
              <a:gd name="connsiteX1" fmla="*/ 248890 w 2254384"/>
              <a:gd name="connsiteY1" fmla="*/ 3539067 h 3945172"/>
              <a:gd name="connsiteX2" fmla="*/ 45690 w 2254384"/>
              <a:gd name="connsiteY2" fmla="*/ 3115733 h 3945172"/>
              <a:gd name="connsiteX3" fmla="*/ 3356 w 2254384"/>
              <a:gd name="connsiteY3" fmla="*/ 2751667 h 3945172"/>
              <a:gd name="connsiteX4" fmla="*/ 104956 w 2254384"/>
              <a:gd name="connsiteY4" fmla="*/ 2319867 h 3945172"/>
              <a:gd name="connsiteX5" fmla="*/ 401290 w 2254384"/>
              <a:gd name="connsiteY5" fmla="*/ 2091267 h 3945172"/>
              <a:gd name="connsiteX6" fmla="*/ 1019357 w 2254384"/>
              <a:gd name="connsiteY6" fmla="*/ 1659467 h 3945172"/>
              <a:gd name="connsiteX7" fmla="*/ 1256424 w 2254384"/>
              <a:gd name="connsiteY7" fmla="*/ 1295400 h 3945172"/>
              <a:gd name="connsiteX8" fmla="*/ 1315690 w 2254384"/>
              <a:gd name="connsiteY8" fmla="*/ 973668 h 3945172"/>
              <a:gd name="connsiteX9" fmla="*/ 1129423 w 2254384"/>
              <a:gd name="connsiteY9" fmla="*/ 541866 h 3945172"/>
              <a:gd name="connsiteX10" fmla="*/ 1933757 w 2254384"/>
              <a:gd name="connsiteY10" fmla="*/ 0 h 3945172"/>
              <a:gd name="connsiteX11" fmla="*/ 2136957 w 2254384"/>
              <a:gd name="connsiteY11" fmla="*/ 694266 h 3945172"/>
              <a:gd name="connsiteX12" fmla="*/ 2213156 w 2254384"/>
              <a:gd name="connsiteY12" fmla="*/ 1608667 h 3945172"/>
              <a:gd name="connsiteX13" fmla="*/ 2238556 w 2254384"/>
              <a:gd name="connsiteY13" fmla="*/ 2429934 h 3945172"/>
              <a:gd name="connsiteX14" fmla="*/ 1967624 w 2254384"/>
              <a:gd name="connsiteY14" fmla="*/ 3200401 h 3945172"/>
              <a:gd name="connsiteX15" fmla="*/ 1434222 w 2254384"/>
              <a:gd name="connsiteY15" fmla="*/ 3759200 h 3945172"/>
              <a:gd name="connsiteX16" fmla="*/ 553690 w 2254384"/>
              <a:gd name="connsiteY16" fmla="*/ 3937001 h 3945172"/>
              <a:gd name="connsiteX0" fmla="*/ 557215 w 2257909"/>
              <a:gd name="connsiteY0" fmla="*/ 3937001 h 3945172"/>
              <a:gd name="connsiteX1" fmla="*/ 252415 w 2257909"/>
              <a:gd name="connsiteY1" fmla="*/ 3539067 h 3945172"/>
              <a:gd name="connsiteX2" fmla="*/ 49215 w 2257909"/>
              <a:gd name="connsiteY2" fmla="*/ 3115733 h 3945172"/>
              <a:gd name="connsiteX3" fmla="*/ 6881 w 2257909"/>
              <a:gd name="connsiteY3" fmla="*/ 2751667 h 3945172"/>
              <a:gd name="connsiteX4" fmla="*/ 159281 w 2257909"/>
              <a:gd name="connsiteY4" fmla="*/ 2302934 h 3945172"/>
              <a:gd name="connsiteX5" fmla="*/ 404815 w 2257909"/>
              <a:gd name="connsiteY5" fmla="*/ 2091267 h 3945172"/>
              <a:gd name="connsiteX6" fmla="*/ 1022882 w 2257909"/>
              <a:gd name="connsiteY6" fmla="*/ 1659467 h 3945172"/>
              <a:gd name="connsiteX7" fmla="*/ 1259949 w 2257909"/>
              <a:gd name="connsiteY7" fmla="*/ 1295400 h 3945172"/>
              <a:gd name="connsiteX8" fmla="*/ 1319215 w 2257909"/>
              <a:gd name="connsiteY8" fmla="*/ 973668 h 3945172"/>
              <a:gd name="connsiteX9" fmla="*/ 1132948 w 2257909"/>
              <a:gd name="connsiteY9" fmla="*/ 541866 h 3945172"/>
              <a:gd name="connsiteX10" fmla="*/ 1937282 w 2257909"/>
              <a:gd name="connsiteY10" fmla="*/ 0 h 3945172"/>
              <a:gd name="connsiteX11" fmla="*/ 2140482 w 2257909"/>
              <a:gd name="connsiteY11" fmla="*/ 694266 h 3945172"/>
              <a:gd name="connsiteX12" fmla="*/ 2216681 w 2257909"/>
              <a:gd name="connsiteY12" fmla="*/ 1608667 h 3945172"/>
              <a:gd name="connsiteX13" fmla="*/ 2242081 w 2257909"/>
              <a:gd name="connsiteY13" fmla="*/ 2429934 h 3945172"/>
              <a:gd name="connsiteX14" fmla="*/ 1971149 w 2257909"/>
              <a:gd name="connsiteY14" fmla="*/ 3200401 h 3945172"/>
              <a:gd name="connsiteX15" fmla="*/ 1437747 w 2257909"/>
              <a:gd name="connsiteY15" fmla="*/ 3759200 h 3945172"/>
              <a:gd name="connsiteX16" fmla="*/ 557215 w 2257909"/>
              <a:gd name="connsiteY16" fmla="*/ 3937001 h 3945172"/>
              <a:gd name="connsiteX0" fmla="*/ 557215 w 2257909"/>
              <a:gd name="connsiteY0" fmla="*/ 3937001 h 3945172"/>
              <a:gd name="connsiteX1" fmla="*/ 252415 w 2257909"/>
              <a:gd name="connsiteY1" fmla="*/ 3539067 h 3945172"/>
              <a:gd name="connsiteX2" fmla="*/ 49215 w 2257909"/>
              <a:gd name="connsiteY2" fmla="*/ 3115733 h 3945172"/>
              <a:gd name="connsiteX3" fmla="*/ 6881 w 2257909"/>
              <a:gd name="connsiteY3" fmla="*/ 2751667 h 3945172"/>
              <a:gd name="connsiteX4" fmla="*/ 159281 w 2257909"/>
              <a:gd name="connsiteY4" fmla="*/ 2302934 h 3945172"/>
              <a:gd name="connsiteX5" fmla="*/ 464082 w 2257909"/>
              <a:gd name="connsiteY5" fmla="*/ 2032001 h 3945172"/>
              <a:gd name="connsiteX6" fmla="*/ 1022882 w 2257909"/>
              <a:gd name="connsiteY6" fmla="*/ 1659467 h 3945172"/>
              <a:gd name="connsiteX7" fmla="*/ 1259949 w 2257909"/>
              <a:gd name="connsiteY7" fmla="*/ 1295400 h 3945172"/>
              <a:gd name="connsiteX8" fmla="*/ 1319215 w 2257909"/>
              <a:gd name="connsiteY8" fmla="*/ 973668 h 3945172"/>
              <a:gd name="connsiteX9" fmla="*/ 1132948 w 2257909"/>
              <a:gd name="connsiteY9" fmla="*/ 541866 h 3945172"/>
              <a:gd name="connsiteX10" fmla="*/ 1937282 w 2257909"/>
              <a:gd name="connsiteY10" fmla="*/ 0 h 3945172"/>
              <a:gd name="connsiteX11" fmla="*/ 2140482 w 2257909"/>
              <a:gd name="connsiteY11" fmla="*/ 694266 h 3945172"/>
              <a:gd name="connsiteX12" fmla="*/ 2216681 w 2257909"/>
              <a:gd name="connsiteY12" fmla="*/ 1608667 h 3945172"/>
              <a:gd name="connsiteX13" fmla="*/ 2242081 w 2257909"/>
              <a:gd name="connsiteY13" fmla="*/ 2429934 h 3945172"/>
              <a:gd name="connsiteX14" fmla="*/ 1971149 w 2257909"/>
              <a:gd name="connsiteY14" fmla="*/ 3200401 h 3945172"/>
              <a:gd name="connsiteX15" fmla="*/ 1437747 w 2257909"/>
              <a:gd name="connsiteY15" fmla="*/ 3759200 h 3945172"/>
              <a:gd name="connsiteX16" fmla="*/ 557215 w 2257909"/>
              <a:gd name="connsiteY16" fmla="*/ 3937001 h 3945172"/>
              <a:gd name="connsiteX0" fmla="*/ 560239 w 2260933"/>
              <a:gd name="connsiteY0" fmla="*/ 3937001 h 3945172"/>
              <a:gd name="connsiteX1" fmla="*/ 255439 w 2260933"/>
              <a:gd name="connsiteY1" fmla="*/ 3539067 h 3945172"/>
              <a:gd name="connsiteX2" fmla="*/ 52239 w 2260933"/>
              <a:gd name="connsiteY2" fmla="*/ 3115733 h 3945172"/>
              <a:gd name="connsiteX3" fmla="*/ 9905 w 2260933"/>
              <a:gd name="connsiteY3" fmla="*/ 2751667 h 3945172"/>
              <a:gd name="connsiteX4" fmla="*/ 204639 w 2260933"/>
              <a:gd name="connsiteY4" fmla="*/ 2260601 h 3945172"/>
              <a:gd name="connsiteX5" fmla="*/ 467106 w 2260933"/>
              <a:gd name="connsiteY5" fmla="*/ 2032001 h 3945172"/>
              <a:gd name="connsiteX6" fmla="*/ 1025906 w 2260933"/>
              <a:gd name="connsiteY6" fmla="*/ 1659467 h 3945172"/>
              <a:gd name="connsiteX7" fmla="*/ 1262973 w 2260933"/>
              <a:gd name="connsiteY7" fmla="*/ 1295400 h 3945172"/>
              <a:gd name="connsiteX8" fmla="*/ 1322239 w 2260933"/>
              <a:gd name="connsiteY8" fmla="*/ 973668 h 3945172"/>
              <a:gd name="connsiteX9" fmla="*/ 1135972 w 2260933"/>
              <a:gd name="connsiteY9" fmla="*/ 541866 h 3945172"/>
              <a:gd name="connsiteX10" fmla="*/ 1940306 w 2260933"/>
              <a:gd name="connsiteY10" fmla="*/ 0 h 3945172"/>
              <a:gd name="connsiteX11" fmla="*/ 2143506 w 2260933"/>
              <a:gd name="connsiteY11" fmla="*/ 694266 h 3945172"/>
              <a:gd name="connsiteX12" fmla="*/ 2219705 w 2260933"/>
              <a:gd name="connsiteY12" fmla="*/ 1608667 h 3945172"/>
              <a:gd name="connsiteX13" fmla="*/ 2245105 w 2260933"/>
              <a:gd name="connsiteY13" fmla="*/ 2429934 h 3945172"/>
              <a:gd name="connsiteX14" fmla="*/ 1974173 w 2260933"/>
              <a:gd name="connsiteY14" fmla="*/ 3200401 h 3945172"/>
              <a:gd name="connsiteX15" fmla="*/ 1440771 w 2260933"/>
              <a:gd name="connsiteY15" fmla="*/ 3759200 h 3945172"/>
              <a:gd name="connsiteX16" fmla="*/ 560239 w 2260933"/>
              <a:gd name="connsiteY16" fmla="*/ 3937001 h 3945172"/>
              <a:gd name="connsiteX0" fmla="*/ 560239 w 2260933"/>
              <a:gd name="connsiteY0" fmla="*/ 3937001 h 3945172"/>
              <a:gd name="connsiteX1" fmla="*/ 255439 w 2260933"/>
              <a:gd name="connsiteY1" fmla="*/ 3539067 h 3945172"/>
              <a:gd name="connsiteX2" fmla="*/ 52239 w 2260933"/>
              <a:gd name="connsiteY2" fmla="*/ 3115733 h 3945172"/>
              <a:gd name="connsiteX3" fmla="*/ 9905 w 2260933"/>
              <a:gd name="connsiteY3" fmla="*/ 2751667 h 3945172"/>
              <a:gd name="connsiteX4" fmla="*/ 204639 w 2260933"/>
              <a:gd name="connsiteY4" fmla="*/ 2260601 h 3945172"/>
              <a:gd name="connsiteX5" fmla="*/ 467106 w 2260933"/>
              <a:gd name="connsiteY5" fmla="*/ 2032001 h 3945172"/>
              <a:gd name="connsiteX6" fmla="*/ 1025906 w 2260933"/>
              <a:gd name="connsiteY6" fmla="*/ 1659467 h 3945172"/>
              <a:gd name="connsiteX7" fmla="*/ 1262973 w 2260933"/>
              <a:gd name="connsiteY7" fmla="*/ 1295400 h 3945172"/>
              <a:gd name="connsiteX8" fmla="*/ 1322239 w 2260933"/>
              <a:gd name="connsiteY8" fmla="*/ 973668 h 3945172"/>
              <a:gd name="connsiteX9" fmla="*/ 1440772 w 2260933"/>
              <a:gd name="connsiteY9" fmla="*/ 618066 h 3945172"/>
              <a:gd name="connsiteX10" fmla="*/ 1940306 w 2260933"/>
              <a:gd name="connsiteY10" fmla="*/ 0 h 3945172"/>
              <a:gd name="connsiteX11" fmla="*/ 2143506 w 2260933"/>
              <a:gd name="connsiteY11" fmla="*/ 694266 h 3945172"/>
              <a:gd name="connsiteX12" fmla="*/ 2219705 w 2260933"/>
              <a:gd name="connsiteY12" fmla="*/ 1608667 h 3945172"/>
              <a:gd name="connsiteX13" fmla="*/ 2245105 w 2260933"/>
              <a:gd name="connsiteY13" fmla="*/ 2429934 h 3945172"/>
              <a:gd name="connsiteX14" fmla="*/ 1974173 w 2260933"/>
              <a:gd name="connsiteY14" fmla="*/ 3200401 h 3945172"/>
              <a:gd name="connsiteX15" fmla="*/ 1440771 w 2260933"/>
              <a:gd name="connsiteY15" fmla="*/ 3759200 h 3945172"/>
              <a:gd name="connsiteX16" fmla="*/ 560239 w 2260933"/>
              <a:gd name="connsiteY16" fmla="*/ 3937001 h 3945172"/>
              <a:gd name="connsiteX0" fmla="*/ 560239 w 2260933"/>
              <a:gd name="connsiteY0" fmla="*/ 4089401 h 4097572"/>
              <a:gd name="connsiteX1" fmla="*/ 255439 w 2260933"/>
              <a:gd name="connsiteY1" fmla="*/ 3691467 h 4097572"/>
              <a:gd name="connsiteX2" fmla="*/ 52239 w 2260933"/>
              <a:gd name="connsiteY2" fmla="*/ 3268133 h 4097572"/>
              <a:gd name="connsiteX3" fmla="*/ 9905 w 2260933"/>
              <a:gd name="connsiteY3" fmla="*/ 2904067 h 4097572"/>
              <a:gd name="connsiteX4" fmla="*/ 204639 w 2260933"/>
              <a:gd name="connsiteY4" fmla="*/ 2413001 h 4097572"/>
              <a:gd name="connsiteX5" fmla="*/ 467106 w 2260933"/>
              <a:gd name="connsiteY5" fmla="*/ 2184401 h 4097572"/>
              <a:gd name="connsiteX6" fmla="*/ 1025906 w 2260933"/>
              <a:gd name="connsiteY6" fmla="*/ 1811867 h 4097572"/>
              <a:gd name="connsiteX7" fmla="*/ 1262973 w 2260933"/>
              <a:gd name="connsiteY7" fmla="*/ 1447800 h 4097572"/>
              <a:gd name="connsiteX8" fmla="*/ 1322239 w 2260933"/>
              <a:gd name="connsiteY8" fmla="*/ 1126068 h 4097572"/>
              <a:gd name="connsiteX9" fmla="*/ 1440772 w 2260933"/>
              <a:gd name="connsiteY9" fmla="*/ 770466 h 4097572"/>
              <a:gd name="connsiteX10" fmla="*/ 1567772 w 2260933"/>
              <a:gd name="connsiteY10" fmla="*/ 0 h 4097572"/>
              <a:gd name="connsiteX11" fmla="*/ 2143506 w 2260933"/>
              <a:gd name="connsiteY11" fmla="*/ 846666 h 4097572"/>
              <a:gd name="connsiteX12" fmla="*/ 2219705 w 2260933"/>
              <a:gd name="connsiteY12" fmla="*/ 1761067 h 4097572"/>
              <a:gd name="connsiteX13" fmla="*/ 2245105 w 2260933"/>
              <a:gd name="connsiteY13" fmla="*/ 2582334 h 4097572"/>
              <a:gd name="connsiteX14" fmla="*/ 1974173 w 2260933"/>
              <a:gd name="connsiteY14" fmla="*/ 3352801 h 4097572"/>
              <a:gd name="connsiteX15" fmla="*/ 1440771 w 2260933"/>
              <a:gd name="connsiteY15" fmla="*/ 3911600 h 4097572"/>
              <a:gd name="connsiteX16" fmla="*/ 560239 w 2260933"/>
              <a:gd name="connsiteY16" fmla="*/ 4089401 h 4097572"/>
              <a:gd name="connsiteX0" fmla="*/ 560239 w 2260933"/>
              <a:gd name="connsiteY0" fmla="*/ 4089401 h 4097572"/>
              <a:gd name="connsiteX1" fmla="*/ 255439 w 2260933"/>
              <a:gd name="connsiteY1" fmla="*/ 3691467 h 4097572"/>
              <a:gd name="connsiteX2" fmla="*/ 52239 w 2260933"/>
              <a:gd name="connsiteY2" fmla="*/ 3268133 h 4097572"/>
              <a:gd name="connsiteX3" fmla="*/ 9905 w 2260933"/>
              <a:gd name="connsiteY3" fmla="*/ 2904067 h 4097572"/>
              <a:gd name="connsiteX4" fmla="*/ 204639 w 2260933"/>
              <a:gd name="connsiteY4" fmla="*/ 2413001 h 4097572"/>
              <a:gd name="connsiteX5" fmla="*/ 467106 w 2260933"/>
              <a:gd name="connsiteY5" fmla="*/ 2184401 h 4097572"/>
              <a:gd name="connsiteX6" fmla="*/ 1025906 w 2260933"/>
              <a:gd name="connsiteY6" fmla="*/ 1811867 h 4097572"/>
              <a:gd name="connsiteX7" fmla="*/ 1262973 w 2260933"/>
              <a:gd name="connsiteY7" fmla="*/ 1447800 h 4097572"/>
              <a:gd name="connsiteX8" fmla="*/ 1322239 w 2260933"/>
              <a:gd name="connsiteY8" fmla="*/ 1126068 h 4097572"/>
              <a:gd name="connsiteX9" fmla="*/ 1440772 w 2260933"/>
              <a:gd name="connsiteY9" fmla="*/ 770466 h 4097572"/>
              <a:gd name="connsiteX10" fmla="*/ 1567772 w 2260933"/>
              <a:gd name="connsiteY10" fmla="*/ 0 h 4097572"/>
              <a:gd name="connsiteX11" fmla="*/ 2143506 w 2260933"/>
              <a:gd name="connsiteY11" fmla="*/ 846666 h 4097572"/>
              <a:gd name="connsiteX12" fmla="*/ 2219705 w 2260933"/>
              <a:gd name="connsiteY12" fmla="*/ 1761067 h 4097572"/>
              <a:gd name="connsiteX13" fmla="*/ 2245105 w 2260933"/>
              <a:gd name="connsiteY13" fmla="*/ 2582334 h 4097572"/>
              <a:gd name="connsiteX14" fmla="*/ 1974173 w 2260933"/>
              <a:gd name="connsiteY14" fmla="*/ 3352801 h 4097572"/>
              <a:gd name="connsiteX15" fmla="*/ 1440771 w 2260933"/>
              <a:gd name="connsiteY15" fmla="*/ 3911600 h 4097572"/>
              <a:gd name="connsiteX16" fmla="*/ 560239 w 2260933"/>
              <a:gd name="connsiteY16" fmla="*/ 4089401 h 4097572"/>
              <a:gd name="connsiteX0" fmla="*/ 560239 w 2260933"/>
              <a:gd name="connsiteY0" fmla="*/ 4089401 h 4097572"/>
              <a:gd name="connsiteX1" fmla="*/ 255439 w 2260933"/>
              <a:gd name="connsiteY1" fmla="*/ 3691467 h 4097572"/>
              <a:gd name="connsiteX2" fmla="*/ 52239 w 2260933"/>
              <a:gd name="connsiteY2" fmla="*/ 3268133 h 4097572"/>
              <a:gd name="connsiteX3" fmla="*/ 9905 w 2260933"/>
              <a:gd name="connsiteY3" fmla="*/ 2904067 h 4097572"/>
              <a:gd name="connsiteX4" fmla="*/ 204639 w 2260933"/>
              <a:gd name="connsiteY4" fmla="*/ 2413001 h 4097572"/>
              <a:gd name="connsiteX5" fmla="*/ 467106 w 2260933"/>
              <a:gd name="connsiteY5" fmla="*/ 2184401 h 4097572"/>
              <a:gd name="connsiteX6" fmla="*/ 1025906 w 2260933"/>
              <a:gd name="connsiteY6" fmla="*/ 1811867 h 4097572"/>
              <a:gd name="connsiteX7" fmla="*/ 1262973 w 2260933"/>
              <a:gd name="connsiteY7" fmla="*/ 1447800 h 4097572"/>
              <a:gd name="connsiteX8" fmla="*/ 1322239 w 2260933"/>
              <a:gd name="connsiteY8" fmla="*/ 1126068 h 4097572"/>
              <a:gd name="connsiteX9" fmla="*/ 1440772 w 2260933"/>
              <a:gd name="connsiteY9" fmla="*/ 770466 h 4097572"/>
              <a:gd name="connsiteX10" fmla="*/ 1567772 w 2260933"/>
              <a:gd name="connsiteY10" fmla="*/ 0 h 4097572"/>
              <a:gd name="connsiteX11" fmla="*/ 2143506 w 2260933"/>
              <a:gd name="connsiteY11" fmla="*/ 846666 h 4097572"/>
              <a:gd name="connsiteX12" fmla="*/ 2219705 w 2260933"/>
              <a:gd name="connsiteY12" fmla="*/ 1761067 h 4097572"/>
              <a:gd name="connsiteX13" fmla="*/ 2245105 w 2260933"/>
              <a:gd name="connsiteY13" fmla="*/ 2582334 h 4097572"/>
              <a:gd name="connsiteX14" fmla="*/ 1974173 w 2260933"/>
              <a:gd name="connsiteY14" fmla="*/ 3352801 h 4097572"/>
              <a:gd name="connsiteX15" fmla="*/ 1440771 w 2260933"/>
              <a:gd name="connsiteY15" fmla="*/ 3911600 h 4097572"/>
              <a:gd name="connsiteX16" fmla="*/ 560239 w 2260933"/>
              <a:gd name="connsiteY16" fmla="*/ 4089401 h 4097572"/>
              <a:gd name="connsiteX0" fmla="*/ 560239 w 2260933"/>
              <a:gd name="connsiteY0" fmla="*/ 4089401 h 4097572"/>
              <a:gd name="connsiteX1" fmla="*/ 255439 w 2260933"/>
              <a:gd name="connsiteY1" fmla="*/ 3691467 h 4097572"/>
              <a:gd name="connsiteX2" fmla="*/ 52239 w 2260933"/>
              <a:gd name="connsiteY2" fmla="*/ 3268133 h 4097572"/>
              <a:gd name="connsiteX3" fmla="*/ 9905 w 2260933"/>
              <a:gd name="connsiteY3" fmla="*/ 2904067 h 4097572"/>
              <a:gd name="connsiteX4" fmla="*/ 204639 w 2260933"/>
              <a:gd name="connsiteY4" fmla="*/ 2413001 h 4097572"/>
              <a:gd name="connsiteX5" fmla="*/ 467106 w 2260933"/>
              <a:gd name="connsiteY5" fmla="*/ 2184401 h 4097572"/>
              <a:gd name="connsiteX6" fmla="*/ 1025906 w 2260933"/>
              <a:gd name="connsiteY6" fmla="*/ 1811867 h 4097572"/>
              <a:gd name="connsiteX7" fmla="*/ 1262973 w 2260933"/>
              <a:gd name="connsiteY7" fmla="*/ 1447800 h 4097572"/>
              <a:gd name="connsiteX8" fmla="*/ 1322239 w 2260933"/>
              <a:gd name="connsiteY8" fmla="*/ 1126068 h 4097572"/>
              <a:gd name="connsiteX9" fmla="*/ 1567772 w 2260933"/>
              <a:gd name="connsiteY9" fmla="*/ 872066 h 4097572"/>
              <a:gd name="connsiteX10" fmla="*/ 1567772 w 2260933"/>
              <a:gd name="connsiteY10" fmla="*/ 0 h 4097572"/>
              <a:gd name="connsiteX11" fmla="*/ 2143506 w 2260933"/>
              <a:gd name="connsiteY11" fmla="*/ 846666 h 4097572"/>
              <a:gd name="connsiteX12" fmla="*/ 2219705 w 2260933"/>
              <a:gd name="connsiteY12" fmla="*/ 1761067 h 4097572"/>
              <a:gd name="connsiteX13" fmla="*/ 2245105 w 2260933"/>
              <a:gd name="connsiteY13" fmla="*/ 2582334 h 4097572"/>
              <a:gd name="connsiteX14" fmla="*/ 1974173 w 2260933"/>
              <a:gd name="connsiteY14" fmla="*/ 3352801 h 4097572"/>
              <a:gd name="connsiteX15" fmla="*/ 1440771 w 2260933"/>
              <a:gd name="connsiteY15" fmla="*/ 3911600 h 4097572"/>
              <a:gd name="connsiteX16" fmla="*/ 560239 w 2260933"/>
              <a:gd name="connsiteY16" fmla="*/ 4089401 h 4097572"/>
              <a:gd name="connsiteX0" fmla="*/ 560239 w 2260933"/>
              <a:gd name="connsiteY0" fmla="*/ 4089401 h 4097572"/>
              <a:gd name="connsiteX1" fmla="*/ 255439 w 2260933"/>
              <a:gd name="connsiteY1" fmla="*/ 3691467 h 4097572"/>
              <a:gd name="connsiteX2" fmla="*/ 52239 w 2260933"/>
              <a:gd name="connsiteY2" fmla="*/ 3268133 h 4097572"/>
              <a:gd name="connsiteX3" fmla="*/ 9905 w 2260933"/>
              <a:gd name="connsiteY3" fmla="*/ 2904067 h 4097572"/>
              <a:gd name="connsiteX4" fmla="*/ 204639 w 2260933"/>
              <a:gd name="connsiteY4" fmla="*/ 2413001 h 4097572"/>
              <a:gd name="connsiteX5" fmla="*/ 467106 w 2260933"/>
              <a:gd name="connsiteY5" fmla="*/ 2184401 h 4097572"/>
              <a:gd name="connsiteX6" fmla="*/ 1025906 w 2260933"/>
              <a:gd name="connsiteY6" fmla="*/ 1811867 h 4097572"/>
              <a:gd name="connsiteX7" fmla="*/ 1262973 w 2260933"/>
              <a:gd name="connsiteY7" fmla="*/ 1447800 h 4097572"/>
              <a:gd name="connsiteX8" fmla="*/ 1440772 w 2260933"/>
              <a:gd name="connsiteY8" fmla="*/ 1193802 h 4097572"/>
              <a:gd name="connsiteX9" fmla="*/ 1567772 w 2260933"/>
              <a:gd name="connsiteY9" fmla="*/ 872066 h 4097572"/>
              <a:gd name="connsiteX10" fmla="*/ 1567772 w 2260933"/>
              <a:gd name="connsiteY10" fmla="*/ 0 h 4097572"/>
              <a:gd name="connsiteX11" fmla="*/ 2143506 w 2260933"/>
              <a:gd name="connsiteY11" fmla="*/ 846666 h 4097572"/>
              <a:gd name="connsiteX12" fmla="*/ 2219705 w 2260933"/>
              <a:gd name="connsiteY12" fmla="*/ 1761067 h 4097572"/>
              <a:gd name="connsiteX13" fmla="*/ 2245105 w 2260933"/>
              <a:gd name="connsiteY13" fmla="*/ 2582334 h 4097572"/>
              <a:gd name="connsiteX14" fmla="*/ 1974173 w 2260933"/>
              <a:gd name="connsiteY14" fmla="*/ 3352801 h 4097572"/>
              <a:gd name="connsiteX15" fmla="*/ 1440771 w 2260933"/>
              <a:gd name="connsiteY15" fmla="*/ 3911600 h 4097572"/>
              <a:gd name="connsiteX16" fmla="*/ 560239 w 2260933"/>
              <a:gd name="connsiteY16" fmla="*/ 4089401 h 4097572"/>
              <a:gd name="connsiteX0" fmla="*/ 560239 w 2260933"/>
              <a:gd name="connsiteY0" fmla="*/ 4089401 h 4097572"/>
              <a:gd name="connsiteX1" fmla="*/ 255439 w 2260933"/>
              <a:gd name="connsiteY1" fmla="*/ 3691467 h 4097572"/>
              <a:gd name="connsiteX2" fmla="*/ 52239 w 2260933"/>
              <a:gd name="connsiteY2" fmla="*/ 3268133 h 4097572"/>
              <a:gd name="connsiteX3" fmla="*/ 9905 w 2260933"/>
              <a:gd name="connsiteY3" fmla="*/ 2904067 h 4097572"/>
              <a:gd name="connsiteX4" fmla="*/ 204639 w 2260933"/>
              <a:gd name="connsiteY4" fmla="*/ 2413001 h 4097572"/>
              <a:gd name="connsiteX5" fmla="*/ 467106 w 2260933"/>
              <a:gd name="connsiteY5" fmla="*/ 2184401 h 4097572"/>
              <a:gd name="connsiteX6" fmla="*/ 1025906 w 2260933"/>
              <a:gd name="connsiteY6" fmla="*/ 1811867 h 4097572"/>
              <a:gd name="connsiteX7" fmla="*/ 1262973 w 2260933"/>
              <a:gd name="connsiteY7" fmla="*/ 1447800 h 4097572"/>
              <a:gd name="connsiteX8" fmla="*/ 1440772 w 2260933"/>
              <a:gd name="connsiteY8" fmla="*/ 1193802 h 4097572"/>
              <a:gd name="connsiteX9" fmla="*/ 1610105 w 2260933"/>
              <a:gd name="connsiteY9" fmla="*/ 770466 h 4097572"/>
              <a:gd name="connsiteX10" fmla="*/ 1567772 w 2260933"/>
              <a:gd name="connsiteY10" fmla="*/ 0 h 4097572"/>
              <a:gd name="connsiteX11" fmla="*/ 2143506 w 2260933"/>
              <a:gd name="connsiteY11" fmla="*/ 846666 h 4097572"/>
              <a:gd name="connsiteX12" fmla="*/ 2219705 w 2260933"/>
              <a:gd name="connsiteY12" fmla="*/ 1761067 h 4097572"/>
              <a:gd name="connsiteX13" fmla="*/ 2245105 w 2260933"/>
              <a:gd name="connsiteY13" fmla="*/ 2582334 h 4097572"/>
              <a:gd name="connsiteX14" fmla="*/ 1974173 w 2260933"/>
              <a:gd name="connsiteY14" fmla="*/ 3352801 h 4097572"/>
              <a:gd name="connsiteX15" fmla="*/ 1440771 w 2260933"/>
              <a:gd name="connsiteY15" fmla="*/ 3911600 h 4097572"/>
              <a:gd name="connsiteX16" fmla="*/ 560239 w 2260933"/>
              <a:gd name="connsiteY16" fmla="*/ 4089401 h 4097572"/>
              <a:gd name="connsiteX0" fmla="*/ 560239 w 2260933"/>
              <a:gd name="connsiteY0" fmla="*/ 4089401 h 4097572"/>
              <a:gd name="connsiteX1" fmla="*/ 255439 w 2260933"/>
              <a:gd name="connsiteY1" fmla="*/ 3691467 h 4097572"/>
              <a:gd name="connsiteX2" fmla="*/ 52239 w 2260933"/>
              <a:gd name="connsiteY2" fmla="*/ 3268133 h 4097572"/>
              <a:gd name="connsiteX3" fmla="*/ 9905 w 2260933"/>
              <a:gd name="connsiteY3" fmla="*/ 2904067 h 4097572"/>
              <a:gd name="connsiteX4" fmla="*/ 204639 w 2260933"/>
              <a:gd name="connsiteY4" fmla="*/ 2413001 h 4097572"/>
              <a:gd name="connsiteX5" fmla="*/ 467106 w 2260933"/>
              <a:gd name="connsiteY5" fmla="*/ 2184401 h 4097572"/>
              <a:gd name="connsiteX6" fmla="*/ 907372 w 2260933"/>
              <a:gd name="connsiteY6" fmla="*/ 1888067 h 4097572"/>
              <a:gd name="connsiteX7" fmla="*/ 1262973 w 2260933"/>
              <a:gd name="connsiteY7" fmla="*/ 1447800 h 4097572"/>
              <a:gd name="connsiteX8" fmla="*/ 1440772 w 2260933"/>
              <a:gd name="connsiteY8" fmla="*/ 1193802 h 4097572"/>
              <a:gd name="connsiteX9" fmla="*/ 1610105 w 2260933"/>
              <a:gd name="connsiteY9" fmla="*/ 770466 h 4097572"/>
              <a:gd name="connsiteX10" fmla="*/ 1567772 w 2260933"/>
              <a:gd name="connsiteY10" fmla="*/ 0 h 4097572"/>
              <a:gd name="connsiteX11" fmla="*/ 2143506 w 2260933"/>
              <a:gd name="connsiteY11" fmla="*/ 846666 h 4097572"/>
              <a:gd name="connsiteX12" fmla="*/ 2219705 w 2260933"/>
              <a:gd name="connsiteY12" fmla="*/ 1761067 h 4097572"/>
              <a:gd name="connsiteX13" fmla="*/ 2245105 w 2260933"/>
              <a:gd name="connsiteY13" fmla="*/ 2582334 h 4097572"/>
              <a:gd name="connsiteX14" fmla="*/ 1974173 w 2260933"/>
              <a:gd name="connsiteY14" fmla="*/ 3352801 h 4097572"/>
              <a:gd name="connsiteX15" fmla="*/ 1440771 w 2260933"/>
              <a:gd name="connsiteY15" fmla="*/ 3911600 h 4097572"/>
              <a:gd name="connsiteX16" fmla="*/ 560239 w 2260933"/>
              <a:gd name="connsiteY16" fmla="*/ 4089401 h 4097572"/>
              <a:gd name="connsiteX0" fmla="*/ 560239 w 2260933"/>
              <a:gd name="connsiteY0" fmla="*/ 4089401 h 4097572"/>
              <a:gd name="connsiteX1" fmla="*/ 255439 w 2260933"/>
              <a:gd name="connsiteY1" fmla="*/ 3691467 h 4097572"/>
              <a:gd name="connsiteX2" fmla="*/ 52239 w 2260933"/>
              <a:gd name="connsiteY2" fmla="*/ 3268133 h 4097572"/>
              <a:gd name="connsiteX3" fmla="*/ 9905 w 2260933"/>
              <a:gd name="connsiteY3" fmla="*/ 2904067 h 4097572"/>
              <a:gd name="connsiteX4" fmla="*/ 204639 w 2260933"/>
              <a:gd name="connsiteY4" fmla="*/ 2413001 h 4097572"/>
              <a:gd name="connsiteX5" fmla="*/ 467106 w 2260933"/>
              <a:gd name="connsiteY5" fmla="*/ 2184401 h 4097572"/>
              <a:gd name="connsiteX6" fmla="*/ 907372 w 2260933"/>
              <a:gd name="connsiteY6" fmla="*/ 1888067 h 4097572"/>
              <a:gd name="connsiteX7" fmla="*/ 1305307 w 2260933"/>
              <a:gd name="connsiteY7" fmla="*/ 1532467 h 4097572"/>
              <a:gd name="connsiteX8" fmla="*/ 1440772 w 2260933"/>
              <a:gd name="connsiteY8" fmla="*/ 1193802 h 4097572"/>
              <a:gd name="connsiteX9" fmla="*/ 1610105 w 2260933"/>
              <a:gd name="connsiteY9" fmla="*/ 770466 h 4097572"/>
              <a:gd name="connsiteX10" fmla="*/ 1567772 w 2260933"/>
              <a:gd name="connsiteY10" fmla="*/ 0 h 4097572"/>
              <a:gd name="connsiteX11" fmla="*/ 2143506 w 2260933"/>
              <a:gd name="connsiteY11" fmla="*/ 846666 h 4097572"/>
              <a:gd name="connsiteX12" fmla="*/ 2219705 w 2260933"/>
              <a:gd name="connsiteY12" fmla="*/ 1761067 h 4097572"/>
              <a:gd name="connsiteX13" fmla="*/ 2245105 w 2260933"/>
              <a:gd name="connsiteY13" fmla="*/ 2582334 h 4097572"/>
              <a:gd name="connsiteX14" fmla="*/ 1974173 w 2260933"/>
              <a:gd name="connsiteY14" fmla="*/ 3352801 h 4097572"/>
              <a:gd name="connsiteX15" fmla="*/ 1440771 w 2260933"/>
              <a:gd name="connsiteY15" fmla="*/ 3911600 h 4097572"/>
              <a:gd name="connsiteX16" fmla="*/ 560239 w 2260933"/>
              <a:gd name="connsiteY16" fmla="*/ 4089401 h 4097572"/>
              <a:gd name="connsiteX0" fmla="*/ 560239 w 2260933"/>
              <a:gd name="connsiteY0" fmla="*/ 4089401 h 4097572"/>
              <a:gd name="connsiteX1" fmla="*/ 255439 w 2260933"/>
              <a:gd name="connsiteY1" fmla="*/ 3691467 h 4097572"/>
              <a:gd name="connsiteX2" fmla="*/ 52239 w 2260933"/>
              <a:gd name="connsiteY2" fmla="*/ 3268133 h 4097572"/>
              <a:gd name="connsiteX3" fmla="*/ 9905 w 2260933"/>
              <a:gd name="connsiteY3" fmla="*/ 2904067 h 4097572"/>
              <a:gd name="connsiteX4" fmla="*/ 204639 w 2260933"/>
              <a:gd name="connsiteY4" fmla="*/ 2413001 h 4097572"/>
              <a:gd name="connsiteX5" fmla="*/ 467106 w 2260933"/>
              <a:gd name="connsiteY5" fmla="*/ 2184401 h 4097572"/>
              <a:gd name="connsiteX6" fmla="*/ 907372 w 2260933"/>
              <a:gd name="connsiteY6" fmla="*/ 1888067 h 4097572"/>
              <a:gd name="connsiteX7" fmla="*/ 1305307 w 2260933"/>
              <a:gd name="connsiteY7" fmla="*/ 1532467 h 4097572"/>
              <a:gd name="connsiteX8" fmla="*/ 1533906 w 2260933"/>
              <a:gd name="connsiteY8" fmla="*/ 1202269 h 4097572"/>
              <a:gd name="connsiteX9" fmla="*/ 1610105 w 2260933"/>
              <a:gd name="connsiteY9" fmla="*/ 770466 h 4097572"/>
              <a:gd name="connsiteX10" fmla="*/ 1567772 w 2260933"/>
              <a:gd name="connsiteY10" fmla="*/ 0 h 4097572"/>
              <a:gd name="connsiteX11" fmla="*/ 2143506 w 2260933"/>
              <a:gd name="connsiteY11" fmla="*/ 846666 h 4097572"/>
              <a:gd name="connsiteX12" fmla="*/ 2219705 w 2260933"/>
              <a:gd name="connsiteY12" fmla="*/ 1761067 h 4097572"/>
              <a:gd name="connsiteX13" fmla="*/ 2245105 w 2260933"/>
              <a:gd name="connsiteY13" fmla="*/ 2582334 h 4097572"/>
              <a:gd name="connsiteX14" fmla="*/ 1974173 w 2260933"/>
              <a:gd name="connsiteY14" fmla="*/ 3352801 h 4097572"/>
              <a:gd name="connsiteX15" fmla="*/ 1440771 w 2260933"/>
              <a:gd name="connsiteY15" fmla="*/ 3911600 h 4097572"/>
              <a:gd name="connsiteX16" fmla="*/ 560239 w 2260933"/>
              <a:gd name="connsiteY16" fmla="*/ 4089401 h 4097572"/>
              <a:gd name="connsiteX0" fmla="*/ 560239 w 2260933"/>
              <a:gd name="connsiteY0" fmla="*/ 4089401 h 4097572"/>
              <a:gd name="connsiteX1" fmla="*/ 255439 w 2260933"/>
              <a:gd name="connsiteY1" fmla="*/ 3691467 h 4097572"/>
              <a:gd name="connsiteX2" fmla="*/ 52239 w 2260933"/>
              <a:gd name="connsiteY2" fmla="*/ 3268133 h 4097572"/>
              <a:gd name="connsiteX3" fmla="*/ 9905 w 2260933"/>
              <a:gd name="connsiteY3" fmla="*/ 2904067 h 4097572"/>
              <a:gd name="connsiteX4" fmla="*/ 204639 w 2260933"/>
              <a:gd name="connsiteY4" fmla="*/ 2413001 h 4097572"/>
              <a:gd name="connsiteX5" fmla="*/ 467106 w 2260933"/>
              <a:gd name="connsiteY5" fmla="*/ 2184401 h 4097572"/>
              <a:gd name="connsiteX6" fmla="*/ 907372 w 2260933"/>
              <a:gd name="connsiteY6" fmla="*/ 1888067 h 4097572"/>
              <a:gd name="connsiteX7" fmla="*/ 1305307 w 2260933"/>
              <a:gd name="connsiteY7" fmla="*/ 1532467 h 4097572"/>
              <a:gd name="connsiteX8" fmla="*/ 1533906 w 2260933"/>
              <a:gd name="connsiteY8" fmla="*/ 1202269 h 4097572"/>
              <a:gd name="connsiteX9" fmla="*/ 1432305 w 2260933"/>
              <a:gd name="connsiteY9" fmla="*/ 753532 h 4097572"/>
              <a:gd name="connsiteX10" fmla="*/ 1567772 w 2260933"/>
              <a:gd name="connsiteY10" fmla="*/ 0 h 4097572"/>
              <a:gd name="connsiteX11" fmla="*/ 2143506 w 2260933"/>
              <a:gd name="connsiteY11" fmla="*/ 846666 h 4097572"/>
              <a:gd name="connsiteX12" fmla="*/ 2219705 w 2260933"/>
              <a:gd name="connsiteY12" fmla="*/ 1761067 h 4097572"/>
              <a:gd name="connsiteX13" fmla="*/ 2245105 w 2260933"/>
              <a:gd name="connsiteY13" fmla="*/ 2582334 h 4097572"/>
              <a:gd name="connsiteX14" fmla="*/ 1974173 w 2260933"/>
              <a:gd name="connsiteY14" fmla="*/ 3352801 h 4097572"/>
              <a:gd name="connsiteX15" fmla="*/ 1440771 w 2260933"/>
              <a:gd name="connsiteY15" fmla="*/ 3911600 h 4097572"/>
              <a:gd name="connsiteX16" fmla="*/ 560239 w 2260933"/>
              <a:gd name="connsiteY16" fmla="*/ 4089401 h 4097572"/>
              <a:gd name="connsiteX0" fmla="*/ 560239 w 2260933"/>
              <a:gd name="connsiteY0" fmla="*/ 4191001 h 4199172"/>
              <a:gd name="connsiteX1" fmla="*/ 255439 w 2260933"/>
              <a:gd name="connsiteY1" fmla="*/ 3793067 h 4199172"/>
              <a:gd name="connsiteX2" fmla="*/ 52239 w 2260933"/>
              <a:gd name="connsiteY2" fmla="*/ 3369733 h 4199172"/>
              <a:gd name="connsiteX3" fmla="*/ 9905 w 2260933"/>
              <a:gd name="connsiteY3" fmla="*/ 3005667 h 4199172"/>
              <a:gd name="connsiteX4" fmla="*/ 204639 w 2260933"/>
              <a:gd name="connsiteY4" fmla="*/ 2514601 h 4199172"/>
              <a:gd name="connsiteX5" fmla="*/ 467106 w 2260933"/>
              <a:gd name="connsiteY5" fmla="*/ 2286001 h 4199172"/>
              <a:gd name="connsiteX6" fmla="*/ 907372 w 2260933"/>
              <a:gd name="connsiteY6" fmla="*/ 1989667 h 4199172"/>
              <a:gd name="connsiteX7" fmla="*/ 1305307 w 2260933"/>
              <a:gd name="connsiteY7" fmla="*/ 1634067 h 4199172"/>
              <a:gd name="connsiteX8" fmla="*/ 1533906 w 2260933"/>
              <a:gd name="connsiteY8" fmla="*/ 1303869 h 4199172"/>
              <a:gd name="connsiteX9" fmla="*/ 1432305 w 2260933"/>
              <a:gd name="connsiteY9" fmla="*/ 855132 h 4199172"/>
              <a:gd name="connsiteX10" fmla="*/ 1119038 w 2260933"/>
              <a:gd name="connsiteY10" fmla="*/ 0 h 4199172"/>
              <a:gd name="connsiteX11" fmla="*/ 2143506 w 2260933"/>
              <a:gd name="connsiteY11" fmla="*/ 948266 h 4199172"/>
              <a:gd name="connsiteX12" fmla="*/ 2219705 w 2260933"/>
              <a:gd name="connsiteY12" fmla="*/ 1862667 h 4199172"/>
              <a:gd name="connsiteX13" fmla="*/ 2245105 w 2260933"/>
              <a:gd name="connsiteY13" fmla="*/ 2683934 h 4199172"/>
              <a:gd name="connsiteX14" fmla="*/ 1974173 w 2260933"/>
              <a:gd name="connsiteY14" fmla="*/ 3454401 h 4199172"/>
              <a:gd name="connsiteX15" fmla="*/ 1440771 w 2260933"/>
              <a:gd name="connsiteY15" fmla="*/ 4013200 h 4199172"/>
              <a:gd name="connsiteX16" fmla="*/ 560239 w 2260933"/>
              <a:gd name="connsiteY16" fmla="*/ 4191001 h 4199172"/>
              <a:gd name="connsiteX0" fmla="*/ 560239 w 2260933"/>
              <a:gd name="connsiteY0" fmla="*/ 4191001 h 4199172"/>
              <a:gd name="connsiteX1" fmla="*/ 255439 w 2260933"/>
              <a:gd name="connsiteY1" fmla="*/ 3793067 h 4199172"/>
              <a:gd name="connsiteX2" fmla="*/ 52239 w 2260933"/>
              <a:gd name="connsiteY2" fmla="*/ 3369733 h 4199172"/>
              <a:gd name="connsiteX3" fmla="*/ 9905 w 2260933"/>
              <a:gd name="connsiteY3" fmla="*/ 3005667 h 4199172"/>
              <a:gd name="connsiteX4" fmla="*/ 204639 w 2260933"/>
              <a:gd name="connsiteY4" fmla="*/ 2514601 h 4199172"/>
              <a:gd name="connsiteX5" fmla="*/ 467106 w 2260933"/>
              <a:gd name="connsiteY5" fmla="*/ 2286001 h 4199172"/>
              <a:gd name="connsiteX6" fmla="*/ 907372 w 2260933"/>
              <a:gd name="connsiteY6" fmla="*/ 1989667 h 4199172"/>
              <a:gd name="connsiteX7" fmla="*/ 1305307 w 2260933"/>
              <a:gd name="connsiteY7" fmla="*/ 1634067 h 4199172"/>
              <a:gd name="connsiteX8" fmla="*/ 1533906 w 2260933"/>
              <a:gd name="connsiteY8" fmla="*/ 1303869 h 4199172"/>
              <a:gd name="connsiteX9" fmla="*/ 1432305 w 2260933"/>
              <a:gd name="connsiteY9" fmla="*/ 855132 h 4199172"/>
              <a:gd name="connsiteX10" fmla="*/ 1119038 w 2260933"/>
              <a:gd name="connsiteY10" fmla="*/ 0 h 4199172"/>
              <a:gd name="connsiteX11" fmla="*/ 2143506 w 2260933"/>
              <a:gd name="connsiteY11" fmla="*/ 948266 h 4199172"/>
              <a:gd name="connsiteX12" fmla="*/ 2219705 w 2260933"/>
              <a:gd name="connsiteY12" fmla="*/ 1862667 h 4199172"/>
              <a:gd name="connsiteX13" fmla="*/ 2245105 w 2260933"/>
              <a:gd name="connsiteY13" fmla="*/ 2683934 h 4199172"/>
              <a:gd name="connsiteX14" fmla="*/ 1974173 w 2260933"/>
              <a:gd name="connsiteY14" fmla="*/ 3454401 h 4199172"/>
              <a:gd name="connsiteX15" fmla="*/ 1440771 w 2260933"/>
              <a:gd name="connsiteY15" fmla="*/ 4013200 h 4199172"/>
              <a:gd name="connsiteX16" fmla="*/ 560239 w 2260933"/>
              <a:gd name="connsiteY16" fmla="*/ 4191001 h 4199172"/>
              <a:gd name="connsiteX0" fmla="*/ 560239 w 2272734"/>
              <a:gd name="connsiteY0" fmla="*/ 4191001 h 4199172"/>
              <a:gd name="connsiteX1" fmla="*/ 255439 w 2272734"/>
              <a:gd name="connsiteY1" fmla="*/ 3793067 h 4199172"/>
              <a:gd name="connsiteX2" fmla="*/ 52239 w 2272734"/>
              <a:gd name="connsiteY2" fmla="*/ 3369733 h 4199172"/>
              <a:gd name="connsiteX3" fmla="*/ 9905 w 2272734"/>
              <a:gd name="connsiteY3" fmla="*/ 3005667 h 4199172"/>
              <a:gd name="connsiteX4" fmla="*/ 204639 w 2272734"/>
              <a:gd name="connsiteY4" fmla="*/ 2514601 h 4199172"/>
              <a:gd name="connsiteX5" fmla="*/ 467106 w 2272734"/>
              <a:gd name="connsiteY5" fmla="*/ 2286001 h 4199172"/>
              <a:gd name="connsiteX6" fmla="*/ 907372 w 2272734"/>
              <a:gd name="connsiteY6" fmla="*/ 1989667 h 4199172"/>
              <a:gd name="connsiteX7" fmla="*/ 1305307 w 2272734"/>
              <a:gd name="connsiteY7" fmla="*/ 1634067 h 4199172"/>
              <a:gd name="connsiteX8" fmla="*/ 1533906 w 2272734"/>
              <a:gd name="connsiteY8" fmla="*/ 1303869 h 4199172"/>
              <a:gd name="connsiteX9" fmla="*/ 1432305 w 2272734"/>
              <a:gd name="connsiteY9" fmla="*/ 855132 h 4199172"/>
              <a:gd name="connsiteX10" fmla="*/ 1119038 w 2272734"/>
              <a:gd name="connsiteY10" fmla="*/ 0 h 4199172"/>
              <a:gd name="connsiteX11" fmla="*/ 1855639 w 2272734"/>
              <a:gd name="connsiteY11" fmla="*/ 550332 h 4199172"/>
              <a:gd name="connsiteX12" fmla="*/ 2219705 w 2272734"/>
              <a:gd name="connsiteY12" fmla="*/ 1862667 h 4199172"/>
              <a:gd name="connsiteX13" fmla="*/ 2245105 w 2272734"/>
              <a:gd name="connsiteY13" fmla="*/ 2683934 h 4199172"/>
              <a:gd name="connsiteX14" fmla="*/ 1974173 w 2272734"/>
              <a:gd name="connsiteY14" fmla="*/ 3454401 h 4199172"/>
              <a:gd name="connsiteX15" fmla="*/ 1440771 w 2272734"/>
              <a:gd name="connsiteY15" fmla="*/ 4013200 h 4199172"/>
              <a:gd name="connsiteX16" fmla="*/ 560239 w 2272734"/>
              <a:gd name="connsiteY16" fmla="*/ 4191001 h 4199172"/>
              <a:gd name="connsiteX0" fmla="*/ 560239 w 2263922"/>
              <a:gd name="connsiteY0" fmla="*/ 4191001 h 4199172"/>
              <a:gd name="connsiteX1" fmla="*/ 255439 w 2263922"/>
              <a:gd name="connsiteY1" fmla="*/ 3793067 h 4199172"/>
              <a:gd name="connsiteX2" fmla="*/ 52239 w 2263922"/>
              <a:gd name="connsiteY2" fmla="*/ 3369733 h 4199172"/>
              <a:gd name="connsiteX3" fmla="*/ 9905 w 2263922"/>
              <a:gd name="connsiteY3" fmla="*/ 3005667 h 4199172"/>
              <a:gd name="connsiteX4" fmla="*/ 204639 w 2263922"/>
              <a:gd name="connsiteY4" fmla="*/ 2514601 h 4199172"/>
              <a:gd name="connsiteX5" fmla="*/ 467106 w 2263922"/>
              <a:gd name="connsiteY5" fmla="*/ 2286001 h 4199172"/>
              <a:gd name="connsiteX6" fmla="*/ 907372 w 2263922"/>
              <a:gd name="connsiteY6" fmla="*/ 1989667 h 4199172"/>
              <a:gd name="connsiteX7" fmla="*/ 1305307 w 2263922"/>
              <a:gd name="connsiteY7" fmla="*/ 1634067 h 4199172"/>
              <a:gd name="connsiteX8" fmla="*/ 1533906 w 2263922"/>
              <a:gd name="connsiteY8" fmla="*/ 1303869 h 4199172"/>
              <a:gd name="connsiteX9" fmla="*/ 1432305 w 2263922"/>
              <a:gd name="connsiteY9" fmla="*/ 855132 h 4199172"/>
              <a:gd name="connsiteX10" fmla="*/ 1119038 w 2263922"/>
              <a:gd name="connsiteY10" fmla="*/ 0 h 4199172"/>
              <a:gd name="connsiteX11" fmla="*/ 1855639 w 2263922"/>
              <a:gd name="connsiteY11" fmla="*/ 550332 h 4199172"/>
              <a:gd name="connsiteX12" fmla="*/ 2050374 w 2263922"/>
              <a:gd name="connsiteY12" fmla="*/ 1168400 h 4199172"/>
              <a:gd name="connsiteX13" fmla="*/ 2219705 w 2263922"/>
              <a:gd name="connsiteY13" fmla="*/ 1862667 h 4199172"/>
              <a:gd name="connsiteX14" fmla="*/ 2245105 w 2263922"/>
              <a:gd name="connsiteY14" fmla="*/ 2683934 h 4199172"/>
              <a:gd name="connsiteX15" fmla="*/ 1974173 w 2263922"/>
              <a:gd name="connsiteY15" fmla="*/ 3454401 h 4199172"/>
              <a:gd name="connsiteX16" fmla="*/ 1440771 w 2263922"/>
              <a:gd name="connsiteY16" fmla="*/ 4013200 h 4199172"/>
              <a:gd name="connsiteX17" fmla="*/ 560239 w 2263922"/>
              <a:gd name="connsiteY17" fmla="*/ 4191001 h 4199172"/>
              <a:gd name="connsiteX0" fmla="*/ 560239 w 2261421"/>
              <a:gd name="connsiteY0" fmla="*/ 4191001 h 4199172"/>
              <a:gd name="connsiteX1" fmla="*/ 255439 w 2261421"/>
              <a:gd name="connsiteY1" fmla="*/ 3793067 h 4199172"/>
              <a:gd name="connsiteX2" fmla="*/ 52239 w 2261421"/>
              <a:gd name="connsiteY2" fmla="*/ 3369733 h 4199172"/>
              <a:gd name="connsiteX3" fmla="*/ 9905 w 2261421"/>
              <a:gd name="connsiteY3" fmla="*/ 3005667 h 4199172"/>
              <a:gd name="connsiteX4" fmla="*/ 204639 w 2261421"/>
              <a:gd name="connsiteY4" fmla="*/ 2514601 h 4199172"/>
              <a:gd name="connsiteX5" fmla="*/ 467106 w 2261421"/>
              <a:gd name="connsiteY5" fmla="*/ 2286001 h 4199172"/>
              <a:gd name="connsiteX6" fmla="*/ 907372 w 2261421"/>
              <a:gd name="connsiteY6" fmla="*/ 1989667 h 4199172"/>
              <a:gd name="connsiteX7" fmla="*/ 1305307 w 2261421"/>
              <a:gd name="connsiteY7" fmla="*/ 1634067 h 4199172"/>
              <a:gd name="connsiteX8" fmla="*/ 1533906 w 2261421"/>
              <a:gd name="connsiteY8" fmla="*/ 1303869 h 4199172"/>
              <a:gd name="connsiteX9" fmla="*/ 1432305 w 2261421"/>
              <a:gd name="connsiteY9" fmla="*/ 855132 h 4199172"/>
              <a:gd name="connsiteX10" fmla="*/ 1119038 w 2261421"/>
              <a:gd name="connsiteY10" fmla="*/ 0 h 4199172"/>
              <a:gd name="connsiteX11" fmla="*/ 1855639 w 2261421"/>
              <a:gd name="connsiteY11" fmla="*/ 550332 h 4199172"/>
              <a:gd name="connsiteX12" fmla="*/ 2126574 w 2261421"/>
              <a:gd name="connsiteY12" fmla="*/ 1202267 h 4199172"/>
              <a:gd name="connsiteX13" fmla="*/ 2219705 w 2261421"/>
              <a:gd name="connsiteY13" fmla="*/ 1862667 h 4199172"/>
              <a:gd name="connsiteX14" fmla="*/ 2245105 w 2261421"/>
              <a:gd name="connsiteY14" fmla="*/ 2683934 h 4199172"/>
              <a:gd name="connsiteX15" fmla="*/ 1974173 w 2261421"/>
              <a:gd name="connsiteY15" fmla="*/ 3454401 h 4199172"/>
              <a:gd name="connsiteX16" fmla="*/ 1440771 w 2261421"/>
              <a:gd name="connsiteY16" fmla="*/ 4013200 h 4199172"/>
              <a:gd name="connsiteX17" fmla="*/ 560239 w 2261421"/>
              <a:gd name="connsiteY17" fmla="*/ 4191001 h 4199172"/>
              <a:gd name="connsiteX0" fmla="*/ 560239 w 2261421"/>
              <a:gd name="connsiteY0" fmla="*/ 4275668 h 4283839"/>
              <a:gd name="connsiteX1" fmla="*/ 255439 w 2261421"/>
              <a:gd name="connsiteY1" fmla="*/ 3877734 h 4283839"/>
              <a:gd name="connsiteX2" fmla="*/ 52239 w 2261421"/>
              <a:gd name="connsiteY2" fmla="*/ 3454400 h 4283839"/>
              <a:gd name="connsiteX3" fmla="*/ 9905 w 2261421"/>
              <a:gd name="connsiteY3" fmla="*/ 3090334 h 4283839"/>
              <a:gd name="connsiteX4" fmla="*/ 204639 w 2261421"/>
              <a:gd name="connsiteY4" fmla="*/ 2599268 h 4283839"/>
              <a:gd name="connsiteX5" fmla="*/ 467106 w 2261421"/>
              <a:gd name="connsiteY5" fmla="*/ 2370668 h 4283839"/>
              <a:gd name="connsiteX6" fmla="*/ 907372 w 2261421"/>
              <a:gd name="connsiteY6" fmla="*/ 2074334 h 4283839"/>
              <a:gd name="connsiteX7" fmla="*/ 1305307 w 2261421"/>
              <a:gd name="connsiteY7" fmla="*/ 1718734 h 4283839"/>
              <a:gd name="connsiteX8" fmla="*/ 1533906 w 2261421"/>
              <a:gd name="connsiteY8" fmla="*/ 1388536 h 4283839"/>
              <a:gd name="connsiteX9" fmla="*/ 1432305 w 2261421"/>
              <a:gd name="connsiteY9" fmla="*/ 939799 h 4283839"/>
              <a:gd name="connsiteX10" fmla="*/ 932771 w 2261421"/>
              <a:gd name="connsiteY10" fmla="*/ 0 h 4283839"/>
              <a:gd name="connsiteX11" fmla="*/ 1855639 w 2261421"/>
              <a:gd name="connsiteY11" fmla="*/ 634999 h 4283839"/>
              <a:gd name="connsiteX12" fmla="*/ 2126574 w 2261421"/>
              <a:gd name="connsiteY12" fmla="*/ 1286934 h 4283839"/>
              <a:gd name="connsiteX13" fmla="*/ 2219705 w 2261421"/>
              <a:gd name="connsiteY13" fmla="*/ 1947334 h 4283839"/>
              <a:gd name="connsiteX14" fmla="*/ 2245105 w 2261421"/>
              <a:gd name="connsiteY14" fmla="*/ 2768601 h 4283839"/>
              <a:gd name="connsiteX15" fmla="*/ 1974173 w 2261421"/>
              <a:gd name="connsiteY15" fmla="*/ 3539068 h 4283839"/>
              <a:gd name="connsiteX16" fmla="*/ 1440771 w 2261421"/>
              <a:gd name="connsiteY16" fmla="*/ 4097867 h 4283839"/>
              <a:gd name="connsiteX17" fmla="*/ 560239 w 2261421"/>
              <a:gd name="connsiteY17" fmla="*/ 4275668 h 4283839"/>
              <a:gd name="connsiteX0" fmla="*/ 560239 w 2261421"/>
              <a:gd name="connsiteY0" fmla="*/ 4275668 h 4283839"/>
              <a:gd name="connsiteX1" fmla="*/ 255439 w 2261421"/>
              <a:gd name="connsiteY1" fmla="*/ 3877734 h 4283839"/>
              <a:gd name="connsiteX2" fmla="*/ 52239 w 2261421"/>
              <a:gd name="connsiteY2" fmla="*/ 3454400 h 4283839"/>
              <a:gd name="connsiteX3" fmla="*/ 9905 w 2261421"/>
              <a:gd name="connsiteY3" fmla="*/ 3090334 h 4283839"/>
              <a:gd name="connsiteX4" fmla="*/ 204639 w 2261421"/>
              <a:gd name="connsiteY4" fmla="*/ 2599268 h 4283839"/>
              <a:gd name="connsiteX5" fmla="*/ 500973 w 2261421"/>
              <a:gd name="connsiteY5" fmla="*/ 2286001 h 4283839"/>
              <a:gd name="connsiteX6" fmla="*/ 907372 w 2261421"/>
              <a:gd name="connsiteY6" fmla="*/ 2074334 h 4283839"/>
              <a:gd name="connsiteX7" fmla="*/ 1305307 w 2261421"/>
              <a:gd name="connsiteY7" fmla="*/ 1718734 h 4283839"/>
              <a:gd name="connsiteX8" fmla="*/ 1533906 w 2261421"/>
              <a:gd name="connsiteY8" fmla="*/ 1388536 h 4283839"/>
              <a:gd name="connsiteX9" fmla="*/ 1432305 w 2261421"/>
              <a:gd name="connsiteY9" fmla="*/ 939799 h 4283839"/>
              <a:gd name="connsiteX10" fmla="*/ 932771 w 2261421"/>
              <a:gd name="connsiteY10" fmla="*/ 0 h 4283839"/>
              <a:gd name="connsiteX11" fmla="*/ 1855639 w 2261421"/>
              <a:gd name="connsiteY11" fmla="*/ 634999 h 4283839"/>
              <a:gd name="connsiteX12" fmla="*/ 2126574 w 2261421"/>
              <a:gd name="connsiteY12" fmla="*/ 1286934 h 4283839"/>
              <a:gd name="connsiteX13" fmla="*/ 2219705 w 2261421"/>
              <a:gd name="connsiteY13" fmla="*/ 1947334 h 4283839"/>
              <a:gd name="connsiteX14" fmla="*/ 2245105 w 2261421"/>
              <a:gd name="connsiteY14" fmla="*/ 2768601 h 4283839"/>
              <a:gd name="connsiteX15" fmla="*/ 1974173 w 2261421"/>
              <a:gd name="connsiteY15" fmla="*/ 3539068 h 4283839"/>
              <a:gd name="connsiteX16" fmla="*/ 1440771 w 2261421"/>
              <a:gd name="connsiteY16" fmla="*/ 4097867 h 4283839"/>
              <a:gd name="connsiteX17" fmla="*/ 560239 w 2261421"/>
              <a:gd name="connsiteY17" fmla="*/ 4275668 h 4283839"/>
              <a:gd name="connsiteX0" fmla="*/ 560239 w 2261421"/>
              <a:gd name="connsiteY0" fmla="*/ 4275668 h 4283839"/>
              <a:gd name="connsiteX1" fmla="*/ 255439 w 2261421"/>
              <a:gd name="connsiteY1" fmla="*/ 3877734 h 4283839"/>
              <a:gd name="connsiteX2" fmla="*/ 52239 w 2261421"/>
              <a:gd name="connsiteY2" fmla="*/ 3454400 h 4283839"/>
              <a:gd name="connsiteX3" fmla="*/ 9905 w 2261421"/>
              <a:gd name="connsiteY3" fmla="*/ 3090334 h 4283839"/>
              <a:gd name="connsiteX4" fmla="*/ 204639 w 2261421"/>
              <a:gd name="connsiteY4" fmla="*/ 2599268 h 4283839"/>
              <a:gd name="connsiteX5" fmla="*/ 500973 w 2261421"/>
              <a:gd name="connsiteY5" fmla="*/ 2286001 h 4283839"/>
              <a:gd name="connsiteX6" fmla="*/ 907372 w 2261421"/>
              <a:gd name="connsiteY6" fmla="*/ 1972734 h 4283839"/>
              <a:gd name="connsiteX7" fmla="*/ 1305307 w 2261421"/>
              <a:gd name="connsiteY7" fmla="*/ 1718734 h 4283839"/>
              <a:gd name="connsiteX8" fmla="*/ 1533906 w 2261421"/>
              <a:gd name="connsiteY8" fmla="*/ 1388536 h 4283839"/>
              <a:gd name="connsiteX9" fmla="*/ 1432305 w 2261421"/>
              <a:gd name="connsiteY9" fmla="*/ 939799 h 4283839"/>
              <a:gd name="connsiteX10" fmla="*/ 932771 w 2261421"/>
              <a:gd name="connsiteY10" fmla="*/ 0 h 4283839"/>
              <a:gd name="connsiteX11" fmla="*/ 1855639 w 2261421"/>
              <a:gd name="connsiteY11" fmla="*/ 634999 h 4283839"/>
              <a:gd name="connsiteX12" fmla="*/ 2126574 w 2261421"/>
              <a:gd name="connsiteY12" fmla="*/ 1286934 h 4283839"/>
              <a:gd name="connsiteX13" fmla="*/ 2219705 w 2261421"/>
              <a:gd name="connsiteY13" fmla="*/ 1947334 h 4283839"/>
              <a:gd name="connsiteX14" fmla="*/ 2245105 w 2261421"/>
              <a:gd name="connsiteY14" fmla="*/ 2768601 h 4283839"/>
              <a:gd name="connsiteX15" fmla="*/ 1974173 w 2261421"/>
              <a:gd name="connsiteY15" fmla="*/ 3539068 h 4283839"/>
              <a:gd name="connsiteX16" fmla="*/ 1440771 w 2261421"/>
              <a:gd name="connsiteY16" fmla="*/ 4097867 h 4283839"/>
              <a:gd name="connsiteX17" fmla="*/ 560239 w 2261421"/>
              <a:gd name="connsiteY17" fmla="*/ 4275668 h 4283839"/>
              <a:gd name="connsiteX0" fmla="*/ 560239 w 2261421"/>
              <a:gd name="connsiteY0" fmla="*/ 4275668 h 4277792"/>
              <a:gd name="connsiteX1" fmla="*/ 255439 w 2261421"/>
              <a:gd name="connsiteY1" fmla="*/ 4004734 h 4277792"/>
              <a:gd name="connsiteX2" fmla="*/ 52239 w 2261421"/>
              <a:gd name="connsiteY2" fmla="*/ 3454400 h 4277792"/>
              <a:gd name="connsiteX3" fmla="*/ 9905 w 2261421"/>
              <a:gd name="connsiteY3" fmla="*/ 3090334 h 4277792"/>
              <a:gd name="connsiteX4" fmla="*/ 204639 w 2261421"/>
              <a:gd name="connsiteY4" fmla="*/ 2599268 h 4277792"/>
              <a:gd name="connsiteX5" fmla="*/ 500973 w 2261421"/>
              <a:gd name="connsiteY5" fmla="*/ 2286001 h 4277792"/>
              <a:gd name="connsiteX6" fmla="*/ 907372 w 2261421"/>
              <a:gd name="connsiteY6" fmla="*/ 1972734 h 4277792"/>
              <a:gd name="connsiteX7" fmla="*/ 1305307 w 2261421"/>
              <a:gd name="connsiteY7" fmla="*/ 1718734 h 4277792"/>
              <a:gd name="connsiteX8" fmla="*/ 1533906 w 2261421"/>
              <a:gd name="connsiteY8" fmla="*/ 1388536 h 4277792"/>
              <a:gd name="connsiteX9" fmla="*/ 1432305 w 2261421"/>
              <a:gd name="connsiteY9" fmla="*/ 939799 h 4277792"/>
              <a:gd name="connsiteX10" fmla="*/ 932771 w 2261421"/>
              <a:gd name="connsiteY10" fmla="*/ 0 h 4277792"/>
              <a:gd name="connsiteX11" fmla="*/ 1855639 w 2261421"/>
              <a:gd name="connsiteY11" fmla="*/ 634999 h 4277792"/>
              <a:gd name="connsiteX12" fmla="*/ 2126574 w 2261421"/>
              <a:gd name="connsiteY12" fmla="*/ 1286934 h 4277792"/>
              <a:gd name="connsiteX13" fmla="*/ 2219705 w 2261421"/>
              <a:gd name="connsiteY13" fmla="*/ 1947334 h 4277792"/>
              <a:gd name="connsiteX14" fmla="*/ 2245105 w 2261421"/>
              <a:gd name="connsiteY14" fmla="*/ 2768601 h 4277792"/>
              <a:gd name="connsiteX15" fmla="*/ 1974173 w 2261421"/>
              <a:gd name="connsiteY15" fmla="*/ 3539068 h 4277792"/>
              <a:gd name="connsiteX16" fmla="*/ 1440771 w 2261421"/>
              <a:gd name="connsiteY16" fmla="*/ 4097867 h 4277792"/>
              <a:gd name="connsiteX17" fmla="*/ 560239 w 2261421"/>
              <a:gd name="connsiteY17" fmla="*/ 4275668 h 4277792"/>
              <a:gd name="connsiteX0" fmla="*/ 560239 w 2261421"/>
              <a:gd name="connsiteY0" fmla="*/ 4326468 h 4327900"/>
              <a:gd name="connsiteX1" fmla="*/ 255439 w 2261421"/>
              <a:gd name="connsiteY1" fmla="*/ 4004734 h 4327900"/>
              <a:gd name="connsiteX2" fmla="*/ 52239 w 2261421"/>
              <a:gd name="connsiteY2" fmla="*/ 3454400 h 4327900"/>
              <a:gd name="connsiteX3" fmla="*/ 9905 w 2261421"/>
              <a:gd name="connsiteY3" fmla="*/ 3090334 h 4327900"/>
              <a:gd name="connsiteX4" fmla="*/ 204639 w 2261421"/>
              <a:gd name="connsiteY4" fmla="*/ 2599268 h 4327900"/>
              <a:gd name="connsiteX5" fmla="*/ 500973 w 2261421"/>
              <a:gd name="connsiteY5" fmla="*/ 2286001 h 4327900"/>
              <a:gd name="connsiteX6" fmla="*/ 907372 w 2261421"/>
              <a:gd name="connsiteY6" fmla="*/ 1972734 h 4327900"/>
              <a:gd name="connsiteX7" fmla="*/ 1305307 w 2261421"/>
              <a:gd name="connsiteY7" fmla="*/ 1718734 h 4327900"/>
              <a:gd name="connsiteX8" fmla="*/ 1533906 w 2261421"/>
              <a:gd name="connsiteY8" fmla="*/ 1388536 h 4327900"/>
              <a:gd name="connsiteX9" fmla="*/ 1432305 w 2261421"/>
              <a:gd name="connsiteY9" fmla="*/ 939799 h 4327900"/>
              <a:gd name="connsiteX10" fmla="*/ 932771 w 2261421"/>
              <a:gd name="connsiteY10" fmla="*/ 0 h 4327900"/>
              <a:gd name="connsiteX11" fmla="*/ 1855639 w 2261421"/>
              <a:gd name="connsiteY11" fmla="*/ 634999 h 4327900"/>
              <a:gd name="connsiteX12" fmla="*/ 2126574 w 2261421"/>
              <a:gd name="connsiteY12" fmla="*/ 1286934 h 4327900"/>
              <a:gd name="connsiteX13" fmla="*/ 2219705 w 2261421"/>
              <a:gd name="connsiteY13" fmla="*/ 1947334 h 4327900"/>
              <a:gd name="connsiteX14" fmla="*/ 2245105 w 2261421"/>
              <a:gd name="connsiteY14" fmla="*/ 2768601 h 4327900"/>
              <a:gd name="connsiteX15" fmla="*/ 1974173 w 2261421"/>
              <a:gd name="connsiteY15" fmla="*/ 3539068 h 4327900"/>
              <a:gd name="connsiteX16" fmla="*/ 1440771 w 2261421"/>
              <a:gd name="connsiteY16" fmla="*/ 4097867 h 4327900"/>
              <a:gd name="connsiteX17" fmla="*/ 560239 w 2261421"/>
              <a:gd name="connsiteY17" fmla="*/ 4326468 h 4327900"/>
              <a:gd name="connsiteX0" fmla="*/ 560239 w 2261421"/>
              <a:gd name="connsiteY0" fmla="*/ 4326468 h 4327900"/>
              <a:gd name="connsiteX1" fmla="*/ 255439 w 2261421"/>
              <a:gd name="connsiteY1" fmla="*/ 4004734 h 4327900"/>
              <a:gd name="connsiteX2" fmla="*/ 52239 w 2261421"/>
              <a:gd name="connsiteY2" fmla="*/ 3454400 h 4327900"/>
              <a:gd name="connsiteX3" fmla="*/ 9905 w 2261421"/>
              <a:gd name="connsiteY3" fmla="*/ 3090334 h 4327900"/>
              <a:gd name="connsiteX4" fmla="*/ 204639 w 2261421"/>
              <a:gd name="connsiteY4" fmla="*/ 2599268 h 4327900"/>
              <a:gd name="connsiteX5" fmla="*/ 500973 w 2261421"/>
              <a:gd name="connsiteY5" fmla="*/ 2286001 h 4327900"/>
              <a:gd name="connsiteX6" fmla="*/ 907372 w 2261421"/>
              <a:gd name="connsiteY6" fmla="*/ 1972734 h 4327900"/>
              <a:gd name="connsiteX7" fmla="*/ 1305307 w 2261421"/>
              <a:gd name="connsiteY7" fmla="*/ 1718734 h 4327900"/>
              <a:gd name="connsiteX8" fmla="*/ 1533906 w 2261421"/>
              <a:gd name="connsiteY8" fmla="*/ 1388536 h 4327900"/>
              <a:gd name="connsiteX9" fmla="*/ 1305305 w 2261421"/>
              <a:gd name="connsiteY9" fmla="*/ 948266 h 4327900"/>
              <a:gd name="connsiteX10" fmla="*/ 932771 w 2261421"/>
              <a:gd name="connsiteY10" fmla="*/ 0 h 4327900"/>
              <a:gd name="connsiteX11" fmla="*/ 1855639 w 2261421"/>
              <a:gd name="connsiteY11" fmla="*/ 634999 h 4327900"/>
              <a:gd name="connsiteX12" fmla="*/ 2126574 w 2261421"/>
              <a:gd name="connsiteY12" fmla="*/ 1286934 h 4327900"/>
              <a:gd name="connsiteX13" fmla="*/ 2219705 w 2261421"/>
              <a:gd name="connsiteY13" fmla="*/ 1947334 h 4327900"/>
              <a:gd name="connsiteX14" fmla="*/ 2245105 w 2261421"/>
              <a:gd name="connsiteY14" fmla="*/ 2768601 h 4327900"/>
              <a:gd name="connsiteX15" fmla="*/ 1974173 w 2261421"/>
              <a:gd name="connsiteY15" fmla="*/ 3539068 h 4327900"/>
              <a:gd name="connsiteX16" fmla="*/ 1440771 w 2261421"/>
              <a:gd name="connsiteY16" fmla="*/ 4097867 h 4327900"/>
              <a:gd name="connsiteX17" fmla="*/ 560239 w 2261421"/>
              <a:gd name="connsiteY17" fmla="*/ 4326468 h 4327900"/>
              <a:gd name="connsiteX0" fmla="*/ 560239 w 2261421"/>
              <a:gd name="connsiteY0" fmla="*/ 4326468 h 4327900"/>
              <a:gd name="connsiteX1" fmla="*/ 255439 w 2261421"/>
              <a:gd name="connsiteY1" fmla="*/ 4004734 h 4327900"/>
              <a:gd name="connsiteX2" fmla="*/ 52239 w 2261421"/>
              <a:gd name="connsiteY2" fmla="*/ 3454400 h 4327900"/>
              <a:gd name="connsiteX3" fmla="*/ 9905 w 2261421"/>
              <a:gd name="connsiteY3" fmla="*/ 3090334 h 4327900"/>
              <a:gd name="connsiteX4" fmla="*/ 204639 w 2261421"/>
              <a:gd name="connsiteY4" fmla="*/ 2599268 h 4327900"/>
              <a:gd name="connsiteX5" fmla="*/ 500973 w 2261421"/>
              <a:gd name="connsiteY5" fmla="*/ 2286001 h 4327900"/>
              <a:gd name="connsiteX6" fmla="*/ 907372 w 2261421"/>
              <a:gd name="connsiteY6" fmla="*/ 2023534 h 4327900"/>
              <a:gd name="connsiteX7" fmla="*/ 1305307 w 2261421"/>
              <a:gd name="connsiteY7" fmla="*/ 1718734 h 4327900"/>
              <a:gd name="connsiteX8" fmla="*/ 1533906 w 2261421"/>
              <a:gd name="connsiteY8" fmla="*/ 1388536 h 4327900"/>
              <a:gd name="connsiteX9" fmla="*/ 1305305 w 2261421"/>
              <a:gd name="connsiteY9" fmla="*/ 948266 h 4327900"/>
              <a:gd name="connsiteX10" fmla="*/ 932771 w 2261421"/>
              <a:gd name="connsiteY10" fmla="*/ 0 h 4327900"/>
              <a:gd name="connsiteX11" fmla="*/ 1855639 w 2261421"/>
              <a:gd name="connsiteY11" fmla="*/ 634999 h 4327900"/>
              <a:gd name="connsiteX12" fmla="*/ 2126574 w 2261421"/>
              <a:gd name="connsiteY12" fmla="*/ 1286934 h 4327900"/>
              <a:gd name="connsiteX13" fmla="*/ 2219705 w 2261421"/>
              <a:gd name="connsiteY13" fmla="*/ 1947334 h 4327900"/>
              <a:gd name="connsiteX14" fmla="*/ 2245105 w 2261421"/>
              <a:gd name="connsiteY14" fmla="*/ 2768601 h 4327900"/>
              <a:gd name="connsiteX15" fmla="*/ 1974173 w 2261421"/>
              <a:gd name="connsiteY15" fmla="*/ 3539068 h 4327900"/>
              <a:gd name="connsiteX16" fmla="*/ 1440771 w 2261421"/>
              <a:gd name="connsiteY16" fmla="*/ 4097867 h 4327900"/>
              <a:gd name="connsiteX17" fmla="*/ 560239 w 2261421"/>
              <a:gd name="connsiteY17" fmla="*/ 4326468 h 4327900"/>
              <a:gd name="connsiteX0" fmla="*/ 560239 w 2261421"/>
              <a:gd name="connsiteY0" fmla="*/ 4326468 h 4327900"/>
              <a:gd name="connsiteX1" fmla="*/ 255439 w 2261421"/>
              <a:gd name="connsiteY1" fmla="*/ 4004734 h 4327900"/>
              <a:gd name="connsiteX2" fmla="*/ 52239 w 2261421"/>
              <a:gd name="connsiteY2" fmla="*/ 3454400 h 4327900"/>
              <a:gd name="connsiteX3" fmla="*/ 9905 w 2261421"/>
              <a:gd name="connsiteY3" fmla="*/ 3090334 h 4327900"/>
              <a:gd name="connsiteX4" fmla="*/ 204639 w 2261421"/>
              <a:gd name="connsiteY4" fmla="*/ 2599268 h 4327900"/>
              <a:gd name="connsiteX5" fmla="*/ 492507 w 2261421"/>
              <a:gd name="connsiteY5" fmla="*/ 2311401 h 4327900"/>
              <a:gd name="connsiteX6" fmla="*/ 907372 w 2261421"/>
              <a:gd name="connsiteY6" fmla="*/ 2023534 h 4327900"/>
              <a:gd name="connsiteX7" fmla="*/ 1305307 w 2261421"/>
              <a:gd name="connsiteY7" fmla="*/ 1718734 h 4327900"/>
              <a:gd name="connsiteX8" fmla="*/ 1533906 w 2261421"/>
              <a:gd name="connsiteY8" fmla="*/ 1388536 h 4327900"/>
              <a:gd name="connsiteX9" fmla="*/ 1305305 w 2261421"/>
              <a:gd name="connsiteY9" fmla="*/ 948266 h 4327900"/>
              <a:gd name="connsiteX10" fmla="*/ 932771 w 2261421"/>
              <a:gd name="connsiteY10" fmla="*/ 0 h 4327900"/>
              <a:gd name="connsiteX11" fmla="*/ 1855639 w 2261421"/>
              <a:gd name="connsiteY11" fmla="*/ 634999 h 4327900"/>
              <a:gd name="connsiteX12" fmla="*/ 2126574 w 2261421"/>
              <a:gd name="connsiteY12" fmla="*/ 1286934 h 4327900"/>
              <a:gd name="connsiteX13" fmla="*/ 2219705 w 2261421"/>
              <a:gd name="connsiteY13" fmla="*/ 1947334 h 4327900"/>
              <a:gd name="connsiteX14" fmla="*/ 2245105 w 2261421"/>
              <a:gd name="connsiteY14" fmla="*/ 2768601 h 4327900"/>
              <a:gd name="connsiteX15" fmla="*/ 1974173 w 2261421"/>
              <a:gd name="connsiteY15" fmla="*/ 3539068 h 4327900"/>
              <a:gd name="connsiteX16" fmla="*/ 1440771 w 2261421"/>
              <a:gd name="connsiteY16" fmla="*/ 4097867 h 4327900"/>
              <a:gd name="connsiteX17" fmla="*/ 560239 w 2261421"/>
              <a:gd name="connsiteY17" fmla="*/ 4326468 h 4327900"/>
              <a:gd name="connsiteX0" fmla="*/ 560239 w 2261421"/>
              <a:gd name="connsiteY0" fmla="*/ 4326468 h 4327900"/>
              <a:gd name="connsiteX1" fmla="*/ 255439 w 2261421"/>
              <a:gd name="connsiteY1" fmla="*/ 4004734 h 4327900"/>
              <a:gd name="connsiteX2" fmla="*/ 52239 w 2261421"/>
              <a:gd name="connsiteY2" fmla="*/ 3454400 h 4327900"/>
              <a:gd name="connsiteX3" fmla="*/ 9905 w 2261421"/>
              <a:gd name="connsiteY3" fmla="*/ 3090334 h 4327900"/>
              <a:gd name="connsiteX4" fmla="*/ 204639 w 2261421"/>
              <a:gd name="connsiteY4" fmla="*/ 2599268 h 4327900"/>
              <a:gd name="connsiteX5" fmla="*/ 907372 w 2261421"/>
              <a:gd name="connsiteY5" fmla="*/ 2023534 h 4327900"/>
              <a:gd name="connsiteX6" fmla="*/ 1305307 w 2261421"/>
              <a:gd name="connsiteY6" fmla="*/ 1718734 h 4327900"/>
              <a:gd name="connsiteX7" fmla="*/ 1533906 w 2261421"/>
              <a:gd name="connsiteY7" fmla="*/ 1388536 h 4327900"/>
              <a:gd name="connsiteX8" fmla="*/ 1305305 w 2261421"/>
              <a:gd name="connsiteY8" fmla="*/ 948266 h 4327900"/>
              <a:gd name="connsiteX9" fmla="*/ 932771 w 2261421"/>
              <a:gd name="connsiteY9" fmla="*/ 0 h 4327900"/>
              <a:gd name="connsiteX10" fmla="*/ 1855639 w 2261421"/>
              <a:gd name="connsiteY10" fmla="*/ 634999 h 4327900"/>
              <a:gd name="connsiteX11" fmla="*/ 2126574 w 2261421"/>
              <a:gd name="connsiteY11" fmla="*/ 1286934 h 4327900"/>
              <a:gd name="connsiteX12" fmla="*/ 2219705 w 2261421"/>
              <a:gd name="connsiteY12" fmla="*/ 1947334 h 4327900"/>
              <a:gd name="connsiteX13" fmla="*/ 2245105 w 2261421"/>
              <a:gd name="connsiteY13" fmla="*/ 2768601 h 4327900"/>
              <a:gd name="connsiteX14" fmla="*/ 1974173 w 2261421"/>
              <a:gd name="connsiteY14" fmla="*/ 3539068 h 4327900"/>
              <a:gd name="connsiteX15" fmla="*/ 1440771 w 2261421"/>
              <a:gd name="connsiteY15" fmla="*/ 4097867 h 4327900"/>
              <a:gd name="connsiteX16" fmla="*/ 560239 w 2261421"/>
              <a:gd name="connsiteY16" fmla="*/ 4326468 h 4327900"/>
              <a:gd name="connsiteX0" fmla="*/ 573817 w 2274999"/>
              <a:gd name="connsiteY0" fmla="*/ 4326468 h 4327900"/>
              <a:gd name="connsiteX1" fmla="*/ 269017 w 2274999"/>
              <a:gd name="connsiteY1" fmla="*/ 4004734 h 4327900"/>
              <a:gd name="connsiteX2" fmla="*/ 65817 w 2274999"/>
              <a:gd name="connsiteY2" fmla="*/ 3454400 h 4327900"/>
              <a:gd name="connsiteX3" fmla="*/ 23483 w 2274999"/>
              <a:gd name="connsiteY3" fmla="*/ 3090334 h 4327900"/>
              <a:gd name="connsiteX4" fmla="*/ 404484 w 2274999"/>
              <a:gd name="connsiteY4" fmla="*/ 2506135 h 4327900"/>
              <a:gd name="connsiteX5" fmla="*/ 920950 w 2274999"/>
              <a:gd name="connsiteY5" fmla="*/ 2023534 h 4327900"/>
              <a:gd name="connsiteX6" fmla="*/ 1318885 w 2274999"/>
              <a:gd name="connsiteY6" fmla="*/ 1718734 h 4327900"/>
              <a:gd name="connsiteX7" fmla="*/ 1547484 w 2274999"/>
              <a:gd name="connsiteY7" fmla="*/ 1388536 h 4327900"/>
              <a:gd name="connsiteX8" fmla="*/ 1318883 w 2274999"/>
              <a:gd name="connsiteY8" fmla="*/ 948266 h 4327900"/>
              <a:gd name="connsiteX9" fmla="*/ 946349 w 2274999"/>
              <a:gd name="connsiteY9" fmla="*/ 0 h 4327900"/>
              <a:gd name="connsiteX10" fmla="*/ 1869217 w 2274999"/>
              <a:gd name="connsiteY10" fmla="*/ 634999 h 4327900"/>
              <a:gd name="connsiteX11" fmla="*/ 2140152 w 2274999"/>
              <a:gd name="connsiteY11" fmla="*/ 1286934 h 4327900"/>
              <a:gd name="connsiteX12" fmla="*/ 2233283 w 2274999"/>
              <a:gd name="connsiteY12" fmla="*/ 1947334 h 4327900"/>
              <a:gd name="connsiteX13" fmla="*/ 2258683 w 2274999"/>
              <a:gd name="connsiteY13" fmla="*/ 2768601 h 4327900"/>
              <a:gd name="connsiteX14" fmla="*/ 1987751 w 2274999"/>
              <a:gd name="connsiteY14" fmla="*/ 3539068 h 4327900"/>
              <a:gd name="connsiteX15" fmla="*/ 1454349 w 2274999"/>
              <a:gd name="connsiteY15" fmla="*/ 4097867 h 4327900"/>
              <a:gd name="connsiteX16" fmla="*/ 573817 w 2274999"/>
              <a:gd name="connsiteY16" fmla="*/ 4326468 h 4327900"/>
              <a:gd name="connsiteX0" fmla="*/ 565145 w 2266327"/>
              <a:gd name="connsiteY0" fmla="*/ 4326468 h 4327900"/>
              <a:gd name="connsiteX1" fmla="*/ 260345 w 2266327"/>
              <a:gd name="connsiteY1" fmla="*/ 4004734 h 4327900"/>
              <a:gd name="connsiteX2" fmla="*/ 57145 w 2266327"/>
              <a:gd name="connsiteY2" fmla="*/ 3454400 h 4327900"/>
              <a:gd name="connsiteX3" fmla="*/ 14811 w 2266327"/>
              <a:gd name="connsiteY3" fmla="*/ 3090334 h 4327900"/>
              <a:gd name="connsiteX4" fmla="*/ 277279 w 2266327"/>
              <a:gd name="connsiteY4" fmla="*/ 2472268 h 4327900"/>
              <a:gd name="connsiteX5" fmla="*/ 912278 w 2266327"/>
              <a:gd name="connsiteY5" fmla="*/ 2023534 h 4327900"/>
              <a:gd name="connsiteX6" fmla="*/ 1310213 w 2266327"/>
              <a:gd name="connsiteY6" fmla="*/ 1718734 h 4327900"/>
              <a:gd name="connsiteX7" fmla="*/ 1538812 w 2266327"/>
              <a:gd name="connsiteY7" fmla="*/ 1388536 h 4327900"/>
              <a:gd name="connsiteX8" fmla="*/ 1310211 w 2266327"/>
              <a:gd name="connsiteY8" fmla="*/ 948266 h 4327900"/>
              <a:gd name="connsiteX9" fmla="*/ 937677 w 2266327"/>
              <a:gd name="connsiteY9" fmla="*/ 0 h 4327900"/>
              <a:gd name="connsiteX10" fmla="*/ 1860545 w 2266327"/>
              <a:gd name="connsiteY10" fmla="*/ 634999 h 4327900"/>
              <a:gd name="connsiteX11" fmla="*/ 2131480 w 2266327"/>
              <a:gd name="connsiteY11" fmla="*/ 1286934 h 4327900"/>
              <a:gd name="connsiteX12" fmla="*/ 2224611 w 2266327"/>
              <a:gd name="connsiteY12" fmla="*/ 1947334 h 4327900"/>
              <a:gd name="connsiteX13" fmla="*/ 2250011 w 2266327"/>
              <a:gd name="connsiteY13" fmla="*/ 2768601 h 4327900"/>
              <a:gd name="connsiteX14" fmla="*/ 1979079 w 2266327"/>
              <a:gd name="connsiteY14" fmla="*/ 3539068 h 4327900"/>
              <a:gd name="connsiteX15" fmla="*/ 1445677 w 2266327"/>
              <a:gd name="connsiteY15" fmla="*/ 4097867 h 4327900"/>
              <a:gd name="connsiteX16" fmla="*/ 565145 w 2266327"/>
              <a:gd name="connsiteY16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926801 w 2280850"/>
              <a:gd name="connsiteY5" fmla="*/ 2023534 h 4327900"/>
              <a:gd name="connsiteX6" fmla="*/ 1324736 w 2280850"/>
              <a:gd name="connsiteY6" fmla="*/ 1718734 h 4327900"/>
              <a:gd name="connsiteX7" fmla="*/ 1553335 w 2280850"/>
              <a:gd name="connsiteY7" fmla="*/ 1388536 h 4327900"/>
              <a:gd name="connsiteX8" fmla="*/ 1324734 w 2280850"/>
              <a:gd name="connsiteY8" fmla="*/ 948266 h 4327900"/>
              <a:gd name="connsiteX9" fmla="*/ 952200 w 2280850"/>
              <a:gd name="connsiteY9" fmla="*/ 0 h 4327900"/>
              <a:gd name="connsiteX10" fmla="*/ 1875068 w 2280850"/>
              <a:gd name="connsiteY10" fmla="*/ 634999 h 4327900"/>
              <a:gd name="connsiteX11" fmla="*/ 2146003 w 2280850"/>
              <a:gd name="connsiteY11" fmla="*/ 1286934 h 4327900"/>
              <a:gd name="connsiteX12" fmla="*/ 2239134 w 2280850"/>
              <a:gd name="connsiteY12" fmla="*/ 1947334 h 4327900"/>
              <a:gd name="connsiteX13" fmla="*/ 2264534 w 2280850"/>
              <a:gd name="connsiteY13" fmla="*/ 2768601 h 4327900"/>
              <a:gd name="connsiteX14" fmla="*/ 1993602 w 2280850"/>
              <a:gd name="connsiteY14" fmla="*/ 3539068 h 4327900"/>
              <a:gd name="connsiteX15" fmla="*/ 1460200 w 2280850"/>
              <a:gd name="connsiteY15" fmla="*/ 4097867 h 4327900"/>
              <a:gd name="connsiteX16" fmla="*/ 579668 w 2280850"/>
              <a:gd name="connsiteY16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926801 w 2280850"/>
              <a:gd name="connsiteY5" fmla="*/ 2023534 h 4327900"/>
              <a:gd name="connsiteX6" fmla="*/ 1324736 w 2280850"/>
              <a:gd name="connsiteY6" fmla="*/ 1718734 h 4327900"/>
              <a:gd name="connsiteX7" fmla="*/ 1553335 w 2280850"/>
              <a:gd name="connsiteY7" fmla="*/ 1388536 h 4327900"/>
              <a:gd name="connsiteX8" fmla="*/ 1299334 w 2280850"/>
              <a:gd name="connsiteY8" fmla="*/ 753533 h 4327900"/>
              <a:gd name="connsiteX9" fmla="*/ 952200 w 2280850"/>
              <a:gd name="connsiteY9" fmla="*/ 0 h 4327900"/>
              <a:gd name="connsiteX10" fmla="*/ 1875068 w 2280850"/>
              <a:gd name="connsiteY10" fmla="*/ 634999 h 4327900"/>
              <a:gd name="connsiteX11" fmla="*/ 2146003 w 2280850"/>
              <a:gd name="connsiteY11" fmla="*/ 1286934 h 4327900"/>
              <a:gd name="connsiteX12" fmla="*/ 2239134 w 2280850"/>
              <a:gd name="connsiteY12" fmla="*/ 1947334 h 4327900"/>
              <a:gd name="connsiteX13" fmla="*/ 2264534 w 2280850"/>
              <a:gd name="connsiteY13" fmla="*/ 2768601 h 4327900"/>
              <a:gd name="connsiteX14" fmla="*/ 1993602 w 2280850"/>
              <a:gd name="connsiteY14" fmla="*/ 3539068 h 4327900"/>
              <a:gd name="connsiteX15" fmla="*/ 1460200 w 2280850"/>
              <a:gd name="connsiteY15" fmla="*/ 4097867 h 4327900"/>
              <a:gd name="connsiteX16" fmla="*/ 579668 w 2280850"/>
              <a:gd name="connsiteY16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926801 w 2280850"/>
              <a:gd name="connsiteY5" fmla="*/ 2023534 h 4327900"/>
              <a:gd name="connsiteX6" fmla="*/ 1324736 w 2280850"/>
              <a:gd name="connsiteY6" fmla="*/ 1718734 h 4327900"/>
              <a:gd name="connsiteX7" fmla="*/ 1426335 w 2280850"/>
              <a:gd name="connsiteY7" fmla="*/ 1193803 h 4327900"/>
              <a:gd name="connsiteX8" fmla="*/ 1299334 w 2280850"/>
              <a:gd name="connsiteY8" fmla="*/ 753533 h 4327900"/>
              <a:gd name="connsiteX9" fmla="*/ 952200 w 2280850"/>
              <a:gd name="connsiteY9" fmla="*/ 0 h 4327900"/>
              <a:gd name="connsiteX10" fmla="*/ 1875068 w 2280850"/>
              <a:gd name="connsiteY10" fmla="*/ 634999 h 4327900"/>
              <a:gd name="connsiteX11" fmla="*/ 2146003 w 2280850"/>
              <a:gd name="connsiteY11" fmla="*/ 1286934 h 4327900"/>
              <a:gd name="connsiteX12" fmla="*/ 2239134 w 2280850"/>
              <a:gd name="connsiteY12" fmla="*/ 1947334 h 4327900"/>
              <a:gd name="connsiteX13" fmla="*/ 2264534 w 2280850"/>
              <a:gd name="connsiteY13" fmla="*/ 2768601 h 4327900"/>
              <a:gd name="connsiteX14" fmla="*/ 1993602 w 2280850"/>
              <a:gd name="connsiteY14" fmla="*/ 3539068 h 4327900"/>
              <a:gd name="connsiteX15" fmla="*/ 1460200 w 2280850"/>
              <a:gd name="connsiteY15" fmla="*/ 4097867 h 4327900"/>
              <a:gd name="connsiteX16" fmla="*/ 579668 w 2280850"/>
              <a:gd name="connsiteY16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867534 w 2280850"/>
              <a:gd name="connsiteY5" fmla="*/ 2091267 h 4327900"/>
              <a:gd name="connsiteX6" fmla="*/ 1324736 w 2280850"/>
              <a:gd name="connsiteY6" fmla="*/ 1718734 h 4327900"/>
              <a:gd name="connsiteX7" fmla="*/ 1426335 w 2280850"/>
              <a:gd name="connsiteY7" fmla="*/ 1193803 h 4327900"/>
              <a:gd name="connsiteX8" fmla="*/ 1299334 w 2280850"/>
              <a:gd name="connsiteY8" fmla="*/ 753533 h 4327900"/>
              <a:gd name="connsiteX9" fmla="*/ 952200 w 2280850"/>
              <a:gd name="connsiteY9" fmla="*/ 0 h 4327900"/>
              <a:gd name="connsiteX10" fmla="*/ 1875068 w 2280850"/>
              <a:gd name="connsiteY10" fmla="*/ 634999 h 4327900"/>
              <a:gd name="connsiteX11" fmla="*/ 2146003 w 2280850"/>
              <a:gd name="connsiteY11" fmla="*/ 1286934 h 4327900"/>
              <a:gd name="connsiteX12" fmla="*/ 2239134 w 2280850"/>
              <a:gd name="connsiteY12" fmla="*/ 1947334 h 4327900"/>
              <a:gd name="connsiteX13" fmla="*/ 2264534 w 2280850"/>
              <a:gd name="connsiteY13" fmla="*/ 2768601 h 4327900"/>
              <a:gd name="connsiteX14" fmla="*/ 1993602 w 2280850"/>
              <a:gd name="connsiteY14" fmla="*/ 3539068 h 4327900"/>
              <a:gd name="connsiteX15" fmla="*/ 1460200 w 2280850"/>
              <a:gd name="connsiteY15" fmla="*/ 4097867 h 4327900"/>
              <a:gd name="connsiteX16" fmla="*/ 579668 w 2280850"/>
              <a:gd name="connsiteY16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867534 w 2280850"/>
              <a:gd name="connsiteY5" fmla="*/ 2091267 h 4327900"/>
              <a:gd name="connsiteX6" fmla="*/ 1265470 w 2280850"/>
              <a:gd name="connsiteY6" fmla="*/ 1828801 h 4327900"/>
              <a:gd name="connsiteX7" fmla="*/ 1426335 w 2280850"/>
              <a:gd name="connsiteY7" fmla="*/ 1193803 h 4327900"/>
              <a:gd name="connsiteX8" fmla="*/ 1299334 w 2280850"/>
              <a:gd name="connsiteY8" fmla="*/ 753533 h 4327900"/>
              <a:gd name="connsiteX9" fmla="*/ 952200 w 2280850"/>
              <a:gd name="connsiteY9" fmla="*/ 0 h 4327900"/>
              <a:gd name="connsiteX10" fmla="*/ 1875068 w 2280850"/>
              <a:gd name="connsiteY10" fmla="*/ 634999 h 4327900"/>
              <a:gd name="connsiteX11" fmla="*/ 2146003 w 2280850"/>
              <a:gd name="connsiteY11" fmla="*/ 1286934 h 4327900"/>
              <a:gd name="connsiteX12" fmla="*/ 2239134 w 2280850"/>
              <a:gd name="connsiteY12" fmla="*/ 1947334 h 4327900"/>
              <a:gd name="connsiteX13" fmla="*/ 2264534 w 2280850"/>
              <a:gd name="connsiteY13" fmla="*/ 2768601 h 4327900"/>
              <a:gd name="connsiteX14" fmla="*/ 1993602 w 2280850"/>
              <a:gd name="connsiteY14" fmla="*/ 3539068 h 4327900"/>
              <a:gd name="connsiteX15" fmla="*/ 1460200 w 2280850"/>
              <a:gd name="connsiteY15" fmla="*/ 4097867 h 4327900"/>
              <a:gd name="connsiteX16" fmla="*/ 579668 w 2280850"/>
              <a:gd name="connsiteY16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867534 w 2280850"/>
              <a:gd name="connsiteY5" fmla="*/ 2091267 h 4327900"/>
              <a:gd name="connsiteX6" fmla="*/ 1265470 w 2280850"/>
              <a:gd name="connsiteY6" fmla="*/ 1828801 h 4327900"/>
              <a:gd name="connsiteX7" fmla="*/ 1384004 w 2280850"/>
              <a:gd name="connsiteY7" fmla="*/ 1540935 h 4327900"/>
              <a:gd name="connsiteX8" fmla="*/ 1426335 w 2280850"/>
              <a:gd name="connsiteY8" fmla="*/ 1193803 h 4327900"/>
              <a:gd name="connsiteX9" fmla="*/ 1299334 w 2280850"/>
              <a:gd name="connsiteY9" fmla="*/ 753533 h 4327900"/>
              <a:gd name="connsiteX10" fmla="*/ 952200 w 2280850"/>
              <a:gd name="connsiteY10" fmla="*/ 0 h 4327900"/>
              <a:gd name="connsiteX11" fmla="*/ 1875068 w 2280850"/>
              <a:gd name="connsiteY11" fmla="*/ 634999 h 4327900"/>
              <a:gd name="connsiteX12" fmla="*/ 2146003 w 2280850"/>
              <a:gd name="connsiteY12" fmla="*/ 1286934 h 4327900"/>
              <a:gd name="connsiteX13" fmla="*/ 2239134 w 2280850"/>
              <a:gd name="connsiteY13" fmla="*/ 1947334 h 4327900"/>
              <a:gd name="connsiteX14" fmla="*/ 2264534 w 2280850"/>
              <a:gd name="connsiteY14" fmla="*/ 2768601 h 4327900"/>
              <a:gd name="connsiteX15" fmla="*/ 1993602 w 2280850"/>
              <a:gd name="connsiteY15" fmla="*/ 3539068 h 4327900"/>
              <a:gd name="connsiteX16" fmla="*/ 1460200 w 2280850"/>
              <a:gd name="connsiteY16" fmla="*/ 4097867 h 4327900"/>
              <a:gd name="connsiteX17" fmla="*/ 579668 w 2280850"/>
              <a:gd name="connsiteY17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867534 w 2280850"/>
              <a:gd name="connsiteY5" fmla="*/ 2091267 h 4327900"/>
              <a:gd name="connsiteX6" fmla="*/ 1265470 w 2280850"/>
              <a:gd name="connsiteY6" fmla="*/ 1828801 h 4327900"/>
              <a:gd name="connsiteX7" fmla="*/ 1426337 w 2280850"/>
              <a:gd name="connsiteY7" fmla="*/ 1498602 h 4327900"/>
              <a:gd name="connsiteX8" fmla="*/ 1426335 w 2280850"/>
              <a:gd name="connsiteY8" fmla="*/ 1193803 h 4327900"/>
              <a:gd name="connsiteX9" fmla="*/ 1299334 w 2280850"/>
              <a:gd name="connsiteY9" fmla="*/ 753533 h 4327900"/>
              <a:gd name="connsiteX10" fmla="*/ 952200 w 2280850"/>
              <a:gd name="connsiteY10" fmla="*/ 0 h 4327900"/>
              <a:gd name="connsiteX11" fmla="*/ 1875068 w 2280850"/>
              <a:gd name="connsiteY11" fmla="*/ 634999 h 4327900"/>
              <a:gd name="connsiteX12" fmla="*/ 2146003 w 2280850"/>
              <a:gd name="connsiteY12" fmla="*/ 1286934 h 4327900"/>
              <a:gd name="connsiteX13" fmla="*/ 2239134 w 2280850"/>
              <a:gd name="connsiteY13" fmla="*/ 1947334 h 4327900"/>
              <a:gd name="connsiteX14" fmla="*/ 2264534 w 2280850"/>
              <a:gd name="connsiteY14" fmla="*/ 2768601 h 4327900"/>
              <a:gd name="connsiteX15" fmla="*/ 1993602 w 2280850"/>
              <a:gd name="connsiteY15" fmla="*/ 3539068 h 4327900"/>
              <a:gd name="connsiteX16" fmla="*/ 1460200 w 2280850"/>
              <a:gd name="connsiteY16" fmla="*/ 4097867 h 4327900"/>
              <a:gd name="connsiteX17" fmla="*/ 579668 w 2280850"/>
              <a:gd name="connsiteY17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867534 w 2280850"/>
              <a:gd name="connsiteY5" fmla="*/ 2091267 h 4327900"/>
              <a:gd name="connsiteX6" fmla="*/ 1265470 w 2280850"/>
              <a:gd name="connsiteY6" fmla="*/ 1828801 h 4327900"/>
              <a:gd name="connsiteX7" fmla="*/ 1426337 w 2280850"/>
              <a:gd name="connsiteY7" fmla="*/ 1498602 h 4327900"/>
              <a:gd name="connsiteX8" fmla="*/ 1494068 w 2280850"/>
              <a:gd name="connsiteY8" fmla="*/ 1083737 h 4327900"/>
              <a:gd name="connsiteX9" fmla="*/ 1299334 w 2280850"/>
              <a:gd name="connsiteY9" fmla="*/ 753533 h 4327900"/>
              <a:gd name="connsiteX10" fmla="*/ 952200 w 2280850"/>
              <a:gd name="connsiteY10" fmla="*/ 0 h 4327900"/>
              <a:gd name="connsiteX11" fmla="*/ 1875068 w 2280850"/>
              <a:gd name="connsiteY11" fmla="*/ 634999 h 4327900"/>
              <a:gd name="connsiteX12" fmla="*/ 2146003 w 2280850"/>
              <a:gd name="connsiteY12" fmla="*/ 1286934 h 4327900"/>
              <a:gd name="connsiteX13" fmla="*/ 2239134 w 2280850"/>
              <a:gd name="connsiteY13" fmla="*/ 1947334 h 4327900"/>
              <a:gd name="connsiteX14" fmla="*/ 2264534 w 2280850"/>
              <a:gd name="connsiteY14" fmla="*/ 2768601 h 4327900"/>
              <a:gd name="connsiteX15" fmla="*/ 1993602 w 2280850"/>
              <a:gd name="connsiteY15" fmla="*/ 3539068 h 4327900"/>
              <a:gd name="connsiteX16" fmla="*/ 1460200 w 2280850"/>
              <a:gd name="connsiteY16" fmla="*/ 4097867 h 4327900"/>
              <a:gd name="connsiteX17" fmla="*/ 579668 w 2280850"/>
              <a:gd name="connsiteY17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867534 w 2280850"/>
              <a:gd name="connsiteY5" fmla="*/ 2091267 h 4327900"/>
              <a:gd name="connsiteX6" fmla="*/ 1265470 w 2280850"/>
              <a:gd name="connsiteY6" fmla="*/ 1828801 h 4327900"/>
              <a:gd name="connsiteX7" fmla="*/ 1426337 w 2280850"/>
              <a:gd name="connsiteY7" fmla="*/ 1498602 h 4327900"/>
              <a:gd name="connsiteX8" fmla="*/ 1494068 w 2280850"/>
              <a:gd name="connsiteY8" fmla="*/ 1083737 h 4327900"/>
              <a:gd name="connsiteX9" fmla="*/ 1299334 w 2280850"/>
              <a:gd name="connsiteY9" fmla="*/ 668866 h 4327900"/>
              <a:gd name="connsiteX10" fmla="*/ 952200 w 2280850"/>
              <a:gd name="connsiteY10" fmla="*/ 0 h 4327900"/>
              <a:gd name="connsiteX11" fmla="*/ 1875068 w 2280850"/>
              <a:gd name="connsiteY11" fmla="*/ 634999 h 4327900"/>
              <a:gd name="connsiteX12" fmla="*/ 2146003 w 2280850"/>
              <a:gd name="connsiteY12" fmla="*/ 1286934 h 4327900"/>
              <a:gd name="connsiteX13" fmla="*/ 2239134 w 2280850"/>
              <a:gd name="connsiteY13" fmla="*/ 1947334 h 4327900"/>
              <a:gd name="connsiteX14" fmla="*/ 2264534 w 2280850"/>
              <a:gd name="connsiteY14" fmla="*/ 2768601 h 4327900"/>
              <a:gd name="connsiteX15" fmla="*/ 1993602 w 2280850"/>
              <a:gd name="connsiteY15" fmla="*/ 3539068 h 4327900"/>
              <a:gd name="connsiteX16" fmla="*/ 1460200 w 2280850"/>
              <a:gd name="connsiteY16" fmla="*/ 4097867 h 4327900"/>
              <a:gd name="connsiteX17" fmla="*/ 579668 w 2280850"/>
              <a:gd name="connsiteY17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867534 w 2280850"/>
              <a:gd name="connsiteY5" fmla="*/ 2091267 h 4327900"/>
              <a:gd name="connsiteX6" fmla="*/ 1265470 w 2280850"/>
              <a:gd name="connsiteY6" fmla="*/ 1828801 h 4327900"/>
              <a:gd name="connsiteX7" fmla="*/ 1426337 w 2280850"/>
              <a:gd name="connsiteY7" fmla="*/ 1498602 h 4327900"/>
              <a:gd name="connsiteX8" fmla="*/ 1494068 w 2280850"/>
              <a:gd name="connsiteY8" fmla="*/ 1083737 h 4327900"/>
              <a:gd name="connsiteX9" fmla="*/ 1299334 w 2280850"/>
              <a:gd name="connsiteY9" fmla="*/ 668866 h 4327900"/>
              <a:gd name="connsiteX10" fmla="*/ 952200 w 2280850"/>
              <a:gd name="connsiteY10" fmla="*/ 0 h 4327900"/>
              <a:gd name="connsiteX11" fmla="*/ 1875068 w 2280850"/>
              <a:gd name="connsiteY11" fmla="*/ 634999 h 4327900"/>
              <a:gd name="connsiteX12" fmla="*/ 2146003 w 2280850"/>
              <a:gd name="connsiteY12" fmla="*/ 1286934 h 4327900"/>
              <a:gd name="connsiteX13" fmla="*/ 2239134 w 2280850"/>
              <a:gd name="connsiteY13" fmla="*/ 1947334 h 4327900"/>
              <a:gd name="connsiteX14" fmla="*/ 2264534 w 2280850"/>
              <a:gd name="connsiteY14" fmla="*/ 2768601 h 4327900"/>
              <a:gd name="connsiteX15" fmla="*/ 1993602 w 2280850"/>
              <a:gd name="connsiteY15" fmla="*/ 3539068 h 4327900"/>
              <a:gd name="connsiteX16" fmla="*/ 1460200 w 2280850"/>
              <a:gd name="connsiteY16" fmla="*/ 4097867 h 4327900"/>
              <a:gd name="connsiteX17" fmla="*/ 579668 w 2280850"/>
              <a:gd name="connsiteY17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867534 w 2280850"/>
              <a:gd name="connsiteY5" fmla="*/ 2091267 h 4327900"/>
              <a:gd name="connsiteX6" fmla="*/ 1265470 w 2280850"/>
              <a:gd name="connsiteY6" fmla="*/ 1828801 h 4327900"/>
              <a:gd name="connsiteX7" fmla="*/ 1426337 w 2280850"/>
              <a:gd name="connsiteY7" fmla="*/ 1498602 h 4327900"/>
              <a:gd name="connsiteX8" fmla="*/ 1494068 w 2280850"/>
              <a:gd name="connsiteY8" fmla="*/ 1083737 h 4327900"/>
              <a:gd name="connsiteX9" fmla="*/ 1299334 w 2280850"/>
              <a:gd name="connsiteY9" fmla="*/ 668866 h 4327900"/>
              <a:gd name="connsiteX10" fmla="*/ 952200 w 2280850"/>
              <a:gd name="connsiteY10" fmla="*/ 0 h 4327900"/>
              <a:gd name="connsiteX11" fmla="*/ 1875068 w 2280850"/>
              <a:gd name="connsiteY11" fmla="*/ 634999 h 4327900"/>
              <a:gd name="connsiteX12" fmla="*/ 2146003 w 2280850"/>
              <a:gd name="connsiteY12" fmla="*/ 1286934 h 4327900"/>
              <a:gd name="connsiteX13" fmla="*/ 2239134 w 2280850"/>
              <a:gd name="connsiteY13" fmla="*/ 1947334 h 4327900"/>
              <a:gd name="connsiteX14" fmla="*/ 2264534 w 2280850"/>
              <a:gd name="connsiteY14" fmla="*/ 2768601 h 4327900"/>
              <a:gd name="connsiteX15" fmla="*/ 1993602 w 2280850"/>
              <a:gd name="connsiteY15" fmla="*/ 3539068 h 4327900"/>
              <a:gd name="connsiteX16" fmla="*/ 1460200 w 2280850"/>
              <a:gd name="connsiteY16" fmla="*/ 4097867 h 4327900"/>
              <a:gd name="connsiteX17" fmla="*/ 579668 w 2280850"/>
              <a:gd name="connsiteY17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867534 w 2280850"/>
              <a:gd name="connsiteY5" fmla="*/ 2091267 h 4327900"/>
              <a:gd name="connsiteX6" fmla="*/ 1265470 w 2280850"/>
              <a:gd name="connsiteY6" fmla="*/ 1828801 h 4327900"/>
              <a:gd name="connsiteX7" fmla="*/ 1426337 w 2280850"/>
              <a:gd name="connsiteY7" fmla="*/ 1498602 h 4327900"/>
              <a:gd name="connsiteX8" fmla="*/ 1494068 w 2280850"/>
              <a:gd name="connsiteY8" fmla="*/ 1083737 h 4327900"/>
              <a:gd name="connsiteX9" fmla="*/ 1299334 w 2280850"/>
              <a:gd name="connsiteY9" fmla="*/ 668866 h 4327900"/>
              <a:gd name="connsiteX10" fmla="*/ 952200 w 2280850"/>
              <a:gd name="connsiteY10" fmla="*/ 0 h 4327900"/>
              <a:gd name="connsiteX11" fmla="*/ 1858134 w 2280850"/>
              <a:gd name="connsiteY11" fmla="*/ 778933 h 4327900"/>
              <a:gd name="connsiteX12" fmla="*/ 2146003 w 2280850"/>
              <a:gd name="connsiteY12" fmla="*/ 1286934 h 4327900"/>
              <a:gd name="connsiteX13" fmla="*/ 2239134 w 2280850"/>
              <a:gd name="connsiteY13" fmla="*/ 1947334 h 4327900"/>
              <a:gd name="connsiteX14" fmla="*/ 2264534 w 2280850"/>
              <a:gd name="connsiteY14" fmla="*/ 2768601 h 4327900"/>
              <a:gd name="connsiteX15" fmla="*/ 1993602 w 2280850"/>
              <a:gd name="connsiteY15" fmla="*/ 3539068 h 4327900"/>
              <a:gd name="connsiteX16" fmla="*/ 1460200 w 2280850"/>
              <a:gd name="connsiteY16" fmla="*/ 4097867 h 4327900"/>
              <a:gd name="connsiteX17" fmla="*/ 579668 w 2280850"/>
              <a:gd name="connsiteY17" fmla="*/ 4326468 h 4327900"/>
              <a:gd name="connsiteX0" fmla="*/ 579668 w 2281104"/>
              <a:gd name="connsiteY0" fmla="*/ 4326468 h 4327900"/>
              <a:gd name="connsiteX1" fmla="*/ 274868 w 2281104"/>
              <a:gd name="connsiteY1" fmla="*/ 4004734 h 4327900"/>
              <a:gd name="connsiteX2" fmla="*/ 71668 w 2281104"/>
              <a:gd name="connsiteY2" fmla="*/ 3454400 h 4327900"/>
              <a:gd name="connsiteX3" fmla="*/ 12401 w 2281104"/>
              <a:gd name="connsiteY3" fmla="*/ 2946401 h 4327900"/>
              <a:gd name="connsiteX4" fmla="*/ 291802 w 2281104"/>
              <a:gd name="connsiteY4" fmla="*/ 2472268 h 4327900"/>
              <a:gd name="connsiteX5" fmla="*/ 867534 w 2281104"/>
              <a:gd name="connsiteY5" fmla="*/ 2091267 h 4327900"/>
              <a:gd name="connsiteX6" fmla="*/ 1265470 w 2281104"/>
              <a:gd name="connsiteY6" fmla="*/ 1828801 h 4327900"/>
              <a:gd name="connsiteX7" fmla="*/ 1426337 w 2281104"/>
              <a:gd name="connsiteY7" fmla="*/ 1498602 h 4327900"/>
              <a:gd name="connsiteX8" fmla="*/ 1494068 w 2281104"/>
              <a:gd name="connsiteY8" fmla="*/ 1083737 h 4327900"/>
              <a:gd name="connsiteX9" fmla="*/ 1299334 w 2281104"/>
              <a:gd name="connsiteY9" fmla="*/ 668866 h 4327900"/>
              <a:gd name="connsiteX10" fmla="*/ 952200 w 2281104"/>
              <a:gd name="connsiteY10" fmla="*/ 0 h 4327900"/>
              <a:gd name="connsiteX11" fmla="*/ 1858134 w 2281104"/>
              <a:gd name="connsiteY11" fmla="*/ 778933 h 4327900"/>
              <a:gd name="connsiteX12" fmla="*/ 2137537 w 2281104"/>
              <a:gd name="connsiteY12" fmla="*/ 1388534 h 4327900"/>
              <a:gd name="connsiteX13" fmla="*/ 2239134 w 2281104"/>
              <a:gd name="connsiteY13" fmla="*/ 1947334 h 4327900"/>
              <a:gd name="connsiteX14" fmla="*/ 2264534 w 2281104"/>
              <a:gd name="connsiteY14" fmla="*/ 2768601 h 4327900"/>
              <a:gd name="connsiteX15" fmla="*/ 1993602 w 2281104"/>
              <a:gd name="connsiteY15" fmla="*/ 3539068 h 4327900"/>
              <a:gd name="connsiteX16" fmla="*/ 1460200 w 2281104"/>
              <a:gd name="connsiteY16" fmla="*/ 4097867 h 4327900"/>
              <a:gd name="connsiteX17" fmla="*/ 579668 w 2281104"/>
              <a:gd name="connsiteY17" fmla="*/ 4326468 h 4327900"/>
              <a:gd name="connsiteX0" fmla="*/ 579668 w 2281104"/>
              <a:gd name="connsiteY0" fmla="*/ 4326468 h 4327900"/>
              <a:gd name="connsiteX1" fmla="*/ 274868 w 2281104"/>
              <a:gd name="connsiteY1" fmla="*/ 4004734 h 4327900"/>
              <a:gd name="connsiteX2" fmla="*/ 71668 w 2281104"/>
              <a:gd name="connsiteY2" fmla="*/ 3454400 h 4327900"/>
              <a:gd name="connsiteX3" fmla="*/ 12401 w 2281104"/>
              <a:gd name="connsiteY3" fmla="*/ 2946401 h 4327900"/>
              <a:gd name="connsiteX4" fmla="*/ 291802 w 2281104"/>
              <a:gd name="connsiteY4" fmla="*/ 2472268 h 4327900"/>
              <a:gd name="connsiteX5" fmla="*/ 867534 w 2281104"/>
              <a:gd name="connsiteY5" fmla="*/ 2091267 h 4327900"/>
              <a:gd name="connsiteX6" fmla="*/ 1146937 w 2281104"/>
              <a:gd name="connsiteY6" fmla="*/ 1837268 h 4327900"/>
              <a:gd name="connsiteX7" fmla="*/ 1426337 w 2281104"/>
              <a:gd name="connsiteY7" fmla="*/ 1498602 h 4327900"/>
              <a:gd name="connsiteX8" fmla="*/ 1494068 w 2281104"/>
              <a:gd name="connsiteY8" fmla="*/ 1083737 h 4327900"/>
              <a:gd name="connsiteX9" fmla="*/ 1299334 w 2281104"/>
              <a:gd name="connsiteY9" fmla="*/ 668866 h 4327900"/>
              <a:gd name="connsiteX10" fmla="*/ 952200 w 2281104"/>
              <a:gd name="connsiteY10" fmla="*/ 0 h 4327900"/>
              <a:gd name="connsiteX11" fmla="*/ 1858134 w 2281104"/>
              <a:gd name="connsiteY11" fmla="*/ 778933 h 4327900"/>
              <a:gd name="connsiteX12" fmla="*/ 2137537 w 2281104"/>
              <a:gd name="connsiteY12" fmla="*/ 1388534 h 4327900"/>
              <a:gd name="connsiteX13" fmla="*/ 2239134 w 2281104"/>
              <a:gd name="connsiteY13" fmla="*/ 1947334 h 4327900"/>
              <a:gd name="connsiteX14" fmla="*/ 2264534 w 2281104"/>
              <a:gd name="connsiteY14" fmla="*/ 2768601 h 4327900"/>
              <a:gd name="connsiteX15" fmla="*/ 1993602 w 2281104"/>
              <a:gd name="connsiteY15" fmla="*/ 3539068 h 4327900"/>
              <a:gd name="connsiteX16" fmla="*/ 1460200 w 2281104"/>
              <a:gd name="connsiteY16" fmla="*/ 4097867 h 4327900"/>
              <a:gd name="connsiteX17" fmla="*/ 579668 w 2281104"/>
              <a:gd name="connsiteY17" fmla="*/ 4326468 h 4327900"/>
              <a:gd name="connsiteX0" fmla="*/ 579668 w 2281104"/>
              <a:gd name="connsiteY0" fmla="*/ 4326468 h 4327900"/>
              <a:gd name="connsiteX1" fmla="*/ 274868 w 2281104"/>
              <a:gd name="connsiteY1" fmla="*/ 4004734 h 4327900"/>
              <a:gd name="connsiteX2" fmla="*/ 71668 w 2281104"/>
              <a:gd name="connsiteY2" fmla="*/ 3454400 h 4327900"/>
              <a:gd name="connsiteX3" fmla="*/ 12401 w 2281104"/>
              <a:gd name="connsiteY3" fmla="*/ 2946401 h 4327900"/>
              <a:gd name="connsiteX4" fmla="*/ 291802 w 2281104"/>
              <a:gd name="connsiteY4" fmla="*/ 2472268 h 4327900"/>
              <a:gd name="connsiteX5" fmla="*/ 681268 w 2281104"/>
              <a:gd name="connsiteY5" fmla="*/ 2116667 h 4327900"/>
              <a:gd name="connsiteX6" fmla="*/ 1146937 w 2281104"/>
              <a:gd name="connsiteY6" fmla="*/ 1837268 h 4327900"/>
              <a:gd name="connsiteX7" fmla="*/ 1426337 w 2281104"/>
              <a:gd name="connsiteY7" fmla="*/ 1498602 h 4327900"/>
              <a:gd name="connsiteX8" fmla="*/ 1494068 w 2281104"/>
              <a:gd name="connsiteY8" fmla="*/ 1083737 h 4327900"/>
              <a:gd name="connsiteX9" fmla="*/ 1299334 w 2281104"/>
              <a:gd name="connsiteY9" fmla="*/ 668866 h 4327900"/>
              <a:gd name="connsiteX10" fmla="*/ 952200 w 2281104"/>
              <a:gd name="connsiteY10" fmla="*/ 0 h 4327900"/>
              <a:gd name="connsiteX11" fmla="*/ 1858134 w 2281104"/>
              <a:gd name="connsiteY11" fmla="*/ 778933 h 4327900"/>
              <a:gd name="connsiteX12" fmla="*/ 2137537 w 2281104"/>
              <a:gd name="connsiteY12" fmla="*/ 1388534 h 4327900"/>
              <a:gd name="connsiteX13" fmla="*/ 2239134 w 2281104"/>
              <a:gd name="connsiteY13" fmla="*/ 1947334 h 4327900"/>
              <a:gd name="connsiteX14" fmla="*/ 2264534 w 2281104"/>
              <a:gd name="connsiteY14" fmla="*/ 2768601 h 4327900"/>
              <a:gd name="connsiteX15" fmla="*/ 1993602 w 2281104"/>
              <a:gd name="connsiteY15" fmla="*/ 3539068 h 4327900"/>
              <a:gd name="connsiteX16" fmla="*/ 1460200 w 2281104"/>
              <a:gd name="connsiteY16" fmla="*/ 4097867 h 4327900"/>
              <a:gd name="connsiteX17" fmla="*/ 579668 w 2281104"/>
              <a:gd name="connsiteY17" fmla="*/ 4326468 h 4327900"/>
              <a:gd name="connsiteX0" fmla="*/ 575085 w 2276521"/>
              <a:gd name="connsiteY0" fmla="*/ 4326468 h 4327900"/>
              <a:gd name="connsiteX1" fmla="*/ 270285 w 2276521"/>
              <a:gd name="connsiteY1" fmla="*/ 4004734 h 4327900"/>
              <a:gd name="connsiteX2" fmla="*/ 67085 w 2276521"/>
              <a:gd name="connsiteY2" fmla="*/ 3454400 h 4327900"/>
              <a:gd name="connsiteX3" fmla="*/ 7818 w 2276521"/>
              <a:gd name="connsiteY3" fmla="*/ 2946401 h 4327900"/>
              <a:gd name="connsiteX4" fmla="*/ 219486 w 2276521"/>
              <a:gd name="connsiteY4" fmla="*/ 2497668 h 4327900"/>
              <a:gd name="connsiteX5" fmla="*/ 676685 w 2276521"/>
              <a:gd name="connsiteY5" fmla="*/ 2116667 h 4327900"/>
              <a:gd name="connsiteX6" fmla="*/ 1142354 w 2276521"/>
              <a:gd name="connsiteY6" fmla="*/ 1837268 h 4327900"/>
              <a:gd name="connsiteX7" fmla="*/ 1421754 w 2276521"/>
              <a:gd name="connsiteY7" fmla="*/ 1498602 h 4327900"/>
              <a:gd name="connsiteX8" fmla="*/ 1489485 w 2276521"/>
              <a:gd name="connsiteY8" fmla="*/ 1083737 h 4327900"/>
              <a:gd name="connsiteX9" fmla="*/ 1294751 w 2276521"/>
              <a:gd name="connsiteY9" fmla="*/ 668866 h 4327900"/>
              <a:gd name="connsiteX10" fmla="*/ 947617 w 2276521"/>
              <a:gd name="connsiteY10" fmla="*/ 0 h 4327900"/>
              <a:gd name="connsiteX11" fmla="*/ 1853551 w 2276521"/>
              <a:gd name="connsiteY11" fmla="*/ 778933 h 4327900"/>
              <a:gd name="connsiteX12" fmla="*/ 2132954 w 2276521"/>
              <a:gd name="connsiteY12" fmla="*/ 1388534 h 4327900"/>
              <a:gd name="connsiteX13" fmla="*/ 2234551 w 2276521"/>
              <a:gd name="connsiteY13" fmla="*/ 1947334 h 4327900"/>
              <a:gd name="connsiteX14" fmla="*/ 2259951 w 2276521"/>
              <a:gd name="connsiteY14" fmla="*/ 2768601 h 4327900"/>
              <a:gd name="connsiteX15" fmla="*/ 1989019 w 2276521"/>
              <a:gd name="connsiteY15" fmla="*/ 3539068 h 4327900"/>
              <a:gd name="connsiteX16" fmla="*/ 1455617 w 2276521"/>
              <a:gd name="connsiteY16" fmla="*/ 4097867 h 4327900"/>
              <a:gd name="connsiteX17" fmla="*/ 575085 w 2276521"/>
              <a:gd name="connsiteY17" fmla="*/ 4326468 h 4327900"/>
              <a:gd name="connsiteX0" fmla="*/ 575085 w 2276521"/>
              <a:gd name="connsiteY0" fmla="*/ 4326468 h 4327900"/>
              <a:gd name="connsiteX1" fmla="*/ 270285 w 2276521"/>
              <a:gd name="connsiteY1" fmla="*/ 4004734 h 4327900"/>
              <a:gd name="connsiteX2" fmla="*/ 67085 w 2276521"/>
              <a:gd name="connsiteY2" fmla="*/ 3454400 h 4327900"/>
              <a:gd name="connsiteX3" fmla="*/ 7818 w 2276521"/>
              <a:gd name="connsiteY3" fmla="*/ 2946401 h 4327900"/>
              <a:gd name="connsiteX4" fmla="*/ 219486 w 2276521"/>
              <a:gd name="connsiteY4" fmla="*/ 2497668 h 4327900"/>
              <a:gd name="connsiteX5" fmla="*/ 676685 w 2276521"/>
              <a:gd name="connsiteY5" fmla="*/ 2116667 h 4327900"/>
              <a:gd name="connsiteX6" fmla="*/ 1015354 w 2276521"/>
              <a:gd name="connsiteY6" fmla="*/ 1794935 h 4327900"/>
              <a:gd name="connsiteX7" fmla="*/ 1421754 w 2276521"/>
              <a:gd name="connsiteY7" fmla="*/ 1498602 h 4327900"/>
              <a:gd name="connsiteX8" fmla="*/ 1489485 w 2276521"/>
              <a:gd name="connsiteY8" fmla="*/ 1083737 h 4327900"/>
              <a:gd name="connsiteX9" fmla="*/ 1294751 w 2276521"/>
              <a:gd name="connsiteY9" fmla="*/ 668866 h 4327900"/>
              <a:gd name="connsiteX10" fmla="*/ 947617 w 2276521"/>
              <a:gd name="connsiteY10" fmla="*/ 0 h 4327900"/>
              <a:gd name="connsiteX11" fmla="*/ 1853551 w 2276521"/>
              <a:gd name="connsiteY11" fmla="*/ 778933 h 4327900"/>
              <a:gd name="connsiteX12" fmla="*/ 2132954 w 2276521"/>
              <a:gd name="connsiteY12" fmla="*/ 1388534 h 4327900"/>
              <a:gd name="connsiteX13" fmla="*/ 2234551 w 2276521"/>
              <a:gd name="connsiteY13" fmla="*/ 1947334 h 4327900"/>
              <a:gd name="connsiteX14" fmla="*/ 2259951 w 2276521"/>
              <a:gd name="connsiteY14" fmla="*/ 2768601 h 4327900"/>
              <a:gd name="connsiteX15" fmla="*/ 1989019 w 2276521"/>
              <a:gd name="connsiteY15" fmla="*/ 3539068 h 4327900"/>
              <a:gd name="connsiteX16" fmla="*/ 1455617 w 2276521"/>
              <a:gd name="connsiteY16" fmla="*/ 4097867 h 4327900"/>
              <a:gd name="connsiteX17" fmla="*/ 575085 w 2276521"/>
              <a:gd name="connsiteY17" fmla="*/ 4326468 h 4327900"/>
              <a:gd name="connsiteX0" fmla="*/ 575085 w 2276521"/>
              <a:gd name="connsiteY0" fmla="*/ 4326468 h 4327900"/>
              <a:gd name="connsiteX1" fmla="*/ 270285 w 2276521"/>
              <a:gd name="connsiteY1" fmla="*/ 4004734 h 4327900"/>
              <a:gd name="connsiteX2" fmla="*/ 67085 w 2276521"/>
              <a:gd name="connsiteY2" fmla="*/ 3454400 h 4327900"/>
              <a:gd name="connsiteX3" fmla="*/ 7818 w 2276521"/>
              <a:gd name="connsiteY3" fmla="*/ 2946401 h 4327900"/>
              <a:gd name="connsiteX4" fmla="*/ 219486 w 2276521"/>
              <a:gd name="connsiteY4" fmla="*/ 2497668 h 4327900"/>
              <a:gd name="connsiteX5" fmla="*/ 676685 w 2276521"/>
              <a:gd name="connsiteY5" fmla="*/ 2116667 h 4327900"/>
              <a:gd name="connsiteX6" fmla="*/ 1015354 w 2276521"/>
              <a:gd name="connsiteY6" fmla="*/ 1794935 h 4327900"/>
              <a:gd name="connsiteX7" fmla="*/ 1286288 w 2276521"/>
              <a:gd name="connsiteY7" fmla="*/ 1422402 h 4327900"/>
              <a:gd name="connsiteX8" fmla="*/ 1489485 w 2276521"/>
              <a:gd name="connsiteY8" fmla="*/ 1083737 h 4327900"/>
              <a:gd name="connsiteX9" fmla="*/ 1294751 w 2276521"/>
              <a:gd name="connsiteY9" fmla="*/ 668866 h 4327900"/>
              <a:gd name="connsiteX10" fmla="*/ 947617 w 2276521"/>
              <a:gd name="connsiteY10" fmla="*/ 0 h 4327900"/>
              <a:gd name="connsiteX11" fmla="*/ 1853551 w 2276521"/>
              <a:gd name="connsiteY11" fmla="*/ 778933 h 4327900"/>
              <a:gd name="connsiteX12" fmla="*/ 2132954 w 2276521"/>
              <a:gd name="connsiteY12" fmla="*/ 1388534 h 4327900"/>
              <a:gd name="connsiteX13" fmla="*/ 2234551 w 2276521"/>
              <a:gd name="connsiteY13" fmla="*/ 1947334 h 4327900"/>
              <a:gd name="connsiteX14" fmla="*/ 2259951 w 2276521"/>
              <a:gd name="connsiteY14" fmla="*/ 2768601 h 4327900"/>
              <a:gd name="connsiteX15" fmla="*/ 1989019 w 2276521"/>
              <a:gd name="connsiteY15" fmla="*/ 3539068 h 4327900"/>
              <a:gd name="connsiteX16" fmla="*/ 1455617 w 2276521"/>
              <a:gd name="connsiteY16" fmla="*/ 4097867 h 4327900"/>
              <a:gd name="connsiteX17" fmla="*/ 575085 w 2276521"/>
              <a:gd name="connsiteY17" fmla="*/ 4326468 h 4327900"/>
              <a:gd name="connsiteX0" fmla="*/ 575085 w 2276521"/>
              <a:gd name="connsiteY0" fmla="*/ 4326468 h 4327900"/>
              <a:gd name="connsiteX1" fmla="*/ 270285 w 2276521"/>
              <a:gd name="connsiteY1" fmla="*/ 4004734 h 4327900"/>
              <a:gd name="connsiteX2" fmla="*/ 67085 w 2276521"/>
              <a:gd name="connsiteY2" fmla="*/ 3454400 h 4327900"/>
              <a:gd name="connsiteX3" fmla="*/ 7818 w 2276521"/>
              <a:gd name="connsiteY3" fmla="*/ 2946401 h 4327900"/>
              <a:gd name="connsiteX4" fmla="*/ 219486 w 2276521"/>
              <a:gd name="connsiteY4" fmla="*/ 2497668 h 4327900"/>
              <a:gd name="connsiteX5" fmla="*/ 676685 w 2276521"/>
              <a:gd name="connsiteY5" fmla="*/ 2116667 h 4327900"/>
              <a:gd name="connsiteX6" fmla="*/ 1015354 w 2276521"/>
              <a:gd name="connsiteY6" fmla="*/ 1794935 h 4327900"/>
              <a:gd name="connsiteX7" fmla="*/ 1286288 w 2276521"/>
              <a:gd name="connsiteY7" fmla="*/ 1422402 h 4327900"/>
              <a:gd name="connsiteX8" fmla="*/ 1320152 w 2276521"/>
              <a:gd name="connsiteY8" fmla="*/ 1083737 h 4327900"/>
              <a:gd name="connsiteX9" fmla="*/ 1294751 w 2276521"/>
              <a:gd name="connsiteY9" fmla="*/ 668866 h 4327900"/>
              <a:gd name="connsiteX10" fmla="*/ 947617 w 2276521"/>
              <a:gd name="connsiteY10" fmla="*/ 0 h 4327900"/>
              <a:gd name="connsiteX11" fmla="*/ 1853551 w 2276521"/>
              <a:gd name="connsiteY11" fmla="*/ 778933 h 4327900"/>
              <a:gd name="connsiteX12" fmla="*/ 2132954 w 2276521"/>
              <a:gd name="connsiteY12" fmla="*/ 1388534 h 4327900"/>
              <a:gd name="connsiteX13" fmla="*/ 2234551 w 2276521"/>
              <a:gd name="connsiteY13" fmla="*/ 1947334 h 4327900"/>
              <a:gd name="connsiteX14" fmla="*/ 2259951 w 2276521"/>
              <a:gd name="connsiteY14" fmla="*/ 2768601 h 4327900"/>
              <a:gd name="connsiteX15" fmla="*/ 1989019 w 2276521"/>
              <a:gd name="connsiteY15" fmla="*/ 3539068 h 4327900"/>
              <a:gd name="connsiteX16" fmla="*/ 1455617 w 2276521"/>
              <a:gd name="connsiteY16" fmla="*/ 4097867 h 4327900"/>
              <a:gd name="connsiteX17" fmla="*/ 575085 w 2276521"/>
              <a:gd name="connsiteY17" fmla="*/ 4326468 h 4327900"/>
              <a:gd name="connsiteX0" fmla="*/ 575085 w 2276521"/>
              <a:gd name="connsiteY0" fmla="*/ 4326468 h 4327900"/>
              <a:gd name="connsiteX1" fmla="*/ 270285 w 2276521"/>
              <a:gd name="connsiteY1" fmla="*/ 4004734 h 4327900"/>
              <a:gd name="connsiteX2" fmla="*/ 67085 w 2276521"/>
              <a:gd name="connsiteY2" fmla="*/ 3454400 h 4327900"/>
              <a:gd name="connsiteX3" fmla="*/ 7818 w 2276521"/>
              <a:gd name="connsiteY3" fmla="*/ 2946401 h 4327900"/>
              <a:gd name="connsiteX4" fmla="*/ 219486 w 2276521"/>
              <a:gd name="connsiteY4" fmla="*/ 2497668 h 4327900"/>
              <a:gd name="connsiteX5" fmla="*/ 676685 w 2276521"/>
              <a:gd name="connsiteY5" fmla="*/ 2116667 h 4327900"/>
              <a:gd name="connsiteX6" fmla="*/ 1015354 w 2276521"/>
              <a:gd name="connsiteY6" fmla="*/ 1794935 h 4327900"/>
              <a:gd name="connsiteX7" fmla="*/ 1286288 w 2276521"/>
              <a:gd name="connsiteY7" fmla="*/ 1422402 h 4327900"/>
              <a:gd name="connsiteX8" fmla="*/ 1320152 w 2276521"/>
              <a:gd name="connsiteY8" fmla="*/ 1083737 h 4327900"/>
              <a:gd name="connsiteX9" fmla="*/ 1150818 w 2276521"/>
              <a:gd name="connsiteY9" fmla="*/ 626532 h 4327900"/>
              <a:gd name="connsiteX10" fmla="*/ 947617 w 2276521"/>
              <a:gd name="connsiteY10" fmla="*/ 0 h 4327900"/>
              <a:gd name="connsiteX11" fmla="*/ 1853551 w 2276521"/>
              <a:gd name="connsiteY11" fmla="*/ 778933 h 4327900"/>
              <a:gd name="connsiteX12" fmla="*/ 2132954 w 2276521"/>
              <a:gd name="connsiteY12" fmla="*/ 1388534 h 4327900"/>
              <a:gd name="connsiteX13" fmla="*/ 2234551 w 2276521"/>
              <a:gd name="connsiteY13" fmla="*/ 1947334 h 4327900"/>
              <a:gd name="connsiteX14" fmla="*/ 2259951 w 2276521"/>
              <a:gd name="connsiteY14" fmla="*/ 2768601 h 4327900"/>
              <a:gd name="connsiteX15" fmla="*/ 1989019 w 2276521"/>
              <a:gd name="connsiteY15" fmla="*/ 3539068 h 4327900"/>
              <a:gd name="connsiteX16" fmla="*/ 1455617 w 2276521"/>
              <a:gd name="connsiteY16" fmla="*/ 4097867 h 4327900"/>
              <a:gd name="connsiteX17" fmla="*/ 575085 w 2276521"/>
              <a:gd name="connsiteY17" fmla="*/ 4326468 h 4327900"/>
              <a:gd name="connsiteX0" fmla="*/ 575085 w 2276521"/>
              <a:gd name="connsiteY0" fmla="*/ 4343401 h 4344833"/>
              <a:gd name="connsiteX1" fmla="*/ 270285 w 2276521"/>
              <a:gd name="connsiteY1" fmla="*/ 4021667 h 4344833"/>
              <a:gd name="connsiteX2" fmla="*/ 67085 w 2276521"/>
              <a:gd name="connsiteY2" fmla="*/ 3471333 h 4344833"/>
              <a:gd name="connsiteX3" fmla="*/ 7818 w 2276521"/>
              <a:gd name="connsiteY3" fmla="*/ 2963334 h 4344833"/>
              <a:gd name="connsiteX4" fmla="*/ 219486 w 2276521"/>
              <a:gd name="connsiteY4" fmla="*/ 2514601 h 4344833"/>
              <a:gd name="connsiteX5" fmla="*/ 676685 w 2276521"/>
              <a:gd name="connsiteY5" fmla="*/ 2133600 h 4344833"/>
              <a:gd name="connsiteX6" fmla="*/ 1015354 w 2276521"/>
              <a:gd name="connsiteY6" fmla="*/ 1811868 h 4344833"/>
              <a:gd name="connsiteX7" fmla="*/ 1286288 w 2276521"/>
              <a:gd name="connsiteY7" fmla="*/ 1439335 h 4344833"/>
              <a:gd name="connsiteX8" fmla="*/ 1320152 w 2276521"/>
              <a:gd name="connsiteY8" fmla="*/ 1100670 h 4344833"/>
              <a:gd name="connsiteX9" fmla="*/ 1150818 w 2276521"/>
              <a:gd name="connsiteY9" fmla="*/ 643465 h 4344833"/>
              <a:gd name="connsiteX10" fmla="*/ 854484 w 2276521"/>
              <a:gd name="connsiteY10" fmla="*/ 0 h 4344833"/>
              <a:gd name="connsiteX11" fmla="*/ 1853551 w 2276521"/>
              <a:gd name="connsiteY11" fmla="*/ 795866 h 4344833"/>
              <a:gd name="connsiteX12" fmla="*/ 2132954 w 2276521"/>
              <a:gd name="connsiteY12" fmla="*/ 1405467 h 4344833"/>
              <a:gd name="connsiteX13" fmla="*/ 2234551 w 2276521"/>
              <a:gd name="connsiteY13" fmla="*/ 1964267 h 4344833"/>
              <a:gd name="connsiteX14" fmla="*/ 2259951 w 2276521"/>
              <a:gd name="connsiteY14" fmla="*/ 2785534 h 4344833"/>
              <a:gd name="connsiteX15" fmla="*/ 1989019 w 2276521"/>
              <a:gd name="connsiteY15" fmla="*/ 3556001 h 4344833"/>
              <a:gd name="connsiteX16" fmla="*/ 1455617 w 2276521"/>
              <a:gd name="connsiteY16" fmla="*/ 4114800 h 4344833"/>
              <a:gd name="connsiteX17" fmla="*/ 575085 w 2276521"/>
              <a:gd name="connsiteY17" fmla="*/ 4343401 h 4344833"/>
              <a:gd name="connsiteX0" fmla="*/ 575085 w 2276521"/>
              <a:gd name="connsiteY0" fmla="*/ 4343401 h 4344833"/>
              <a:gd name="connsiteX1" fmla="*/ 270285 w 2276521"/>
              <a:gd name="connsiteY1" fmla="*/ 4021667 h 4344833"/>
              <a:gd name="connsiteX2" fmla="*/ 67085 w 2276521"/>
              <a:gd name="connsiteY2" fmla="*/ 3471333 h 4344833"/>
              <a:gd name="connsiteX3" fmla="*/ 7818 w 2276521"/>
              <a:gd name="connsiteY3" fmla="*/ 2963334 h 4344833"/>
              <a:gd name="connsiteX4" fmla="*/ 219486 w 2276521"/>
              <a:gd name="connsiteY4" fmla="*/ 2514601 h 4344833"/>
              <a:gd name="connsiteX5" fmla="*/ 676685 w 2276521"/>
              <a:gd name="connsiteY5" fmla="*/ 2133600 h 4344833"/>
              <a:gd name="connsiteX6" fmla="*/ 1015354 w 2276521"/>
              <a:gd name="connsiteY6" fmla="*/ 1811868 h 4344833"/>
              <a:gd name="connsiteX7" fmla="*/ 1286288 w 2276521"/>
              <a:gd name="connsiteY7" fmla="*/ 1439335 h 4344833"/>
              <a:gd name="connsiteX8" fmla="*/ 1320152 w 2276521"/>
              <a:gd name="connsiteY8" fmla="*/ 1100670 h 4344833"/>
              <a:gd name="connsiteX9" fmla="*/ 1150818 w 2276521"/>
              <a:gd name="connsiteY9" fmla="*/ 643465 h 4344833"/>
              <a:gd name="connsiteX10" fmla="*/ 854484 w 2276521"/>
              <a:gd name="connsiteY10" fmla="*/ 0 h 4344833"/>
              <a:gd name="connsiteX11" fmla="*/ 1853551 w 2276521"/>
              <a:gd name="connsiteY11" fmla="*/ 795866 h 4344833"/>
              <a:gd name="connsiteX12" fmla="*/ 2132954 w 2276521"/>
              <a:gd name="connsiteY12" fmla="*/ 1405467 h 4344833"/>
              <a:gd name="connsiteX13" fmla="*/ 2234551 w 2276521"/>
              <a:gd name="connsiteY13" fmla="*/ 1964267 h 4344833"/>
              <a:gd name="connsiteX14" fmla="*/ 2259951 w 2276521"/>
              <a:gd name="connsiteY14" fmla="*/ 2785534 h 4344833"/>
              <a:gd name="connsiteX15" fmla="*/ 1989019 w 2276521"/>
              <a:gd name="connsiteY15" fmla="*/ 3556001 h 4344833"/>
              <a:gd name="connsiteX16" fmla="*/ 1455617 w 2276521"/>
              <a:gd name="connsiteY16" fmla="*/ 4114800 h 4344833"/>
              <a:gd name="connsiteX17" fmla="*/ 575085 w 2276521"/>
              <a:gd name="connsiteY17" fmla="*/ 4343401 h 4344833"/>
              <a:gd name="connsiteX0" fmla="*/ 575085 w 2276521"/>
              <a:gd name="connsiteY0" fmla="*/ 4343401 h 4344833"/>
              <a:gd name="connsiteX1" fmla="*/ 270285 w 2276521"/>
              <a:gd name="connsiteY1" fmla="*/ 4021667 h 4344833"/>
              <a:gd name="connsiteX2" fmla="*/ 67085 w 2276521"/>
              <a:gd name="connsiteY2" fmla="*/ 3471333 h 4344833"/>
              <a:gd name="connsiteX3" fmla="*/ 7818 w 2276521"/>
              <a:gd name="connsiteY3" fmla="*/ 2963334 h 4344833"/>
              <a:gd name="connsiteX4" fmla="*/ 219486 w 2276521"/>
              <a:gd name="connsiteY4" fmla="*/ 2514601 h 4344833"/>
              <a:gd name="connsiteX5" fmla="*/ 676685 w 2276521"/>
              <a:gd name="connsiteY5" fmla="*/ 2133600 h 4344833"/>
              <a:gd name="connsiteX6" fmla="*/ 1015354 w 2276521"/>
              <a:gd name="connsiteY6" fmla="*/ 1811868 h 4344833"/>
              <a:gd name="connsiteX7" fmla="*/ 1286288 w 2276521"/>
              <a:gd name="connsiteY7" fmla="*/ 1439335 h 4344833"/>
              <a:gd name="connsiteX8" fmla="*/ 1320152 w 2276521"/>
              <a:gd name="connsiteY8" fmla="*/ 1100670 h 4344833"/>
              <a:gd name="connsiteX9" fmla="*/ 1150818 w 2276521"/>
              <a:gd name="connsiteY9" fmla="*/ 643465 h 4344833"/>
              <a:gd name="connsiteX10" fmla="*/ 854484 w 2276521"/>
              <a:gd name="connsiteY10" fmla="*/ 0 h 4344833"/>
              <a:gd name="connsiteX11" fmla="*/ 1853551 w 2276521"/>
              <a:gd name="connsiteY11" fmla="*/ 795866 h 4344833"/>
              <a:gd name="connsiteX12" fmla="*/ 2132954 w 2276521"/>
              <a:gd name="connsiteY12" fmla="*/ 1405467 h 4344833"/>
              <a:gd name="connsiteX13" fmla="*/ 2234551 w 2276521"/>
              <a:gd name="connsiteY13" fmla="*/ 1964267 h 4344833"/>
              <a:gd name="connsiteX14" fmla="*/ 2259951 w 2276521"/>
              <a:gd name="connsiteY14" fmla="*/ 2785534 h 4344833"/>
              <a:gd name="connsiteX15" fmla="*/ 1989019 w 2276521"/>
              <a:gd name="connsiteY15" fmla="*/ 3556001 h 4344833"/>
              <a:gd name="connsiteX16" fmla="*/ 1455617 w 2276521"/>
              <a:gd name="connsiteY16" fmla="*/ 4114800 h 4344833"/>
              <a:gd name="connsiteX17" fmla="*/ 575085 w 2276521"/>
              <a:gd name="connsiteY17" fmla="*/ 4343401 h 4344833"/>
              <a:gd name="connsiteX0" fmla="*/ 577351 w 2278787"/>
              <a:gd name="connsiteY0" fmla="*/ 4343401 h 4344833"/>
              <a:gd name="connsiteX1" fmla="*/ 272551 w 2278787"/>
              <a:gd name="connsiteY1" fmla="*/ 4021667 h 4344833"/>
              <a:gd name="connsiteX2" fmla="*/ 69351 w 2278787"/>
              <a:gd name="connsiteY2" fmla="*/ 3471333 h 4344833"/>
              <a:gd name="connsiteX3" fmla="*/ 10084 w 2278787"/>
              <a:gd name="connsiteY3" fmla="*/ 2963334 h 4344833"/>
              <a:gd name="connsiteX4" fmla="*/ 255619 w 2278787"/>
              <a:gd name="connsiteY4" fmla="*/ 2565401 h 4344833"/>
              <a:gd name="connsiteX5" fmla="*/ 678951 w 2278787"/>
              <a:gd name="connsiteY5" fmla="*/ 2133600 h 4344833"/>
              <a:gd name="connsiteX6" fmla="*/ 1017620 w 2278787"/>
              <a:gd name="connsiteY6" fmla="*/ 1811868 h 4344833"/>
              <a:gd name="connsiteX7" fmla="*/ 1288554 w 2278787"/>
              <a:gd name="connsiteY7" fmla="*/ 1439335 h 4344833"/>
              <a:gd name="connsiteX8" fmla="*/ 1322418 w 2278787"/>
              <a:gd name="connsiteY8" fmla="*/ 1100670 h 4344833"/>
              <a:gd name="connsiteX9" fmla="*/ 1153084 w 2278787"/>
              <a:gd name="connsiteY9" fmla="*/ 643465 h 4344833"/>
              <a:gd name="connsiteX10" fmla="*/ 856750 w 2278787"/>
              <a:gd name="connsiteY10" fmla="*/ 0 h 4344833"/>
              <a:gd name="connsiteX11" fmla="*/ 1855817 w 2278787"/>
              <a:gd name="connsiteY11" fmla="*/ 795866 h 4344833"/>
              <a:gd name="connsiteX12" fmla="*/ 2135220 w 2278787"/>
              <a:gd name="connsiteY12" fmla="*/ 1405467 h 4344833"/>
              <a:gd name="connsiteX13" fmla="*/ 2236817 w 2278787"/>
              <a:gd name="connsiteY13" fmla="*/ 1964267 h 4344833"/>
              <a:gd name="connsiteX14" fmla="*/ 2262217 w 2278787"/>
              <a:gd name="connsiteY14" fmla="*/ 2785534 h 4344833"/>
              <a:gd name="connsiteX15" fmla="*/ 1991285 w 2278787"/>
              <a:gd name="connsiteY15" fmla="*/ 3556001 h 4344833"/>
              <a:gd name="connsiteX16" fmla="*/ 1457883 w 2278787"/>
              <a:gd name="connsiteY16" fmla="*/ 4114800 h 4344833"/>
              <a:gd name="connsiteX17" fmla="*/ 577351 w 2278787"/>
              <a:gd name="connsiteY17" fmla="*/ 4343401 h 4344833"/>
              <a:gd name="connsiteX0" fmla="*/ 537333 w 2238769"/>
              <a:gd name="connsiteY0" fmla="*/ 4343401 h 4344833"/>
              <a:gd name="connsiteX1" fmla="*/ 232533 w 2238769"/>
              <a:gd name="connsiteY1" fmla="*/ 4021667 h 4344833"/>
              <a:gd name="connsiteX2" fmla="*/ 29333 w 2238769"/>
              <a:gd name="connsiteY2" fmla="*/ 3471333 h 4344833"/>
              <a:gd name="connsiteX3" fmla="*/ 20866 w 2238769"/>
              <a:gd name="connsiteY3" fmla="*/ 3107267 h 4344833"/>
              <a:gd name="connsiteX4" fmla="*/ 215601 w 2238769"/>
              <a:gd name="connsiteY4" fmla="*/ 2565401 h 4344833"/>
              <a:gd name="connsiteX5" fmla="*/ 638933 w 2238769"/>
              <a:gd name="connsiteY5" fmla="*/ 2133600 h 4344833"/>
              <a:gd name="connsiteX6" fmla="*/ 977602 w 2238769"/>
              <a:gd name="connsiteY6" fmla="*/ 1811868 h 4344833"/>
              <a:gd name="connsiteX7" fmla="*/ 1248536 w 2238769"/>
              <a:gd name="connsiteY7" fmla="*/ 1439335 h 4344833"/>
              <a:gd name="connsiteX8" fmla="*/ 1282400 w 2238769"/>
              <a:gd name="connsiteY8" fmla="*/ 1100670 h 4344833"/>
              <a:gd name="connsiteX9" fmla="*/ 1113066 w 2238769"/>
              <a:gd name="connsiteY9" fmla="*/ 643465 h 4344833"/>
              <a:gd name="connsiteX10" fmla="*/ 816732 w 2238769"/>
              <a:gd name="connsiteY10" fmla="*/ 0 h 4344833"/>
              <a:gd name="connsiteX11" fmla="*/ 1815799 w 2238769"/>
              <a:gd name="connsiteY11" fmla="*/ 795866 h 4344833"/>
              <a:gd name="connsiteX12" fmla="*/ 2095202 w 2238769"/>
              <a:gd name="connsiteY12" fmla="*/ 1405467 h 4344833"/>
              <a:gd name="connsiteX13" fmla="*/ 2196799 w 2238769"/>
              <a:gd name="connsiteY13" fmla="*/ 1964267 h 4344833"/>
              <a:gd name="connsiteX14" fmla="*/ 2222199 w 2238769"/>
              <a:gd name="connsiteY14" fmla="*/ 2785534 h 4344833"/>
              <a:gd name="connsiteX15" fmla="*/ 1951267 w 2238769"/>
              <a:gd name="connsiteY15" fmla="*/ 3556001 h 4344833"/>
              <a:gd name="connsiteX16" fmla="*/ 1417865 w 2238769"/>
              <a:gd name="connsiteY16" fmla="*/ 4114800 h 4344833"/>
              <a:gd name="connsiteX17" fmla="*/ 537333 w 2238769"/>
              <a:gd name="connsiteY17" fmla="*/ 4343401 h 4344833"/>
              <a:gd name="connsiteX0" fmla="*/ 521267 w 2222703"/>
              <a:gd name="connsiteY0" fmla="*/ 4343401 h 4344833"/>
              <a:gd name="connsiteX1" fmla="*/ 216467 w 2222703"/>
              <a:gd name="connsiteY1" fmla="*/ 4021667 h 4344833"/>
              <a:gd name="connsiteX2" fmla="*/ 72533 w 2222703"/>
              <a:gd name="connsiteY2" fmla="*/ 3513667 h 4344833"/>
              <a:gd name="connsiteX3" fmla="*/ 4800 w 2222703"/>
              <a:gd name="connsiteY3" fmla="*/ 3107267 h 4344833"/>
              <a:gd name="connsiteX4" fmla="*/ 199535 w 2222703"/>
              <a:gd name="connsiteY4" fmla="*/ 2565401 h 4344833"/>
              <a:gd name="connsiteX5" fmla="*/ 622867 w 2222703"/>
              <a:gd name="connsiteY5" fmla="*/ 2133600 h 4344833"/>
              <a:gd name="connsiteX6" fmla="*/ 961536 w 2222703"/>
              <a:gd name="connsiteY6" fmla="*/ 1811868 h 4344833"/>
              <a:gd name="connsiteX7" fmla="*/ 1232470 w 2222703"/>
              <a:gd name="connsiteY7" fmla="*/ 1439335 h 4344833"/>
              <a:gd name="connsiteX8" fmla="*/ 1266334 w 2222703"/>
              <a:gd name="connsiteY8" fmla="*/ 1100670 h 4344833"/>
              <a:gd name="connsiteX9" fmla="*/ 1097000 w 2222703"/>
              <a:gd name="connsiteY9" fmla="*/ 643465 h 4344833"/>
              <a:gd name="connsiteX10" fmla="*/ 800666 w 2222703"/>
              <a:gd name="connsiteY10" fmla="*/ 0 h 4344833"/>
              <a:gd name="connsiteX11" fmla="*/ 1799733 w 2222703"/>
              <a:gd name="connsiteY11" fmla="*/ 795866 h 4344833"/>
              <a:gd name="connsiteX12" fmla="*/ 2079136 w 2222703"/>
              <a:gd name="connsiteY12" fmla="*/ 1405467 h 4344833"/>
              <a:gd name="connsiteX13" fmla="*/ 2180733 w 2222703"/>
              <a:gd name="connsiteY13" fmla="*/ 1964267 h 4344833"/>
              <a:gd name="connsiteX14" fmla="*/ 2206133 w 2222703"/>
              <a:gd name="connsiteY14" fmla="*/ 2785534 h 4344833"/>
              <a:gd name="connsiteX15" fmla="*/ 1935201 w 2222703"/>
              <a:gd name="connsiteY15" fmla="*/ 3556001 h 4344833"/>
              <a:gd name="connsiteX16" fmla="*/ 1401799 w 2222703"/>
              <a:gd name="connsiteY16" fmla="*/ 4114800 h 4344833"/>
              <a:gd name="connsiteX17" fmla="*/ 521267 w 2222703"/>
              <a:gd name="connsiteY17" fmla="*/ 4343401 h 4344833"/>
              <a:gd name="connsiteX0" fmla="*/ 522071 w 2223507"/>
              <a:gd name="connsiteY0" fmla="*/ 4343401 h 4345323"/>
              <a:gd name="connsiteX1" fmla="*/ 285004 w 2223507"/>
              <a:gd name="connsiteY1" fmla="*/ 4004734 h 4345323"/>
              <a:gd name="connsiteX2" fmla="*/ 73337 w 2223507"/>
              <a:gd name="connsiteY2" fmla="*/ 3513667 h 4345323"/>
              <a:gd name="connsiteX3" fmla="*/ 5604 w 2223507"/>
              <a:gd name="connsiteY3" fmla="*/ 3107267 h 4345323"/>
              <a:gd name="connsiteX4" fmla="*/ 200339 w 2223507"/>
              <a:gd name="connsiteY4" fmla="*/ 2565401 h 4345323"/>
              <a:gd name="connsiteX5" fmla="*/ 623671 w 2223507"/>
              <a:gd name="connsiteY5" fmla="*/ 2133600 h 4345323"/>
              <a:gd name="connsiteX6" fmla="*/ 962340 w 2223507"/>
              <a:gd name="connsiteY6" fmla="*/ 1811868 h 4345323"/>
              <a:gd name="connsiteX7" fmla="*/ 1233274 w 2223507"/>
              <a:gd name="connsiteY7" fmla="*/ 1439335 h 4345323"/>
              <a:gd name="connsiteX8" fmla="*/ 1267138 w 2223507"/>
              <a:gd name="connsiteY8" fmla="*/ 1100670 h 4345323"/>
              <a:gd name="connsiteX9" fmla="*/ 1097804 w 2223507"/>
              <a:gd name="connsiteY9" fmla="*/ 643465 h 4345323"/>
              <a:gd name="connsiteX10" fmla="*/ 801470 w 2223507"/>
              <a:gd name="connsiteY10" fmla="*/ 0 h 4345323"/>
              <a:gd name="connsiteX11" fmla="*/ 1800537 w 2223507"/>
              <a:gd name="connsiteY11" fmla="*/ 795866 h 4345323"/>
              <a:gd name="connsiteX12" fmla="*/ 2079940 w 2223507"/>
              <a:gd name="connsiteY12" fmla="*/ 1405467 h 4345323"/>
              <a:gd name="connsiteX13" fmla="*/ 2181537 w 2223507"/>
              <a:gd name="connsiteY13" fmla="*/ 1964267 h 4345323"/>
              <a:gd name="connsiteX14" fmla="*/ 2206937 w 2223507"/>
              <a:gd name="connsiteY14" fmla="*/ 2785534 h 4345323"/>
              <a:gd name="connsiteX15" fmla="*/ 1936005 w 2223507"/>
              <a:gd name="connsiteY15" fmla="*/ 3556001 h 4345323"/>
              <a:gd name="connsiteX16" fmla="*/ 1402603 w 2223507"/>
              <a:gd name="connsiteY16" fmla="*/ 4114800 h 4345323"/>
              <a:gd name="connsiteX17" fmla="*/ 522071 w 2223507"/>
              <a:gd name="connsiteY17" fmla="*/ 4343401 h 4345323"/>
              <a:gd name="connsiteX0" fmla="*/ 530538 w 2223507"/>
              <a:gd name="connsiteY0" fmla="*/ 4267201 h 4270787"/>
              <a:gd name="connsiteX1" fmla="*/ 285004 w 2223507"/>
              <a:gd name="connsiteY1" fmla="*/ 4004734 h 4270787"/>
              <a:gd name="connsiteX2" fmla="*/ 73337 w 2223507"/>
              <a:gd name="connsiteY2" fmla="*/ 3513667 h 4270787"/>
              <a:gd name="connsiteX3" fmla="*/ 5604 w 2223507"/>
              <a:gd name="connsiteY3" fmla="*/ 3107267 h 4270787"/>
              <a:gd name="connsiteX4" fmla="*/ 200339 w 2223507"/>
              <a:gd name="connsiteY4" fmla="*/ 2565401 h 4270787"/>
              <a:gd name="connsiteX5" fmla="*/ 623671 w 2223507"/>
              <a:gd name="connsiteY5" fmla="*/ 2133600 h 4270787"/>
              <a:gd name="connsiteX6" fmla="*/ 962340 w 2223507"/>
              <a:gd name="connsiteY6" fmla="*/ 1811868 h 4270787"/>
              <a:gd name="connsiteX7" fmla="*/ 1233274 w 2223507"/>
              <a:gd name="connsiteY7" fmla="*/ 1439335 h 4270787"/>
              <a:gd name="connsiteX8" fmla="*/ 1267138 w 2223507"/>
              <a:gd name="connsiteY8" fmla="*/ 1100670 h 4270787"/>
              <a:gd name="connsiteX9" fmla="*/ 1097804 w 2223507"/>
              <a:gd name="connsiteY9" fmla="*/ 643465 h 4270787"/>
              <a:gd name="connsiteX10" fmla="*/ 801470 w 2223507"/>
              <a:gd name="connsiteY10" fmla="*/ 0 h 4270787"/>
              <a:gd name="connsiteX11" fmla="*/ 1800537 w 2223507"/>
              <a:gd name="connsiteY11" fmla="*/ 795866 h 4270787"/>
              <a:gd name="connsiteX12" fmla="*/ 2079940 w 2223507"/>
              <a:gd name="connsiteY12" fmla="*/ 1405467 h 4270787"/>
              <a:gd name="connsiteX13" fmla="*/ 2181537 w 2223507"/>
              <a:gd name="connsiteY13" fmla="*/ 1964267 h 4270787"/>
              <a:gd name="connsiteX14" fmla="*/ 2206937 w 2223507"/>
              <a:gd name="connsiteY14" fmla="*/ 2785534 h 4270787"/>
              <a:gd name="connsiteX15" fmla="*/ 1936005 w 2223507"/>
              <a:gd name="connsiteY15" fmla="*/ 3556001 h 4270787"/>
              <a:gd name="connsiteX16" fmla="*/ 1402603 w 2223507"/>
              <a:gd name="connsiteY16" fmla="*/ 4114800 h 4270787"/>
              <a:gd name="connsiteX17" fmla="*/ 530538 w 2223507"/>
              <a:gd name="connsiteY17" fmla="*/ 4267201 h 4270787"/>
              <a:gd name="connsiteX0" fmla="*/ 530538 w 2223507"/>
              <a:gd name="connsiteY0" fmla="*/ 4267201 h 4267399"/>
              <a:gd name="connsiteX1" fmla="*/ 285004 w 2223507"/>
              <a:gd name="connsiteY1" fmla="*/ 4004734 h 4267399"/>
              <a:gd name="connsiteX2" fmla="*/ 73337 w 2223507"/>
              <a:gd name="connsiteY2" fmla="*/ 3513667 h 4267399"/>
              <a:gd name="connsiteX3" fmla="*/ 5604 w 2223507"/>
              <a:gd name="connsiteY3" fmla="*/ 3107267 h 4267399"/>
              <a:gd name="connsiteX4" fmla="*/ 200339 w 2223507"/>
              <a:gd name="connsiteY4" fmla="*/ 2565401 h 4267399"/>
              <a:gd name="connsiteX5" fmla="*/ 623671 w 2223507"/>
              <a:gd name="connsiteY5" fmla="*/ 2133600 h 4267399"/>
              <a:gd name="connsiteX6" fmla="*/ 962340 w 2223507"/>
              <a:gd name="connsiteY6" fmla="*/ 1811868 h 4267399"/>
              <a:gd name="connsiteX7" fmla="*/ 1233274 w 2223507"/>
              <a:gd name="connsiteY7" fmla="*/ 1439335 h 4267399"/>
              <a:gd name="connsiteX8" fmla="*/ 1267138 w 2223507"/>
              <a:gd name="connsiteY8" fmla="*/ 1100670 h 4267399"/>
              <a:gd name="connsiteX9" fmla="*/ 1097804 w 2223507"/>
              <a:gd name="connsiteY9" fmla="*/ 643465 h 4267399"/>
              <a:gd name="connsiteX10" fmla="*/ 801470 w 2223507"/>
              <a:gd name="connsiteY10" fmla="*/ 0 h 4267399"/>
              <a:gd name="connsiteX11" fmla="*/ 1800537 w 2223507"/>
              <a:gd name="connsiteY11" fmla="*/ 795866 h 4267399"/>
              <a:gd name="connsiteX12" fmla="*/ 2079940 w 2223507"/>
              <a:gd name="connsiteY12" fmla="*/ 1405467 h 4267399"/>
              <a:gd name="connsiteX13" fmla="*/ 2181537 w 2223507"/>
              <a:gd name="connsiteY13" fmla="*/ 1964267 h 4267399"/>
              <a:gd name="connsiteX14" fmla="*/ 2206937 w 2223507"/>
              <a:gd name="connsiteY14" fmla="*/ 2785534 h 4267399"/>
              <a:gd name="connsiteX15" fmla="*/ 1936005 w 2223507"/>
              <a:gd name="connsiteY15" fmla="*/ 3556001 h 4267399"/>
              <a:gd name="connsiteX16" fmla="*/ 1368736 w 2223507"/>
              <a:gd name="connsiteY16" fmla="*/ 4038600 h 4267399"/>
              <a:gd name="connsiteX17" fmla="*/ 530538 w 2223507"/>
              <a:gd name="connsiteY17" fmla="*/ 4267201 h 4267399"/>
              <a:gd name="connsiteX0" fmla="*/ 530538 w 2223507"/>
              <a:gd name="connsiteY0" fmla="*/ 4267201 h 4279518"/>
              <a:gd name="connsiteX1" fmla="*/ 285004 w 2223507"/>
              <a:gd name="connsiteY1" fmla="*/ 4004734 h 4279518"/>
              <a:gd name="connsiteX2" fmla="*/ 73337 w 2223507"/>
              <a:gd name="connsiteY2" fmla="*/ 3513667 h 4279518"/>
              <a:gd name="connsiteX3" fmla="*/ 5604 w 2223507"/>
              <a:gd name="connsiteY3" fmla="*/ 3107267 h 4279518"/>
              <a:gd name="connsiteX4" fmla="*/ 200339 w 2223507"/>
              <a:gd name="connsiteY4" fmla="*/ 2565401 h 4279518"/>
              <a:gd name="connsiteX5" fmla="*/ 623671 w 2223507"/>
              <a:gd name="connsiteY5" fmla="*/ 2133600 h 4279518"/>
              <a:gd name="connsiteX6" fmla="*/ 962340 w 2223507"/>
              <a:gd name="connsiteY6" fmla="*/ 1811868 h 4279518"/>
              <a:gd name="connsiteX7" fmla="*/ 1233274 w 2223507"/>
              <a:gd name="connsiteY7" fmla="*/ 1439335 h 4279518"/>
              <a:gd name="connsiteX8" fmla="*/ 1267138 w 2223507"/>
              <a:gd name="connsiteY8" fmla="*/ 1100670 h 4279518"/>
              <a:gd name="connsiteX9" fmla="*/ 1097804 w 2223507"/>
              <a:gd name="connsiteY9" fmla="*/ 643465 h 4279518"/>
              <a:gd name="connsiteX10" fmla="*/ 801470 w 2223507"/>
              <a:gd name="connsiteY10" fmla="*/ 0 h 4279518"/>
              <a:gd name="connsiteX11" fmla="*/ 1800537 w 2223507"/>
              <a:gd name="connsiteY11" fmla="*/ 795866 h 4279518"/>
              <a:gd name="connsiteX12" fmla="*/ 2079940 w 2223507"/>
              <a:gd name="connsiteY12" fmla="*/ 1405467 h 4279518"/>
              <a:gd name="connsiteX13" fmla="*/ 2181537 w 2223507"/>
              <a:gd name="connsiteY13" fmla="*/ 1964267 h 4279518"/>
              <a:gd name="connsiteX14" fmla="*/ 2206937 w 2223507"/>
              <a:gd name="connsiteY14" fmla="*/ 2785534 h 4279518"/>
              <a:gd name="connsiteX15" fmla="*/ 1936005 w 2223507"/>
              <a:gd name="connsiteY15" fmla="*/ 3556001 h 4279518"/>
              <a:gd name="connsiteX16" fmla="*/ 1123203 w 2223507"/>
              <a:gd name="connsiteY16" fmla="*/ 4165600 h 4279518"/>
              <a:gd name="connsiteX17" fmla="*/ 530538 w 2223507"/>
              <a:gd name="connsiteY17" fmla="*/ 4267201 h 4279518"/>
              <a:gd name="connsiteX0" fmla="*/ 530538 w 2223507"/>
              <a:gd name="connsiteY0" fmla="*/ 4267201 h 4299688"/>
              <a:gd name="connsiteX1" fmla="*/ 285004 w 2223507"/>
              <a:gd name="connsiteY1" fmla="*/ 4004734 h 4299688"/>
              <a:gd name="connsiteX2" fmla="*/ 73337 w 2223507"/>
              <a:gd name="connsiteY2" fmla="*/ 3513667 h 4299688"/>
              <a:gd name="connsiteX3" fmla="*/ 5604 w 2223507"/>
              <a:gd name="connsiteY3" fmla="*/ 3107267 h 4299688"/>
              <a:gd name="connsiteX4" fmla="*/ 200339 w 2223507"/>
              <a:gd name="connsiteY4" fmla="*/ 2565401 h 4299688"/>
              <a:gd name="connsiteX5" fmla="*/ 623671 w 2223507"/>
              <a:gd name="connsiteY5" fmla="*/ 2133600 h 4299688"/>
              <a:gd name="connsiteX6" fmla="*/ 962340 w 2223507"/>
              <a:gd name="connsiteY6" fmla="*/ 1811868 h 4299688"/>
              <a:gd name="connsiteX7" fmla="*/ 1233274 w 2223507"/>
              <a:gd name="connsiteY7" fmla="*/ 1439335 h 4299688"/>
              <a:gd name="connsiteX8" fmla="*/ 1267138 w 2223507"/>
              <a:gd name="connsiteY8" fmla="*/ 1100670 h 4299688"/>
              <a:gd name="connsiteX9" fmla="*/ 1097804 w 2223507"/>
              <a:gd name="connsiteY9" fmla="*/ 643465 h 4299688"/>
              <a:gd name="connsiteX10" fmla="*/ 801470 w 2223507"/>
              <a:gd name="connsiteY10" fmla="*/ 0 h 4299688"/>
              <a:gd name="connsiteX11" fmla="*/ 1800537 w 2223507"/>
              <a:gd name="connsiteY11" fmla="*/ 795866 h 4299688"/>
              <a:gd name="connsiteX12" fmla="*/ 2079940 w 2223507"/>
              <a:gd name="connsiteY12" fmla="*/ 1405467 h 4299688"/>
              <a:gd name="connsiteX13" fmla="*/ 2181537 w 2223507"/>
              <a:gd name="connsiteY13" fmla="*/ 1964267 h 4299688"/>
              <a:gd name="connsiteX14" fmla="*/ 2206937 w 2223507"/>
              <a:gd name="connsiteY14" fmla="*/ 2785534 h 4299688"/>
              <a:gd name="connsiteX15" fmla="*/ 1936005 w 2223507"/>
              <a:gd name="connsiteY15" fmla="*/ 3556001 h 4299688"/>
              <a:gd name="connsiteX16" fmla="*/ 970803 w 2223507"/>
              <a:gd name="connsiteY16" fmla="*/ 4216400 h 4299688"/>
              <a:gd name="connsiteX17" fmla="*/ 530538 w 2223507"/>
              <a:gd name="connsiteY17" fmla="*/ 4267201 h 4299688"/>
              <a:gd name="connsiteX0" fmla="*/ 530538 w 2237828"/>
              <a:gd name="connsiteY0" fmla="*/ 4267201 h 4292683"/>
              <a:gd name="connsiteX1" fmla="*/ 285004 w 2237828"/>
              <a:gd name="connsiteY1" fmla="*/ 4004734 h 4292683"/>
              <a:gd name="connsiteX2" fmla="*/ 73337 w 2237828"/>
              <a:gd name="connsiteY2" fmla="*/ 3513667 h 4292683"/>
              <a:gd name="connsiteX3" fmla="*/ 5604 w 2237828"/>
              <a:gd name="connsiteY3" fmla="*/ 3107267 h 4292683"/>
              <a:gd name="connsiteX4" fmla="*/ 200339 w 2237828"/>
              <a:gd name="connsiteY4" fmla="*/ 2565401 h 4292683"/>
              <a:gd name="connsiteX5" fmla="*/ 623671 w 2237828"/>
              <a:gd name="connsiteY5" fmla="*/ 2133600 h 4292683"/>
              <a:gd name="connsiteX6" fmla="*/ 962340 w 2237828"/>
              <a:gd name="connsiteY6" fmla="*/ 1811868 h 4292683"/>
              <a:gd name="connsiteX7" fmla="*/ 1233274 w 2237828"/>
              <a:gd name="connsiteY7" fmla="*/ 1439335 h 4292683"/>
              <a:gd name="connsiteX8" fmla="*/ 1267138 w 2237828"/>
              <a:gd name="connsiteY8" fmla="*/ 1100670 h 4292683"/>
              <a:gd name="connsiteX9" fmla="*/ 1097804 w 2237828"/>
              <a:gd name="connsiteY9" fmla="*/ 643465 h 4292683"/>
              <a:gd name="connsiteX10" fmla="*/ 801470 w 2237828"/>
              <a:gd name="connsiteY10" fmla="*/ 0 h 4292683"/>
              <a:gd name="connsiteX11" fmla="*/ 1800537 w 2237828"/>
              <a:gd name="connsiteY11" fmla="*/ 795866 h 4292683"/>
              <a:gd name="connsiteX12" fmla="*/ 2079940 w 2237828"/>
              <a:gd name="connsiteY12" fmla="*/ 1405467 h 4292683"/>
              <a:gd name="connsiteX13" fmla="*/ 2181537 w 2237828"/>
              <a:gd name="connsiteY13" fmla="*/ 1964267 h 4292683"/>
              <a:gd name="connsiteX14" fmla="*/ 2206937 w 2237828"/>
              <a:gd name="connsiteY14" fmla="*/ 2785534 h 4292683"/>
              <a:gd name="connsiteX15" fmla="*/ 1741272 w 2237828"/>
              <a:gd name="connsiteY15" fmla="*/ 3683001 h 4292683"/>
              <a:gd name="connsiteX16" fmla="*/ 970803 w 2237828"/>
              <a:gd name="connsiteY16" fmla="*/ 4216400 h 4292683"/>
              <a:gd name="connsiteX17" fmla="*/ 530538 w 2237828"/>
              <a:gd name="connsiteY17" fmla="*/ 4267201 h 4292683"/>
              <a:gd name="connsiteX0" fmla="*/ 530538 w 2181571"/>
              <a:gd name="connsiteY0" fmla="*/ 4267201 h 4292683"/>
              <a:gd name="connsiteX1" fmla="*/ 285004 w 2181571"/>
              <a:gd name="connsiteY1" fmla="*/ 4004734 h 4292683"/>
              <a:gd name="connsiteX2" fmla="*/ 73337 w 2181571"/>
              <a:gd name="connsiteY2" fmla="*/ 3513667 h 4292683"/>
              <a:gd name="connsiteX3" fmla="*/ 5604 w 2181571"/>
              <a:gd name="connsiteY3" fmla="*/ 3107267 h 4292683"/>
              <a:gd name="connsiteX4" fmla="*/ 200339 w 2181571"/>
              <a:gd name="connsiteY4" fmla="*/ 2565401 h 4292683"/>
              <a:gd name="connsiteX5" fmla="*/ 623671 w 2181571"/>
              <a:gd name="connsiteY5" fmla="*/ 2133600 h 4292683"/>
              <a:gd name="connsiteX6" fmla="*/ 962340 w 2181571"/>
              <a:gd name="connsiteY6" fmla="*/ 1811868 h 4292683"/>
              <a:gd name="connsiteX7" fmla="*/ 1233274 w 2181571"/>
              <a:gd name="connsiteY7" fmla="*/ 1439335 h 4292683"/>
              <a:gd name="connsiteX8" fmla="*/ 1267138 w 2181571"/>
              <a:gd name="connsiteY8" fmla="*/ 1100670 h 4292683"/>
              <a:gd name="connsiteX9" fmla="*/ 1097804 w 2181571"/>
              <a:gd name="connsiteY9" fmla="*/ 643465 h 4292683"/>
              <a:gd name="connsiteX10" fmla="*/ 801470 w 2181571"/>
              <a:gd name="connsiteY10" fmla="*/ 0 h 4292683"/>
              <a:gd name="connsiteX11" fmla="*/ 1800537 w 2181571"/>
              <a:gd name="connsiteY11" fmla="*/ 795866 h 4292683"/>
              <a:gd name="connsiteX12" fmla="*/ 2079940 w 2181571"/>
              <a:gd name="connsiteY12" fmla="*/ 1405467 h 4292683"/>
              <a:gd name="connsiteX13" fmla="*/ 2181537 w 2181571"/>
              <a:gd name="connsiteY13" fmla="*/ 1964267 h 4292683"/>
              <a:gd name="connsiteX14" fmla="*/ 2071470 w 2181571"/>
              <a:gd name="connsiteY14" fmla="*/ 2844801 h 4292683"/>
              <a:gd name="connsiteX15" fmla="*/ 1741272 w 2181571"/>
              <a:gd name="connsiteY15" fmla="*/ 3683001 h 4292683"/>
              <a:gd name="connsiteX16" fmla="*/ 970803 w 2181571"/>
              <a:gd name="connsiteY16" fmla="*/ 4216400 h 4292683"/>
              <a:gd name="connsiteX17" fmla="*/ 530538 w 2181571"/>
              <a:gd name="connsiteY17" fmla="*/ 4267201 h 4292683"/>
              <a:gd name="connsiteX0" fmla="*/ 530538 w 2173112"/>
              <a:gd name="connsiteY0" fmla="*/ 4267201 h 4292683"/>
              <a:gd name="connsiteX1" fmla="*/ 285004 w 2173112"/>
              <a:gd name="connsiteY1" fmla="*/ 4004734 h 4292683"/>
              <a:gd name="connsiteX2" fmla="*/ 73337 w 2173112"/>
              <a:gd name="connsiteY2" fmla="*/ 3513667 h 4292683"/>
              <a:gd name="connsiteX3" fmla="*/ 5604 w 2173112"/>
              <a:gd name="connsiteY3" fmla="*/ 3107267 h 4292683"/>
              <a:gd name="connsiteX4" fmla="*/ 200339 w 2173112"/>
              <a:gd name="connsiteY4" fmla="*/ 2565401 h 4292683"/>
              <a:gd name="connsiteX5" fmla="*/ 623671 w 2173112"/>
              <a:gd name="connsiteY5" fmla="*/ 2133600 h 4292683"/>
              <a:gd name="connsiteX6" fmla="*/ 962340 w 2173112"/>
              <a:gd name="connsiteY6" fmla="*/ 1811868 h 4292683"/>
              <a:gd name="connsiteX7" fmla="*/ 1233274 w 2173112"/>
              <a:gd name="connsiteY7" fmla="*/ 1439335 h 4292683"/>
              <a:gd name="connsiteX8" fmla="*/ 1267138 w 2173112"/>
              <a:gd name="connsiteY8" fmla="*/ 1100670 h 4292683"/>
              <a:gd name="connsiteX9" fmla="*/ 1097804 w 2173112"/>
              <a:gd name="connsiteY9" fmla="*/ 643465 h 4292683"/>
              <a:gd name="connsiteX10" fmla="*/ 801470 w 2173112"/>
              <a:gd name="connsiteY10" fmla="*/ 0 h 4292683"/>
              <a:gd name="connsiteX11" fmla="*/ 1800537 w 2173112"/>
              <a:gd name="connsiteY11" fmla="*/ 795866 h 4292683"/>
              <a:gd name="connsiteX12" fmla="*/ 2079940 w 2173112"/>
              <a:gd name="connsiteY12" fmla="*/ 1405467 h 4292683"/>
              <a:gd name="connsiteX13" fmla="*/ 2173070 w 2173112"/>
              <a:gd name="connsiteY13" fmla="*/ 2074333 h 4292683"/>
              <a:gd name="connsiteX14" fmla="*/ 2071470 w 2173112"/>
              <a:gd name="connsiteY14" fmla="*/ 2844801 h 4292683"/>
              <a:gd name="connsiteX15" fmla="*/ 1741272 w 2173112"/>
              <a:gd name="connsiteY15" fmla="*/ 3683001 h 4292683"/>
              <a:gd name="connsiteX16" fmla="*/ 970803 w 2173112"/>
              <a:gd name="connsiteY16" fmla="*/ 4216400 h 4292683"/>
              <a:gd name="connsiteX17" fmla="*/ 530538 w 2173112"/>
              <a:gd name="connsiteY17" fmla="*/ 4267201 h 4292683"/>
              <a:gd name="connsiteX0" fmla="*/ 530538 w 2173422"/>
              <a:gd name="connsiteY0" fmla="*/ 4267201 h 4292683"/>
              <a:gd name="connsiteX1" fmla="*/ 285004 w 2173422"/>
              <a:gd name="connsiteY1" fmla="*/ 4004734 h 4292683"/>
              <a:gd name="connsiteX2" fmla="*/ 73337 w 2173422"/>
              <a:gd name="connsiteY2" fmla="*/ 3513667 h 4292683"/>
              <a:gd name="connsiteX3" fmla="*/ 5604 w 2173422"/>
              <a:gd name="connsiteY3" fmla="*/ 3107267 h 4292683"/>
              <a:gd name="connsiteX4" fmla="*/ 200339 w 2173422"/>
              <a:gd name="connsiteY4" fmla="*/ 2565401 h 4292683"/>
              <a:gd name="connsiteX5" fmla="*/ 623671 w 2173422"/>
              <a:gd name="connsiteY5" fmla="*/ 2133600 h 4292683"/>
              <a:gd name="connsiteX6" fmla="*/ 962340 w 2173422"/>
              <a:gd name="connsiteY6" fmla="*/ 1811868 h 4292683"/>
              <a:gd name="connsiteX7" fmla="*/ 1233274 w 2173422"/>
              <a:gd name="connsiteY7" fmla="*/ 1439335 h 4292683"/>
              <a:gd name="connsiteX8" fmla="*/ 1267138 w 2173422"/>
              <a:gd name="connsiteY8" fmla="*/ 1100670 h 4292683"/>
              <a:gd name="connsiteX9" fmla="*/ 1097804 w 2173422"/>
              <a:gd name="connsiteY9" fmla="*/ 643465 h 4292683"/>
              <a:gd name="connsiteX10" fmla="*/ 801470 w 2173422"/>
              <a:gd name="connsiteY10" fmla="*/ 0 h 4292683"/>
              <a:gd name="connsiteX11" fmla="*/ 1800537 w 2173422"/>
              <a:gd name="connsiteY11" fmla="*/ 795866 h 4292683"/>
              <a:gd name="connsiteX12" fmla="*/ 2046073 w 2173422"/>
              <a:gd name="connsiteY12" fmla="*/ 1405467 h 4292683"/>
              <a:gd name="connsiteX13" fmla="*/ 2173070 w 2173422"/>
              <a:gd name="connsiteY13" fmla="*/ 2074333 h 4292683"/>
              <a:gd name="connsiteX14" fmla="*/ 2071470 w 2173422"/>
              <a:gd name="connsiteY14" fmla="*/ 2844801 h 4292683"/>
              <a:gd name="connsiteX15" fmla="*/ 1741272 w 2173422"/>
              <a:gd name="connsiteY15" fmla="*/ 3683001 h 4292683"/>
              <a:gd name="connsiteX16" fmla="*/ 970803 w 2173422"/>
              <a:gd name="connsiteY16" fmla="*/ 4216400 h 4292683"/>
              <a:gd name="connsiteX17" fmla="*/ 530538 w 2173422"/>
              <a:gd name="connsiteY17" fmla="*/ 4267201 h 4292683"/>
              <a:gd name="connsiteX0" fmla="*/ 530538 w 2173422"/>
              <a:gd name="connsiteY0" fmla="*/ 4267201 h 4292683"/>
              <a:gd name="connsiteX1" fmla="*/ 285004 w 2173422"/>
              <a:gd name="connsiteY1" fmla="*/ 4004734 h 4292683"/>
              <a:gd name="connsiteX2" fmla="*/ 73337 w 2173422"/>
              <a:gd name="connsiteY2" fmla="*/ 3513667 h 4292683"/>
              <a:gd name="connsiteX3" fmla="*/ 5604 w 2173422"/>
              <a:gd name="connsiteY3" fmla="*/ 3107267 h 4292683"/>
              <a:gd name="connsiteX4" fmla="*/ 200339 w 2173422"/>
              <a:gd name="connsiteY4" fmla="*/ 2565401 h 4292683"/>
              <a:gd name="connsiteX5" fmla="*/ 623671 w 2173422"/>
              <a:gd name="connsiteY5" fmla="*/ 2133600 h 4292683"/>
              <a:gd name="connsiteX6" fmla="*/ 962340 w 2173422"/>
              <a:gd name="connsiteY6" fmla="*/ 1811868 h 4292683"/>
              <a:gd name="connsiteX7" fmla="*/ 1233274 w 2173422"/>
              <a:gd name="connsiteY7" fmla="*/ 1439335 h 4292683"/>
              <a:gd name="connsiteX8" fmla="*/ 1267138 w 2173422"/>
              <a:gd name="connsiteY8" fmla="*/ 1100670 h 4292683"/>
              <a:gd name="connsiteX9" fmla="*/ 1097804 w 2173422"/>
              <a:gd name="connsiteY9" fmla="*/ 643465 h 4292683"/>
              <a:gd name="connsiteX10" fmla="*/ 801470 w 2173422"/>
              <a:gd name="connsiteY10" fmla="*/ 0 h 4292683"/>
              <a:gd name="connsiteX11" fmla="*/ 1749737 w 2173422"/>
              <a:gd name="connsiteY11" fmla="*/ 804333 h 4292683"/>
              <a:gd name="connsiteX12" fmla="*/ 2046073 w 2173422"/>
              <a:gd name="connsiteY12" fmla="*/ 1405467 h 4292683"/>
              <a:gd name="connsiteX13" fmla="*/ 2173070 w 2173422"/>
              <a:gd name="connsiteY13" fmla="*/ 2074333 h 4292683"/>
              <a:gd name="connsiteX14" fmla="*/ 2071470 w 2173422"/>
              <a:gd name="connsiteY14" fmla="*/ 2844801 h 4292683"/>
              <a:gd name="connsiteX15" fmla="*/ 1741272 w 2173422"/>
              <a:gd name="connsiteY15" fmla="*/ 3683001 h 4292683"/>
              <a:gd name="connsiteX16" fmla="*/ 970803 w 2173422"/>
              <a:gd name="connsiteY16" fmla="*/ 4216400 h 4292683"/>
              <a:gd name="connsiteX17" fmla="*/ 530538 w 2173422"/>
              <a:gd name="connsiteY17" fmla="*/ 4267201 h 4292683"/>
              <a:gd name="connsiteX0" fmla="*/ 530538 w 2173422"/>
              <a:gd name="connsiteY0" fmla="*/ 4267201 h 4292683"/>
              <a:gd name="connsiteX1" fmla="*/ 285004 w 2173422"/>
              <a:gd name="connsiteY1" fmla="*/ 4004734 h 4292683"/>
              <a:gd name="connsiteX2" fmla="*/ 73337 w 2173422"/>
              <a:gd name="connsiteY2" fmla="*/ 3513667 h 4292683"/>
              <a:gd name="connsiteX3" fmla="*/ 5604 w 2173422"/>
              <a:gd name="connsiteY3" fmla="*/ 3107267 h 4292683"/>
              <a:gd name="connsiteX4" fmla="*/ 200339 w 2173422"/>
              <a:gd name="connsiteY4" fmla="*/ 2565401 h 4292683"/>
              <a:gd name="connsiteX5" fmla="*/ 623671 w 2173422"/>
              <a:gd name="connsiteY5" fmla="*/ 2133600 h 4292683"/>
              <a:gd name="connsiteX6" fmla="*/ 962340 w 2173422"/>
              <a:gd name="connsiteY6" fmla="*/ 1811868 h 4292683"/>
              <a:gd name="connsiteX7" fmla="*/ 1233274 w 2173422"/>
              <a:gd name="connsiteY7" fmla="*/ 1439335 h 4292683"/>
              <a:gd name="connsiteX8" fmla="*/ 1267138 w 2173422"/>
              <a:gd name="connsiteY8" fmla="*/ 1100670 h 4292683"/>
              <a:gd name="connsiteX9" fmla="*/ 1097804 w 2173422"/>
              <a:gd name="connsiteY9" fmla="*/ 643465 h 4292683"/>
              <a:gd name="connsiteX10" fmla="*/ 801470 w 2173422"/>
              <a:gd name="connsiteY10" fmla="*/ 0 h 4292683"/>
              <a:gd name="connsiteX11" fmla="*/ 1749737 w 2173422"/>
              <a:gd name="connsiteY11" fmla="*/ 804333 h 4292683"/>
              <a:gd name="connsiteX12" fmla="*/ 2046073 w 2173422"/>
              <a:gd name="connsiteY12" fmla="*/ 1405467 h 4292683"/>
              <a:gd name="connsiteX13" fmla="*/ 2173070 w 2173422"/>
              <a:gd name="connsiteY13" fmla="*/ 2074333 h 4292683"/>
              <a:gd name="connsiteX14" fmla="*/ 2071470 w 2173422"/>
              <a:gd name="connsiteY14" fmla="*/ 2844801 h 4292683"/>
              <a:gd name="connsiteX15" fmla="*/ 1741272 w 2173422"/>
              <a:gd name="connsiteY15" fmla="*/ 3683001 h 4292683"/>
              <a:gd name="connsiteX16" fmla="*/ 970803 w 2173422"/>
              <a:gd name="connsiteY16" fmla="*/ 4216400 h 4292683"/>
              <a:gd name="connsiteX17" fmla="*/ 530538 w 2173422"/>
              <a:gd name="connsiteY17" fmla="*/ 4267201 h 4292683"/>
              <a:gd name="connsiteX0" fmla="*/ 530538 w 2173422"/>
              <a:gd name="connsiteY0" fmla="*/ 4267201 h 4292683"/>
              <a:gd name="connsiteX1" fmla="*/ 285004 w 2173422"/>
              <a:gd name="connsiteY1" fmla="*/ 4004734 h 4292683"/>
              <a:gd name="connsiteX2" fmla="*/ 73337 w 2173422"/>
              <a:gd name="connsiteY2" fmla="*/ 3513667 h 4292683"/>
              <a:gd name="connsiteX3" fmla="*/ 5604 w 2173422"/>
              <a:gd name="connsiteY3" fmla="*/ 3107267 h 4292683"/>
              <a:gd name="connsiteX4" fmla="*/ 200339 w 2173422"/>
              <a:gd name="connsiteY4" fmla="*/ 2565401 h 4292683"/>
              <a:gd name="connsiteX5" fmla="*/ 623671 w 2173422"/>
              <a:gd name="connsiteY5" fmla="*/ 2133600 h 4292683"/>
              <a:gd name="connsiteX6" fmla="*/ 962340 w 2173422"/>
              <a:gd name="connsiteY6" fmla="*/ 1811868 h 4292683"/>
              <a:gd name="connsiteX7" fmla="*/ 1233274 w 2173422"/>
              <a:gd name="connsiteY7" fmla="*/ 1439335 h 4292683"/>
              <a:gd name="connsiteX8" fmla="*/ 1267138 w 2173422"/>
              <a:gd name="connsiteY8" fmla="*/ 1100670 h 4292683"/>
              <a:gd name="connsiteX9" fmla="*/ 1097804 w 2173422"/>
              <a:gd name="connsiteY9" fmla="*/ 643465 h 4292683"/>
              <a:gd name="connsiteX10" fmla="*/ 801470 w 2173422"/>
              <a:gd name="connsiteY10" fmla="*/ 0 h 4292683"/>
              <a:gd name="connsiteX11" fmla="*/ 1749737 w 2173422"/>
              <a:gd name="connsiteY11" fmla="*/ 804333 h 4292683"/>
              <a:gd name="connsiteX12" fmla="*/ 2046073 w 2173422"/>
              <a:gd name="connsiteY12" fmla="*/ 1405467 h 4292683"/>
              <a:gd name="connsiteX13" fmla="*/ 2173070 w 2173422"/>
              <a:gd name="connsiteY13" fmla="*/ 2074333 h 4292683"/>
              <a:gd name="connsiteX14" fmla="*/ 2071470 w 2173422"/>
              <a:gd name="connsiteY14" fmla="*/ 2844801 h 4292683"/>
              <a:gd name="connsiteX15" fmla="*/ 1741272 w 2173422"/>
              <a:gd name="connsiteY15" fmla="*/ 3683001 h 4292683"/>
              <a:gd name="connsiteX16" fmla="*/ 970803 w 2173422"/>
              <a:gd name="connsiteY16" fmla="*/ 4216400 h 4292683"/>
              <a:gd name="connsiteX17" fmla="*/ 530538 w 2173422"/>
              <a:gd name="connsiteY17" fmla="*/ 4267201 h 4292683"/>
              <a:gd name="connsiteX0" fmla="*/ 530538 w 2173112"/>
              <a:gd name="connsiteY0" fmla="*/ 4267201 h 4292683"/>
              <a:gd name="connsiteX1" fmla="*/ 285004 w 2173112"/>
              <a:gd name="connsiteY1" fmla="*/ 4004734 h 4292683"/>
              <a:gd name="connsiteX2" fmla="*/ 73337 w 2173112"/>
              <a:gd name="connsiteY2" fmla="*/ 3513667 h 4292683"/>
              <a:gd name="connsiteX3" fmla="*/ 5604 w 2173112"/>
              <a:gd name="connsiteY3" fmla="*/ 3107267 h 4292683"/>
              <a:gd name="connsiteX4" fmla="*/ 200339 w 2173112"/>
              <a:gd name="connsiteY4" fmla="*/ 2565401 h 4292683"/>
              <a:gd name="connsiteX5" fmla="*/ 623671 w 2173112"/>
              <a:gd name="connsiteY5" fmla="*/ 2133600 h 4292683"/>
              <a:gd name="connsiteX6" fmla="*/ 962340 w 2173112"/>
              <a:gd name="connsiteY6" fmla="*/ 1811868 h 4292683"/>
              <a:gd name="connsiteX7" fmla="*/ 1233274 w 2173112"/>
              <a:gd name="connsiteY7" fmla="*/ 1439335 h 4292683"/>
              <a:gd name="connsiteX8" fmla="*/ 1267138 w 2173112"/>
              <a:gd name="connsiteY8" fmla="*/ 1100670 h 4292683"/>
              <a:gd name="connsiteX9" fmla="*/ 1097804 w 2173112"/>
              <a:gd name="connsiteY9" fmla="*/ 643465 h 4292683"/>
              <a:gd name="connsiteX10" fmla="*/ 801470 w 2173112"/>
              <a:gd name="connsiteY10" fmla="*/ 0 h 4292683"/>
              <a:gd name="connsiteX11" fmla="*/ 1749737 w 2173112"/>
              <a:gd name="connsiteY11" fmla="*/ 804333 h 4292683"/>
              <a:gd name="connsiteX12" fmla="*/ 2079940 w 2173112"/>
              <a:gd name="connsiteY12" fmla="*/ 1430867 h 4292683"/>
              <a:gd name="connsiteX13" fmla="*/ 2173070 w 2173112"/>
              <a:gd name="connsiteY13" fmla="*/ 2074333 h 4292683"/>
              <a:gd name="connsiteX14" fmla="*/ 2071470 w 2173112"/>
              <a:gd name="connsiteY14" fmla="*/ 2844801 h 4292683"/>
              <a:gd name="connsiteX15" fmla="*/ 1741272 w 2173112"/>
              <a:gd name="connsiteY15" fmla="*/ 3683001 h 4292683"/>
              <a:gd name="connsiteX16" fmla="*/ 970803 w 2173112"/>
              <a:gd name="connsiteY16" fmla="*/ 4216400 h 4292683"/>
              <a:gd name="connsiteX17" fmla="*/ 530538 w 2173112"/>
              <a:gd name="connsiteY17" fmla="*/ 4267201 h 4292683"/>
              <a:gd name="connsiteX0" fmla="*/ 530538 w 2132392"/>
              <a:gd name="connsiteY0" fmla="*/ 4267201 h 4292683"/>
              <a:gd name="connsiteX1" fmla="*/ 285004 w 2132392"/>
              <a:gd name="connsiteY1" fmla="*/ 4004734 h 4292683"/>
              <a:gd name="connsiteX2" fmla="*/ 73337 w 2132392"/>
              <a:gd name="connsiteY2" fmla="*/ 3513667 h 4292683"/>
              <a:gd name="connsiteX3" fmla="*/ 5604 w 2132392"/>
              <a:gd name="connsiteY3" fmla="*/ 3107267 h 4292683"/>
              <a:gd name="connsiteX4" fmla="*/ 200339 w 2132392"/>
              <a:gd name="connsiteY4" fmla="*/ 2565401 h 4292683"/>
              <a:gd name="connsiteX5" fmla="*/ 623671 w 2132392"/>
              <a:gd name="connsiteY5" fmla="*/ 2133600 h 4292683"/>
              <a:gd name="connsiteX6" fmla="*/ 962340 w 2132392"/>
              <a:gd name="connsiteY6" fmla="*/ 1811868 h 4292683"/>
              <a:gd name="connsiteX7" fmla="*/ 1233274 w 2132392"/>
              <a:gd name="connsiteY7" fmla="*/ 1439335 h 4292683"/>
              <a:gd name="connsiteX8" fmla="*/ 1267138 w 2132392"/>
              <a:gd name="connsiteY8" fmla="*/ 1100670 h 4292683"/>
              <a:gd name="connsiteX9" fmla="*/ 1097804 w 2132392"/>
              <a:gd name="connsiteY9" fmla="*/ 643465 h 4292683"/>
              <a:gd name="connsiteX10" fmla="*/ 801470 w 2132392"/>
              <a:gd name="connsiteY10" fmla="*/ 0 h 4292683"/>
              <a:gd name="connsiteX11" fmla="*/ 1749737 w 2132392"/>
              <a:gd name="connsiteY11" fmla="*/ 804333 h 4292683"/>
              <a:gd name="connsiteX12" fmla="*/ 2079940 w 2132392"/>
              <a:gd name="connsiteY12" fmla="*/ 1430867 h 4292683"/>
              <a:gd name="connsiteX13" fmla="*/ 2130737 w 2132392"/>
              <a:gd name="connsiteY13" fmla="*/ 2201333 h 4292683"/>
              <a:gd name="connsiteX14" fmla="*/ 2071470 w 2132392"/>
              <a:gd name="connsiteY14" fmla="*/ 2844801 h 4292683"/>
              <a:gd name="connsiteX15" fmla="*/ 1741272 w 2132392"/>
              <a:gd name="connsiteY15" fmla="*/ 3683001 h 4292683"/>
              <a:gd name="connsiteX16" fmla="*/ 970803 w 2132392"/>
              <a:gd name="connsiteY16" fmla="*/ 4216400 h 4292683"/>
              <a:gd name="connsiteX17" fmla="*/ 530538 w 2132392"/>
              <a:gd name="connsiteY17" fmla="*/ 4267201 h 4292683"/>
              <a:gd name="connsiteX0" fmla="*/ 530538 w 2134180"/>
              <a:gd name="connsiteY0" fmla="*/ 4267201 h 4292683"/>
              <a:gd name="connsiteX1" fmla="*/ 285004 w 2134180"/>
              <a:gd name="connsiteY1" fmla="*/ 4004734 h 4292683"/>
              <a:gd name="connsiteX2" fmla="*/ 73337 w 2134180"/>
              <a:gd name="connsiteY2" fmla="*/ 3513667 h 4292683"/>
              <a:gd name="connsiteX3" fmla="*/ 5604 w 2134180"/>
              <a:gd name="connsiteY3" fmla="*/ 3107267 h 4292683"/>
              <a:gd name="connsiteX4" fmla="*/ 200339 w 2134180"/>
              <a:gd name="connsiteY4" fmla="*/ 2565401 h 4292683"/>
              <a:gd name="connsiteX5" fmla="*/ 623671 w 2134180"/>
              <a:gd name="connsiteY5" fmla="*/ 2133600 h 4292683"/>
              <a:gd name="connsiteX6" fmla="*/ 962340 w 2134180"/>
              <a:gd name="connsiteY6" fmla="*/ 1811868 h 4292683"/>
              <a:gd name="connsiteX7" fmla="*/ 1233274 w 2134180"/>
              <a:gd name="connsiteY7" fmla="*/ 1439335 h 4292683"/>
              <a:gd name="connsiteX8" fmla="*/ 1267138 w 2134180"/>
              <a:gd name="connsiteY8" fmla="*/ 1100670 h 4292683"/>
              <a:gd name="connsiteX9" fmla="*/ 1097804 w 2134180"/>
              <a:gd name="connsiteY9" fmla="*/ 643465 h 4292683"/>
              <a:gd name="connsiteX10" fmla="*/ 801470 w 2134180"/>
              <a:gd name="connsiteY10" fmla="*/ 0 h 4292683"/>
              <a:gd name="connsiteX11" fmla="*/ 1749737 w 2134180"/>
              <a:gd name="connsiteY11" fmla="*/ 804333 h 4292683"/>
              <a:gd name="connsiteX12" fmla="*/ 2020673 w 2134180"/>
              <a:gd name="connsiteY12" fmla="*/ 1439334 h 4292683"/>
              <a:gd name="connsiteX13" fmla="*/ 2130737 w 2134180"/>
              <a:gd name="connsiteY13" fmla="*/ 2201333 h 4292683"/>
              <a:gd name="connsiteX14" fmla="*/ 2071470 w 2134180"/>
              <a:gd name="connsiteY14" fmla="*/ 2844801 h 4292683"/>
              <a:gd name="connsiteX15" fmla="*/ 1741272 w 2134180"/>
              <a:gd name="connsiteY15" fmla="*/ 3683001 h 4292683"/>
              <a:gd name="connsiteX16" fmla="*/ 970803 w 2134180"/>
              <a:gd name="connsiteY16" fmla="*/ 4216400 h 4292683"/>
              <a:gd name="connsiteX17" fmla="*/ 530538 w 2134180"/>
              <a:gd name="connsiteY17" fmla="*/ 4267201 h 4292683"/>
              <a:gd name="connsiteX0" fmla="*/ 530538 w 2134180"/>
              <a:gd name="connsiteY0" fmla="*/ 4267201 h 4292683"/>
              <a:gd name="connsiteX1" fmla="*/ 285004 w 2134180"/>
              <a:gd name="connsiteY1" fmla="*/ 4004734 h 4292683"/>
              <a:gd name="connsiteX2" fmla="*/ 73337 w 2134180"/>
              <a:gd name="connsiteY2" fmla="*/ 3513667 h 4292683"/>
              <a:gd name="connsiteX3" fmla="*/ 5604 w 2134180"/>
              <a:gd name="connsiteY3" fmla="*/ 3107267 h 4292683"/>
              <a:gd name="connsiteX4" fmla="*/ 200339 w 2134180"/>
              <a:gd name="connsiteY4" fmla="*/ 2565401 h 4292683"/>
              <a:gd name="connsiteX5" fmla="*/ 623671 w 2134180"/>
              <a:gd name="connsiteY5" fmla="*/ 2133600 h 4292683"/>
              <a:gd name="connsiteX6" fmla="*/ 962340 w 2134180"/>
              <a:gd name="connsiteY6" fmla="*/ 1811868 h 4292683"/>
              <a:gd name="connsiteX7" fmla="*/ 1233274 w 2134180"/>
              <a:gd name="connsiteY7" fmla="*/ 1439335 h 4292683"/>
              <a:gd name="connsiteX8" fmla="*/ 1174005 w 2134180"/>
              <a:gd name="connsiteY8" fmla="*/ 1117604 h 4292683"/>
              <a:gd name="connsiteX9" fmla="*/ 1097804 w 2134180"/>
              <a:gd name="connsiteY9" fmla="*/ 643465 h 4292683"/>
              <a:gd name="connsiteX10" fmla="*/ 801470 w 2134180"/>
              <a:gd name="connsiteY10" fmla="*/ 0 h 4292683"/>
              <a:gd name="connsiteX11" fmla="*/ 1749737 w 2134180"/>
              <a:gd name="connsiteY11" fmla="*/ 804333 h 4292683"/>
              <a:gd name="connsiteX12" fmla="*/ 2020673 w 2134180"/>
              <a:gd name="connsiteY12" fmla="*/ 1439334 h 4292683"/>
              <a:gd name="connsiteX13" fmla="*/ 2130737 w 2134180"/>
              <a:gd name="connsiteY13" fmla="*/ 2201333 h 4292683"/>
              <a:gd name="connsiteX14" fmla="*/ 2071470 w 2134180"/>
              <a:gd name="connsiteY14" fmla="*/ 2844801 h 4292683"/>
              <a:gd name="connsiteX15" fmla="*/ 1741272 w 2134180"/>
              <a:gd name="connsiteY15" fmla="*/ 3683001 h 4292683"/>
              <a:gd name="connsiteX16" fmla="*/ 970803 w 2134180"/>
              <a:gd name="connsiteY16" fmla="*/ 4216400 h 4292683"/>
              <a:gd name="connsiteX17" fmla="*/ 530538 w 2134180"/>
              <a:gd name="connsiteY17" fmla="*/ 4267201 h 4292683"/>
              <a:gd name="connsiteX0" fmla="*/ 530538 w 2134180"/>
              <a:gd name="connsiteY0" fmla="*/ 4267201 h 4292683"/>
              <a:gd name="connsiteX1" fmla="*/ 285004 w 2134180"/>
              <a:gd name="connsiteY1" fmla="*/ 4004734 h 4292683"/>
              <a:gd name="connsiteX2" fmla="*/ 73337 w 2134180"/>
              <a:gd name="connsiteY2" fmla="*/ 3513667 h 4292683"/>
              <a:gd name="connsiteX3" fmla="*/ 5604 w 2134180"/>
              <a:gd name="connsiteY3" fmla="*/ 3107267 h 4292683"/>
              <a:gd name="connsiteX4" fmla="*/ 200339 w 2134180"/>
              <a:gd name="connsiteY4" fmla="*/ 2565401 h 4292683"/>
              <a:gd name="connsiteX5" fmla="*/ 623671 w 2134180"/>
              <a:gd name="connsiteY5" fmla="*/ 2133600 h 4292683"/>
              <a:gd name="connsiteX6" fmla="*/ 962340 w 2134180"/>
              <a:gd name="connsiteY6" fmla="*/ 1811868 h 4292683"/>
              <a:gd name="connsiteX7" fmla="*/ 1140141 w 2134180"/>
              <a:gd name="connsiteY7" fmla="*/ 1464735 h 4292683"/>
              <a:gd name="connsiteX8" fmla="*/ 1174005 w 2134180"/>
              <a:gd name="connsiteY8" fmla="*/ 1117604 h 4292683"/>
              <a:gd name="connsiteX9" fmla="*/ 1097804 w 2134180"/>
              <a:gd name="connsiteY9" fmla="*/ 643465 h 4292683"/>
              <a:gd name="connsiteX10" fmla="*/ 801470 w 2134180"/>
              <a:gd name="connsiteY10" fmla="*/ 0 h 4292683"/>
              <a:gd name="connsiteX11" fmla="*/ 1749737 w 2134180"/>
              <a:gd name="connsiteY11" fmla="*/ 804333 h 4292683"/>
              <a:gd name="connsiteX12" fmla="*/ 2020673 w 2134180"/>
              <a:gd name="connsiteY12" fmla="*/ 1439334 h 4292683"/>
              <a:gd name="connsiteX13" fmla="*/ 2130737 w 2134180"/>
              <a:gd name="connsiteY13" fmla="*/ 2201333 h 4292683"/>
              <a:gd name="connsiteX14" fmla="*/ 2071470 w 2134180"/>
              <a:gd name="connsiteY14" fmla="*/ 2844801 h 4292683"/>
              <a:gd name="connsiteX15" fmla="*/ 1741272 w 2134180"/>
              <a:gd name="connsiteY15" fmla="*/ 3683001 h 4292683"/>
              <a:gd name="connsiteX16" fmla="*/ 970803 w 2134180"/>
              <a:gd name="connsiteY16" fmla="*/ 4216400 h 4292683"/>
              <a:gd name="connsiteX17" fmla="*/ 530538 w 2134180"/>
              <a:gd name="connsiteY17" fmla="*/ 4267201 h 4292683"/>
              <a:gd name="connsiteX0" fmla="*/ 530538 w 2134180"/>
              <a:gd name="connsiteY0" fmla="*/ 4267201 h 4292683"/>
              <a:gd name="connsiteX1" fmla="*/ 285004 w 2134180"/>
              <a:gd name="connsiteY1" fmla="*/ 4004734 h 4292683"/>
              <a:gd name="connsiteX2" fmla="*/ 73337 w 2134180"/>
              <a:gd name="connsiteY2" fmla="*/ 3513667 h 4292683"/>
              <a:gd name="connsiteX3" fmla="*/ 5604 w 2134180"/>
              <a:gd name="connsiteY3" fmla="*/ 3107267 h 4292683"/>
              <a:gd name="connsiteX4" fmla="*/ 200339 w 2134180"/>
              <a:gd name="connsiteY4" fmla="*/ 2565401 h 4292683"/>
              <a:gd name="connsiteX5" fmla="*/ 623671 w 2134180"/>
              <a:gd name="connsiteY5" fmla="*/ 2133600 h 4292683"/>
              <a:gd name="connsiteX6" fmla="*/ 911540 w 2134180"/>
              <a:gd name="connsiteY6" fmla="*/ 1752601 h 4292683"/>
              <a:gd name="connsiteX7" fmla="*/ 1140141 w 2134180"/>
              <a:gd name="connsiteY7" fmla="*/ 1464735 h 4292683"/>
              <a:gd name="connsiteX8" fmla="*/ 1174005 w 2134180"/>
              <a:gd name="connsiteY8" fmla="*/ 1117604 h 4292683"/>
              <a:gd name="connsiteX9" fmla="*/ 1097804 w 2134180"/>
              <a:gd name="connsiteY9" fmla="*/ 643465 h 4292683"/>
              <a:gd name="connsiteX10" fmla="*/ 801470 w 2134180"/>
              <a:gd name="connsiteY10" fmla="*/ 0 h 4292683"/>
              <a:gd name="connsiteX11" fmla="*/ 1749737 w 2134180"/>
              <a:gd name="connsiteY11" fmla="*/ 804333 h 4292683"/>
              <a:gd name="connsiteX12" fmla="*/ 2020673 w 2134180"/>
              <a:gd name="connsiteY12" fmla="*/ 1439334 h 4292683"/>
              <a:gd name="connsiteX13" fmla="*/ 2130737 w 2134180"/>
              <a:gd name="connsiteY13" fmla="*/ 2201333 h 4292683"/>
              <a:gd name="connsiteX14" fmla="*/ 2071470 w 2134180"/>
              <a:gd name="connsiteY14" fmla="*/ 2844801 h 4292683"/>
              <a:gd name="connsiteX15" fmla="*/ 1741272 w 2134180"/>
              <a:gd name="connsiteY15" fmla="*/ 3683001 h 4292683"/>
              <a:gd name="connsiteX16" fmla="*/ 970803 w 2134180"/>
              <a:gd name="connsiteY16" fmla="*/ 4216400 h 4292683"/>
              <a:gd name="connsiteX17" fmla="*/ 530538 w 2134180"/>
              <a:gd name="connsiteY17" fmla="*/ 4267201 h 4292683"/>
              <a:gd name="connsiteX0" fmla="*/ 530538 w 2134180"/>
              <a:gd name="connsiteY0" fmla="*/ 4267201 h 4292683"/>
              <a:gd name="connsiteX1" fmla="*/ 285004 w 2134180"/>
              <a:gd name="connsiteY1" fmla="*/ 4004734 h 4292683"/>
              <a:gd name="connsiteX2" fmla="*/ 73337 w 2134180"/>
              <a:gd name="connsiteY2" fmla="*/ 3513667 h 4292683"/>
              <a:gd name="connsiteX3" fmla="*/ 5604 w 2134180"/>
              <a:gd name="connsiteY3" fmla="*/ 3107267 h 4292683"/>
              <a:gd name="connsiteX4" fmla="*/ 200339 w 2134180"/>
              <a:gd name="connsiteY4" fmla="*/ 2565401 h 4292683"/>
              <a:gd name="connsiteX5" fmla="*/ 623671 w 2134180"/>
              <a:gd name="connsiteY5" fmla="*/ 2133600 h 4292683"/>
              <a:gd name="connsiteX6" fmla="*/ 911540 w 2134180"/>
              <a:gd name="connsiteY6" fmla="*/ 1752601 h 4292683"/>
              <a:gd name="connsiteX7" fmla="*/ 1063941 w 2134180"/>
              <a:gd name="connsiteY7" fmla="*/ 1439335 h 4292683"/>
              <a:gd name="connsiteX8" fmla="*/ 1174005 w 2134180"/>
              <a:gd name="connsiteY8" fmla="*/ 1117604 h 4292683"/>
              <a:gd name="connsiteX9" fmla="*/ 1097804 w 2134180"/>
              <a:gd name="connsiteY9" fmla="*/ 643465 h 4292683"/>
              <a:gd name="connsiteX10" fmla="*/ 801470 w 2134180"/>
              <a:gd name="connsiteY10" fmla="*/ 0 h 4292683"/>
              <a:gd name="connsiteX11" fmla="*/ 1749737 w 2134180"/>
              <a:gd name="connsiteY11" fmla="*/ 804333 h 4292683"/>
              <a:gd name="connsiteX12" fmla="*/ 2020673 w 2134180"/>
              <a:gd name="connsiteY12" fmla="*/ 1439334 h 4292683"/>
              <a:gd name="connsiteX13" fmla="*/ 2130737 w 2134180"/>
              <a:gd name="connsiteY13" fmla="*/ 2201333 h 4292683"/>
              <a:gd name="connsiteX14" fmla="*/ 2071470 w 2134180"/>
              <a:gd name="connsiteY14" fmla="*/ 2844801 h 4292683"/>
              <a:gd name="connsiteX15" fmla="*/ 1741272 w 2134180"/>
              <a:gd name="connsiteY15" fmla="*/ 3683001 h 4292683"/>
              <a:gd name="connsiteX16" fmla="*/ 970803 w 2134180"/>
              <a:gd name="connsiteY16" fmla="*/ 4216400 h 4292683"/>
              <a:gd name="connsiteX17" fmla="*/ 530538 w 2134180"/>
              <a:gd name="connsiteY17" fmla="*/ 4267201 h 4292683"/>
              <a:gd name="connsiteX0" fmla="*/ 530538 w 2134180"/>
              <a:gd name="connsiteY0" fmla="*/ 4267201 h 4292683"/>
              <a:gd name="connsiteX1" fmla="*/ 285004 w 2134180"/>
              <a:gd name="connsiteY1" fmla="*/ 4004734 h 4292683"/>
              <a:gd name="connsiteX2" fmla="*/ 73337 w 2134180"/>
              <a:gd name="connsiteY2" fmla="*/ 3513667 h 4292683"/>
              <a:gd name="connsiteX3" fmla="*/ 5604 w 2134180"/>
              <a:gd name="connsiteY3" fmla="*/ 3107267 h 4292683"/>
              <a:gd name="connsiteX4" fmla="*/ 200339 w 2134180"/>
              <a:gd name="connsiteY4" fmla="*/ 2565401 h 4292683"/>
              <a:gd name="connsiteX5" fmla="*/ 623671 w 2134180"/>
              <a:gd name="connsiteY5" fmla="*/ 2074334 h 4292683"/>
              <a:gd name="connsiteX6" fmla="*/ 911540 w 2134180"/>
              <a:gd name="connsiteY6" fmla="*/ 1752601 h 4292683"/>
              <a:gd name="connsiteX7" fmla="*/ 1063941 w 2134180"/>
              <a:gd name="connsiteY7" fmla="*/ 1439335 h 4292683"/>
              <a:gd name="connsiteX8" fmla="*/ 1174005 w 2134180"/>
              <a:gd name="connsiteY8" fmla="*/ 1117604 h 4292683"/>
              <a:gd name="connsiteX9" fmla="*/ 1097804 w 2134180"/>
              <a:gd name="connsiteY9" fmla="*/ 643465 h 4292683"/>
              <a:gd name="connsiteX10" fmla="*/ 801470 w 2134180"/>
              <a:gd name="connsiteY10" fmla="*/ 0 h 4292683"/>
              <a:gd name="connsiteX11" fmla="*/ 1749737 w 2134180"/>
              <a:gd name="connsiteY11" fmla="*/ 804333 h 4292683"/>
              <a:gd name="connsiteX12" fmla="*/ 2020673 w 2134180"/>
              <a:gd name="connsiteY12" fmla="*/ 1439334 h 4292683"/>
              <a:gd name="connsiteX13" fmla="*/ 2130737 w 2134180"/>
              <a:gd name="connsiteY13" fmla="*/ 2201333 h 4292683"/>
              <a:gd name="connsiteX14" fmla="*/ 2071470 w 2134180"/>
              <a:gd name="connsiteY14" fmla="*/ 2844801 h 4292683"/>
              <a:gd name="connsiteX15" fmla="*/ 1741272 w 2134180"/>
              <a:gd name="connsiteY15" fmla="*/ 3683001 h 4292683"/>
              <a:gd name="connsiteX16" fmla="*/ 970803 w 2134180"/>
              <a:gd name="connsiteY16" fmla="*/ 4216400 h 4292683"/>
              <a:gd name="connsiteX17" fmla="*/ 530538 w 2134180"/>
              <a:gd name="connsiteY17" fmla="*/ 4267201 h 4292683"/>
              <a:gd name="connsiteX0" fmla="*/ 534857 w 2138499"/>
              <a:gd name="connsiteY0" fmla="*/ 4267201 h 4292683"/>
              <a:gd name="connsiteX1" fmla="*/ 289323 w 2138499"/>
              <a:gd name="connsiteY1" fmla="*/ 4004734 h 4292683"/>
              <a:gd name="connsiteX2" fmla="*/ 77656 w 2138499"/>
              <a:gd name="connsiteY2" fmla="*/ 3513667 h 4292683"/>
              <a:gd name="connsiteX3" fmla="*/ 9923 w 2138499"/>
              <a:gd name="connsiteY3" fmla="*/ 3107267 h 4292683"/>
              <a:gd name="connsiteX4" fmla="*/ 272392 w 2138499"/>
              <a:gd name="connsiteY4" fmla="*/ 2607734 h 4292683"/>
              <a:gd name="connsiteX5" fmla="*/ 627990 w 2138499"/>
              <a:gd name="connsiteY5" fmla="*/ 2074334 h 4292683"/>
              <a:gd name="connsiteX6" fmla="*/ 915859 w 2138499"/>
              <a:gd name="connsiteY6" fmla="*/ 1752601 h 4292683"/>
              <a:gd name="connsiteX7" fmla="*/ 1068260 w 2138499"/>
              <a:gd name="connsiteY7" fmla="*/ 1439335 h 4292683"/>
              <a:gd name="connsiteX8" fmla="*/ 1178324 w 2138499"/>
              <a:gd name="connsiteY8" fmla="*/ 1117604 h 4292683"/>
              <a:gd name="connsiteX9" fmla="*/ 1102123 w 2138499"/>
              <a:gd name="connsiteY9" fmla="*/ 643465 h 4292683"/>
              <a:gd name="connsiteX10" fmla="*/ 805789 w 2138499"/>
              <a:gd name="connsiteY10" fmla="*/ 0 h 4292683"/>
              <a:gd name="connsiteX11" fmla="*/ 1754056 w 2138499"/>
              <a:gd name="connsiteY11" fmla="*/ 804333 h 4292683"/>
              <a:gd name="connsiteX12" fmla="*/ 2024992 w 2138499"/>
              <a:gd name="connsiteY12" fmla="*/ 1439334 h 4292683"/>
              <a:gd name="connsiteX13" fmla="*/ 2135056 w 2138499"/>
              <a:gd name="connsiteY13" fmla="*/ 2201333 h 4292683"/>
              <a:gd name="connsiteX14" fmla="*/ 2075789 w 2138499"/>
              <a:gd name="connsiteY14" fmla="*/ 2844801 h 4292683"/>
              <a:gd name="connsiteX15" fmla="*/ 1745591 w 2138499"/>
              <a:gd name="connsiteY15" fmla="*/ 3683001 h 4292683"/>
              <a:gd name="connsiteX16" fmla="*/ 975122 w 2138499"/>
              <a:gd name="connsiteY16" fmla="*/ 4216400 h 4292683"/>
              <a:gd name="connsiteX17" fmla="*/ 534857 w 2138499"/>
              <a:gd name="connsiteY17" fmla="*/ 4267201 h 4292683"/>
              <a:gd name="connsiteX0" fmla="*/ 478308 w 2081950"/>
              <a:gd name="connsiteY0" fmla="*/ 4267201 h 4292683"/>
              <a:gd name="connsiteX1" fmla="*/ 232774 w 2081950"/>
              <a:gd name="connsiteY1" fmla="*/ 4004734 h 4292683"/>
              <a:gd name="connsiteX2" fmla="*/ 21107 w 2081950"/>
              <a:gd name="connsiteY2" fmla="*/ 3513667 h 4292683"/>
              <a:gd name="connsiteX3" fmla="*/ 29574 w 2081950"/>
              <a:gd name="connsiteY3" fmla="*/ 3149601 h 4292683"/>
              <a:gd name="connsiteX4" fmla="*/ 215843 w 2081950"/>
              <a:gd name="connsiteY4" fmla="*/ 2607734 h 4292683"/>
              <a:gd name="connsiteX5" fmla="*/ 571441 w 2081950"/>
              <a:gd name="connsiteY5" fmla="*/ 2074334 h 4292683"/>
              <a:gd name="connsiteX6" fmla="*/ 859310 w 2081950"/>
              <a:gd name="connsiteY6" fmla="*/ 1752601 h 4292683"/>
              <a:gd name="connsiteX7" fmla="*/ 1011711 w 2081950"/>
              <a:gd name="connsiteY7" fmla="*/ 1439335 h 4292683"/>
              <a:gd name="connsiteX8" fmla="*/ 1121775 w 2081950"/>
              <a:gd name="connsiteY8" fmla="*/ 1117604 h 4292683"/>
              <a:gd name="connsiteX9" fmla="*/ 1045574 w 2081950"/>
              <a:gd name="connsiteY9" fmla="*/ 643465 h 4292683"/>
              <a:gd name="connsiteX10" fmla="*/ 749240 w 2081950"/>
              <a:gd name="connsiteY10" fmla="*/ 0 h 4292683"/>
              <a:gd name="connsiteX11" fmla="*/ 1697507 w 2081950"/>
              <a:gd name="connsiteY11" fmla="*/ 804333 h 4292683"/>
              <a:gd name="connsiteX12" fmla="*/ 1968443 w 2081950"/>
              <a:gd name="connsiteY12" fmla="*/ 1439334 h 4292683"/>
              <a:gd name="connsiteX13" fmla="*/ 2078507 w 2081950"/>
              <a:gd name="connsiteY13" fmla="*/ 2201333 h 4292683"/>
              <a:gd name="connsiteX14" fmla="*/ 2019240 w 2081950"/>
              <a:gd name="connsiteY14" fmla="*/ 2844801 h 4292683"/>
              <a:gd name="connsiteX15" fmla="*/ 1689042 w 2081950"/>
              <a:gd name="connsiteY15" fmla="*/ 3683001 h 4292683"/>
              <a:gd name="connsiteX16" fmla="*/ 918573 w 2081950"/>
              <a:gd name="connsiteY16" fmla="*/ 4216400 h 4292683"/>
              <a:gd name="connsiteX17" fmla="*/ 478308 w 2081950"/>
              <a:gd name="connsiteY17" fmla="*/ 4267201 h 4292683"/>
              <a:gd name="connsiteX0" fmla="*/ 478308 w 2081950"/>
              <a:gd name="connsiteY0" fmla="*/ 4267201 h 4292683"/>
              <a:gd name="connsiteX1" fmla="*/ 232774 w 2081950"/>
              <a:gd name="connsiteY1" fmla="*/ 4004734 h 4292683"/>
              <a:gd name="connsiteX2" fmla="*/ 21107 w 2081950"/>
              <a:gd name="connsiteY2" fmla="*/ 3513667 h 4292683"/>
              <a:gd name="connsiteX3" fmla="*/ 29574 w 2081950"/>
              <a:gd name="connsiteY3" fmla="*/ 3149601 h 4292683"/>
              <a:gd name="connsiteX4" fmla="*/ 215843 w 2081950"/>
              <a:gd name="connsiteY4" fmla="*/ 2607734 h 4292683"/>
              <a:gd name="connsiteX5" fmla="*/ 571441 w 2081950"/>
              <a:gd name="connsiteY5" fmla="*/ 2074334 h 4292683"/>
              <a:gd name="connsiteX6" fmla="*/ 859310 w 2081950"/>
              <a:gd name="connsiteY6" fmla="*/ 1752601 h 4292683"/>
              <a:gd name="connsiteX7" fmla="*/ 1011711 w 2081950"/>
              <a:gd name="connsiteY7" fmla="*/ 1439335 h 4292683"/>
              <a:gd name="connsiteX8" fmla="*/ 1121775 w 2081950"/>
              <a:gd name="connsiteY8" fmla="*/ 1024471 h 4292683"/>
              <a:gd name="connsiteX9" fmla="*/ 1045574 w 2081950"/>
              <a:gd name="connsiteY9" fmla="*/ 643465 h 4292683"/>
              <a:gd name="connsiteX10" fmla="*/ 749240 w 2081950"/>
              <a:gd name="connsiteY10" fmla="*/ 0 h 4292683"/>
              <a:gd name="connsiteX11" fmla="*/ 1697507 w 2081950"/>
              <a:gd name="connsiteY11" fmla="*/ 804333 h 4292683"/>
              <a:gd name="connsiteX12" fmla="*/ 1968443 w 2081950"/>
              <a:gd name="connsiteY12" fmla="*/ 1439334 h 4292683"/>
              <a:gd name="connsiteX13" fmla="*/ 2078507 w 2081950"/>
              <a:gd name="connsiteY13" fmla="*/ 2201333 h 4292683"/>
              <a:gd name="connsiteX14" fmla="*/ 2019240 w 2081950"/>
              <a:gd name="connsiteY14" fmla="*/ 2844801 h 4292683"/>
              <a:gd name="connsiteX15" fmla="*/ 1689042 w 2081950"/>
              <a:gd name="connsiteY15" fmla="*/ 3683001 h 4292683"/>
              <a:gd name="connsiteX16" fmla="*/ 918573 w 2081950"/>
              <a:gd name="connsiteY16" fmla="*/ 4216400 h 4292683"/>
              <a:gd name="connsiteX17" fmla="*/ 478308 w 2081950"/>
              <a:gd name="connsiteY17" fmla="*/ 4267201 h 4292683"/>
              <a:gd name="connsiteX0" fmla="*/ 478308 w 2081950"/>
              <a:gd name="connsiteY0" fmla="*/ 4267201 h 4292683"/>
              <a:gd name="connsiteX1" fmla="*/ 232774 w 2081950"/>
              <a:gd name="connsiteY1" fmla="*/ 4004734 h 4292683"/>
              <a:gd name="connsiteX2" fmla="*/ 21107 w 2081950"/>
              <a:gd name="connsiteY2" fmla="*/ 3513667 h 4292683"/>
              <a:gd name="connsiteX3" fmla="*/ 29574 w 2081950"/>
              <a:gd name="connsiteY3" fmla="*/ 3149601 h 4292683"/>
              <a:gd name="connsiteX4" fmla="*/ 215843 w 2081950"/>
              <a:gd name="connsiteY4" fmla="*/ 2607734 h 4292683"/>
              <a:gd name="connsiteX5" fmla="*/ 571441 w 2081950"/>
              <a:gd name="connsiteY5" fmla="*/ 2074334 h 4292683"/>
              <a:gd name="connsiteX6" fmla="*/ 859310 w 2081950"/>
              <a:gd name="connsiteY6" fmla="*/ 1752601 h 4292683"/>
              <a:gd name="connsiteX7" fmla="*/ 1045578 w 2081950"/>
              <a:gd name="connsiteY7" fmla="*/ 1439335 h 4292683"/>
              <a:gd name="connsiteX8" fmla="*/ 1121775 w 2081950"/>
              <a:gd name="connsiteY8" fmla="*/ 1024471 h 4292683"/>
              <a:gd name="connsiteX9" fmla="*/ 1045574 w 2081950"/>
              <a:gd name="connsiteY9" fmla="*/ 643465 h 4292683"/>
              <a:gd name="connsiteX10" fmla="*/ 749240 w 2081950"/>
              <a:gd name="connsiteY10" fmla="*/ 0 h 4292683"/>
              <a:gd name="connsiteX11" fmla="*/ 1697507 w 2081950"/>
              <a:gd name="connsiteY11" fmla="*/ 804333 h 4292683"/>
              <a:gd name="connsiteX12" fmla="*/ 1968443 w 2081950"/>
              <a:gd name="connsiteY12" fmla="*/ 1439334 h 4292683"/>
              <a:gd name="connsiteX13" fmla="*/ 2078507 w 2081950"/>
              <a:gd name="connsiteY13" fmla="*/ 2201333 h 4292683"/>
              <a:gd name="connsiteX14" fmla="*/ 2019240 w 2081950"/>
              <a:gd name="connsiteY14" fmla="*/ 2844801 h 4292683"/>
              <a:gd name="connsiteX15" fmla="*/ 1689042 w 2081950"/>
              <a:gd name="connsiteY15" fmla="*/ 3683001 h 4292683"/>
              <a:gd name="connsiteX16" fmla="*/ 918573 w 2081950"/>
              <a:gd name="connsiteY16" fmla="*/ 4216400 h 4292683"/>
              <a:gd name="connsiteX17" fmla="*/ 478308 w 2081950"/>
              <a:gd name="connsiteY17" fmla="*/ 4267201 h 4292683"/>
              <a:gd name="connsiteX0" fmla="*/ 478308 w 2081950"/>
              <a:gd name="connsiteY0" fmla="*/ 4267201 h 4292683"/>
              <a:gd name="connsiteX1" fmla="*/ 232774 w 2081950"/>
              <a:gd name="connsiteY1" fmla="*/ 4004734 h 4292683"/>
              <a:gd name="connsiteX2" fmla="*/ 21107 w 2081950"/>
              <a:gd name="connsiteY2" fmla="*/ 3513667 h 4292683"/>
              <a:gd name="connsiteX3" fmla="*/ 29574 w 2081950"/>
              <a:gd name="connsiteY3" fmla="*/ 3149601 h 4292683"/>
              <a:gd name="connsiteX4" fmla="*/ 215843 w 2081950"/>
              <a:gd name="connsiteY4" fmla="*/ 2607734 h 4292683"/>
              <a:gd name="connsiteX5" fmla="*/ 571441 w 2081950"/>
              <a:gd name="connsiteY5" fmla="*/ 2074334 h 4292683"/>
              <a:gd name="connsiteX6" fmla="*/ 859310 w 2081950"/>
              <a:gd name="connsiteY6" fmla="*/ 1752601 h 4292683"/>
              <a:gd name="connsiteX7" fmla="*/ 1045578 w 2081950"/>
              <a:gd name="connsiteY7" fmla="*/ 1439335 h 4292683"/>
              <a:gd name="connsiteX8" fmla="*/ 1121775 w 2081950"/>
              <a:gd name="connsiteY8" fmla="*/ 1024471 h 4292683"/>
              <a:gd name="connsiteX9" fmla="*/ 1045574 w 2081950"/>
              <a:gd name="connsiteY9" fmla="*/ 643465 h 4292683"/>
              <a:gd name="connsiteX10" fmla="*/ 749240 w 2081950"/>
              <a:gd name="connsiteY10" fmla="*/ 0 h 4292683"/>
              <a:gd name="connsiteX11" fmla="*/ 1697507 w 2081950"/>
              <a:gd name="connsiteY11" fmla="*/ 804333 h 4292683"/>
              <a:gd name="connsiteX12" fmla="*/ 1968443 w 2081950"/>
              <a:gd name="connsiteY12" fmla="*/ 1439334 h 4292683"/>
              <a:gd name="connsiteX13" fmla="*/ 2078507 w 2081950"/>
              <a:gd name="connsiteY13" fmla="*/ 2201333 h 4292683"/>
              <a:gd name="connsiteX14" fmla="*/ 2019240 w 2081950"/>
              <a:gd name="connsiteY14" fmla="*/ 2844801 h 4292683"/>
              <a:gd name="connsiteX15" fmla="*/ 1689042 w 2081950"/>
              <a:gd name="connsiteY15" fmla="*/ 3683001 h 4292683"/>
              <a:gd name="connsiteX16" fmla="*/ 918573 w 2081950"/>
              <a:gd name="connsiteY16" fmla="*/ 4216400 h 4292683"/>
              <a:gd name="connsiteX17" fmla="*/ 478308 w 2081950"/>
              <a:gd name="connsiteY17" fmla="*/ 4267201 h 4292683"/>
              <a:gd name="connsiteX0" fmla="*/ 478308 w 2081950"/>
              <a:gd name="connsiteY0" fmla="*/ 4267201 h 4292683"/>
              <a:gd name="connsiteX1" fmla="*/ 232774 w 2081950"/>
              <a:gd name="connsiteY1" fmla="*/ 4004734 h 4292683"/>
              <a:gd name="connsiteX2" fmla="*/ 21107 w 2081950"/>
              <a:gd name="connsiteY2" fmla="*/ 3513667 h 4292683"/>
              <a:gd name="connsiteX3" fmla="*/ 29574 w 2081950"/>
              <a:gd name="connsiteY3" fmla="*/ 3149601 h 4292683"/>
              <a:gd name="connsiteX4" fmla="*/ 215843 w 2081950"/>
              <a:gd name="connsiteY4" fmla="*/ 2607734 h 4292683"/>
              <a:gd name="connsiteX5" fmla="*/ 571441 w 2081950"/>
              <a:gd name="connsiteY5" fmla="*/ 2074334 h 4292683"/>
              <a:gd name="connsiteX6" fmla="*/ 859310 w 2081950"/>
              <a:gd name="connsiteY6" fmla="*/ 1752601 h 4292683"/>
              <a:gd name="connsiteX7" fmla="*/ 1079444 w 2081950"/>
              <a:gd name="connsiteY7" fmla="*/ 1422401 h 4292683"/>
              <a:gd name="connsiteX8" fmla="*/ 1121775 w 2081950"/>
              <a:gd name="connsiteY8" fmla="*/ 1024471 h 4292683"/>
              <a:gd name="connsiteX9" fmla="*/ 1045574 w 2081950"/>
              <a:gd name="connsiteY9" fmla="*/ 643465 h 4292683"/>
              <a:gd name="connsiteX10" fmla="*/ 749240 w 2081950"/>
              <a:gd name="connsiteY10" fmla="*/ 0 h 4292683"/>
              <a:gd name="connsiteX11" fmla="*/ 1697507 w 2081950"/>
              <a:gd name="connsiteY11" fmla="*/ 804333 h 4292683"/>
              <a:gd name="connsiteX12" fmla="*/ 1968443 w 2081950"/>
              <a:gd name="connsiteY12" fmla="*/ 1439334 h 4292683"/>
              <a:gd name="connsiteX13" fmla="*/ 2078507 w 2081950"/>
              <a:gd name="connsiteY13" fmla="*/ 2201333 h 4292683"/>
              <a:gd name="connsiteX14" fmla="*/ 2019240 w 2081950"/>
              <a:gd name="connsiteY14" fmla="*/ 2844801 h 4292683"/>
              <a:gd name="connsiteX15" fmla="*/ 1689042 w 2081950"/>
              <a:gd name="connsiteY15" fmla="*/ 3683001 h 4292683"/>
              <a:gd name="connsiteX16" fmla="*/ 918573 w 2081950"/>
              <a:gd name="connsiteY16" fmla="*/ 4216400 h 4292683"/>
              <a:gd name="connsiteX17" fmla="*/ 478308 w 2081950"/>
              <a:gd name="connsiteY17" fmla="*/ 4267201 h 429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81950" h="4292683">
                <a:moveTo>
                  <a:pt x="478308" y="4267201"/>
                </a:moveTo>
                <a:cubicBezTo>
                  <a:pt x="364008" y="4231923"/>
                  <a:pt x="308974" y="4130323"/>
                  <a:pt x="232774" y="4004734"/>
                </a:cubicBezTo>
                <a:cubicBezTo>
                  <a:pt x="156574" y="3879145"/>
                  <a:pt x="54974" y="3656189"/>
                  <a:pt x="21107" y="3513667"/>
                </a:cubicBezTo>
                <a:cubicBezTo>
                  <a:pt x="-12760" y="3371145"/>
                  <a:pt x="-2882" y="3300590"/>
                  <a:pt x="29574" y="3149601"/>
                </a:cubicBezTo>
                <a:cubicBezTo>
                  <a:pt x="62030" y="2998612"/>
                  <a:pt x="125532" y="2786945"/>
                  <a:pt x="215843" y="2607734"/>
                </a:cubicBezTo>
                <a:cubicBezTo>
                  <a:pt x="306154" y="2428523"/>
                  <a:pt x="464196" y="2216856"/>
                  <a:pt x="571441" y="2074334"/>
                </a:cubicBezTo>
                <a:cubicBezTo>
                  <a:pt x="678686" y="1931812"/>
                  <a:pt x="774643" y="1861257"/>
                  <a:pt x="859310" y="1752601"/>
                </a:cubicBezTo>
                <a:cubicBezTo>
                  <a:pt x="943977" y="1643945"/>
                  <a:pt x="1052633" y="1528234"/>
                  <a:pt x="1079444" y="1422401"/>
                </a:cubicBezTo>
                <a:cubicBezTo>
                  <a:pt x="1106255" y="1316568"/>
                  <a:pt x="1127420" y="1154294"/>
                  <a:pt x="1121775" y="1024471"/>
                </a:cubicBezTo>
                <a:cubicBezTo>
                  <a:pt x="1116130" y="894648"/>
                  <a:pt x="1107663" y="814210"/>
                  <a:pt x="1045574" y="643465"/>
                </a:cubicBezTo>
                <a:cubicBezTo>
                  <a:pt x="983485" y="472720"/>
                  <a:pt x="932727" y="332727"/>
                  <a:pt x="749240" y="0"/>
                </a:cubicBezTo>
                <a:cubicBezTo>
                  <a:pt x="1186684" y="200378"/>
                  <a:pt x="1494307" y="564444"/>
                  <a:pt x="1697507" y="804333"/>
                </a:cubicBezTo>
                <a:cubicBezTo>
                  <a:pt x="1900707" y="1044222"/>
                  <a:pt x="1904943" y="1206501"/>
                  <a:pt x="1968443" y="1439334"/>
                </a:cubicBezTo>
                <a:cubicBezTo>
                  <a:pt x="2031943" y="1672167"/>
                  <a:pt x="2070041" y="1967089"/>
                  <a:pt x="2078507" y="2201333"/>
                </a:cubicBezTo>
                <a:cubicBezTo>
                  <a:pt x="2086973" y="2435578"/>
                  <a:pt x="2084151" y="2597856"/>
                  <a:pt x="2019240" y="2844801"/>
                </a:cubicBezTo>
                <a:cubicBezTo>
                  <a:pt x="1954329" y="3091746"/>
                  <a:pt x="1872486" y="3454401"/>
                  <a:pt x="1689042" y="3683001"/>
                </a:cubicBezTo>
                <a:cubicBezTo>
                  <a:pt x="1505598" y="3911601"/>
                  <a:pt x="1120362" y="4119033"/>
                  <a:pt x="918573" y="4216400"/>
                </a:cubicBezTo>
                <a:cubicBezTo>
                  <a:pt x="716784" y="4313767"/>
                  <a:pt x="592608" y="4302479"/>
                  <a:pt x="478308" y="4267201"/>
                </a:cubicBezTo>
                <a:close/>
              </a:path>
            </a:pathLst>
          </a:custGeom>
          <a:solidFill>
            <a:srgbClr val="FF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EF689CDE-5EA1-40D0-ACF7-0564CE6C6080}"/>
              </a:ext>
            </a:extLst>
          </p:cNvPr>
          <p:cNvSpPr/>
          <p:nvPr/>
        </p:nvSpPr>
        <p:spPr>
          <a:xfrm>
            <a:off x="3599288" y="2636161"/>
            <a:ext cx="1319712" cy="2824404"/>
          </a:xfrm>
          <a:custGeom>
            <a:avLst/>
            <a:gdLst>
              <a:gd name="connsiteX0" fmla="*/ 28260 w 1955570"/>
              <a:gd name="connsiteY0" fmla="*/ 3795609 h 3823457"/>
              <a:gd name="connsiteX1" fmla="*/ 341526 w 1955570"/>
              <a:gd name="connsiteY1" fmla="*/ 3507742 h 3823457"/>
              <a:gd name="connsiteX2" fmla="*/ 553193 w 1955570"/>
              <a:gd name="connsiteY2" fmla="*/ 3084409 h 3823457"/>
              <a:gd name="connsiteX3" fmla="*/ 443126 w 1955570"/>
              <a:gd name="connsiteY3" fmla="*/ 2559475 h 3823457"/>
              <a:gd name="connsiteX4" fmla="*/ 273793 w 1955570"/>
              <a:gd name="connsiteY4" fmla="*/ 2305475 h 3823457"/>
              <a:gd name="connsiteX5" fmla="*/ 104460 w 1955570"/>
              <a:gd name="connsiteY5" fmla="*/ 2085342 h 3823457"/>
              <a:gd name="connsiteX6" fmla="*/ 2860 w 1955570"/>
              <a:gd name="connsiteY6" fmla="*/ 1797475 h 3823457"/>
              <a:gd name="connsiteX7" fmla="*/ 53660 w 1955570"/>
              <a:gd name="connsiteY7" fmla="*/ 1399542 h 3823457"/>
              <a:gd name="connsiteX8" fmla="*/ 307660 w 1955570"/>
              <a:gd name="connsiteY8" fmla="*/ 950809 h 3823457"/>
              <a:gd name="connsiteX9" fmla="*/ 688660 w 1955570"/>
              <a:gd name="connsiteY9" fmla="*/ 552875 h 3823457"/>
              <a:gd name="connsiteX10" fmla="*/ 1543793 w 1955570"/>
              <a:gd name="connsiteY10" fmla="*/ 2542 h 3823457"/>
              <a:gd name="connsiteX11" fmla="*/ 1738526 w 1955570"/>
              <a:gd name="connsiteY11" fmla="*/ 789942 h 3823457"/>
              <a:gd name="connsiteX12" fmla="*/ 1899393 w 1955570"/>
              <a:gd name="connsiteY12" fmla="*/ 1628142 h 3823457"/>
              <a:gd name="connsiteX13" fmla="*/ 1916326 w 1955570"/>
              <a:gd name="connsiteY13" fmla="*/ 2830409 h 3823457"/>
              <a:gd name="connsiteX14" fmla="*/ 1399860 w 1955570"/>
              <a:gd name="connsiteY14" fmla="*/ 3490809 h 3823457"/>
              <a:gd name="connsiteX15" fmla="*/ 697126 w 1955570"/>
              <a:gd name="connsiteY15" fmla="*/ 3778675 h 3823457"/>
              <a:gd name="connsiteX16" fmla="*/ 28260 w 1955570"/>
              <a:gd name="connsiteY16" fmla="*/ 3795609 h 3823457"/>
              <a:gd name="connsiteX0" fmla="*/ 28260 w 1955570"/>
              <a:gd name="connsiteY0" fmla="*/ 3798904 h 3826752"/>
              <a:gd name="connsiteX1" fmla="*/ 341526 w 1955570"/>
              <a:gd name="connsiteY1" fmla="*/ 3511037 h 3826752"/>
              <a:gd name="connsiteX2" fmla="*/ 553193 w 1955570"/>
              <a:gd name="connsiteY2" fmla="*/ 3087704 h 3826752"/>
              <a:gd name="connsiteX3" fmla="*/ 443126 w 1955570"/>
              <a:gd name="connsiteY3" fmla="*/ 2562770 h 3826752"/>
              <a:gd name="connsiteX4" fmla="*/ 273793 w 1955570"/>
              <a:gd name="connsiteY4" fmla="*/ 2308770 h 3826752"/>
              <a:gd name="connsiteX5" fmla="*/ 104460 w 1955570"/>
              <a:gd name="connsiteY5" fmla="*/ 2088637 h 3826752"/>
              <a:gd name="connsiteX6" fmla="*/ 2860 w 1955570"/>
              <a:gd name="connsiteY6" fmla="*/ 1800770 h 3826752"/>
              <a:gd name="connsiteX7" fmla="*/ 53660 w 1955570"/>
              <a:gd name="connsiteY7" fmla="*/ 1402837 h 3826752"/>
              <a:gd name="connsiteX8" fmla="*/ 307660 w 1955570"/>
              <a:gd name="connsiteY8" fmla="*/ 954104 h 3826752"/>
              <a:gd name="connsiteX9" fmla="*/ 688660 w 1955570"/>
              <a:gd name="connsiteY9" fmla="*/ 556170 h 3826752"/>
              <a:gd name="connsiteX10" fmla="*/ 1543793 w 1955570"/>
              <a:gd name="connsiteY10" fmla="*/ 5837 h 3826752"/>
              <a:gd name="connsiteX11" fmla="*/ 1738526 w 1955570"/>
              <a:gd name="connsiteY11" fmla="*/ 793237 h 3826752"/>
              <a:gd name="connsiteX12" fmla="*/ 1899393 w 1955570"/>
              <a:gd name="connsiteY12" fmla="*/ 1631437 h 3826752"/>
              <a:gd name="connsiteX13" fmla="*/ 1916326 w 1955570"/>
              <a:gd name="connsiteY13" fmla="*/ 2833704 h 3826752"/>
              <a:gd name="connsiteX14" fmla="*/ 1399860 w 1955570"/>
              <a:gd name="connsiteY14" fmla="*/ 3494104 h 3826752"/>
              <a:gd name="connsiteX15" fmla="*/ 697126 w 1955570"/>
              <a:gd name="connsiteY15" fmla="*/ 3781970 h 3826752"/>
              <a:gd name="connsiteX16" fmla="*/ 28260 w 1955570"/>
              <a:gd name="connsiteY16" fmla="*/ 3798904 h 3826752"/>
              <a:gd name="connsiteX0" fmla="*/ 28260 w 1955570"/>
              <a:gd name="connsiteY0" fmla="*/ 3793426 h 3821274"/>
              <a:gd name="connsiteX1" fmla="*/ 341526 w 1955570"/>
              <a:gd name="connsiteY1" fmla="*/ 3505559 h 3821274"/>
              <a:gd name="connsiteX2" fmla="*/ 553193 w 1955570"/>
              <a:gd name="connsiteY2" fmla="*/ 3082226 h 3821274"/>
              <a:gd name="connsiteX3" fmla="*/ 443126 w 1955570"/>
              <a:gd name="connsiteY3" fmla="*/ 2557292 h 3821274"/>
              <a:gd name="connsiteX4" fmla="*/ 273793 w 1955570"/>
              <a:gd name="connsiteY4" fmla="*/ 2303292 h 3821274"/>
              <a:gd name="connsiteX5" fmla="*/ 104460 w 1955570"/>
              <a:gd name="connsiteY5" fmla="*/ 2083159 h 3821274"/>
              <a:gd name="connsiteX6" fmla="*/ 2860 w 1955570"/>
              <a:gd name="connsiteY6" fmla="*/ 1795292 h 3821274"/>
              <a:gd name="connsiteX7" fmla="*/ 53660 w 1955570"/>
              <a:gd name="connsiteY7" fmla="*/ 1397359 h 3821274"/>
              <a:gd name="connsiteX8" fmla="*/ 307660 w 1955570"/>
              <a:gd name="connsiteY8" fmla="*/ 948626 h 3821274"/>
              <a:gd name="connsiteX9" fmla="*/ 688660 w 1955570"/>
              <a:gd name="connsiteY9" fmla="*/ 550692 h 3821274"/>
              <a:gd name="connsiteX10" fmla="*/ 1543793 w 1955570"/>
              <a:gd name="connsiteY10" fmla="*/ 359 h 3821274"/>
              <a:gd name="connsiteX11" fmla="*/ 1738526 w 1955570"/>
              <a:gd name="connsiteY11" fmla="*/ 787759 h 3821274"/>
              <a:gd name="connsiteX12" fmla="*/ 1899393 w 1955570"/>
              <a:gd name="connsiteY12" fmla="*/ 1625959 h 3821274"/>
              <a:gd name="connsiteX13" fmla="*/ 1916326 w 1955570"/>
              <a:gd name="connsiteY13" fmla="*/ 2828226 h 3821274"/>
              <a:gd name="connsiteX14" fmla="*/ 1399860 w 1955570"/>
              <a:gd name="connsiteY14" fmla="*/ 3488626 h 3821274"/>
              <a:gd name="connsiteX15" fmla="*/ 697126 w 1955570"/>
              <a:gd name="connsiteY15" fmla="*/ 3776492 h 3821274"/>
              <a:gd name="connsiteX16" fmla="*/ 28260 w 1955570"/>
              <a:gd name="connsiteY16" fmla="*/ 3793426 h 3821274"/>
              <a:gd name="connsiteX0" fmla="*/ 28260 w 1955570"/>
              <a:gd name="connsiteY0" fmla="*/ 3793426 h 3821274"/>
              <a:gd name="connsiteX1" fmla="*/ 341526 w 1955570"/>
              <a:gd name="connsiteY1" fmla="*/ 3505559 h 3821274"/>
              <a:gd name="connsiteX2" fmla="*/ 553193 w 1955570"/>
              <a:gd name="connsiteY2" fmla="*/ 3082226 h 3821274"/>
              <a:gd name="connsiteX3" fmla="*/ 443126 w 1955570"/>
              <a:gd name="connsiteY3" fmla="*/ 2557292 h 3821274"/>
              <a:gd name="connsiteX4" fmla="*/ 273793 w 1955570"/>
              <a:gd name="connsiteY4" fmla="*/ 2303292 h 3821274"/>
              <a:gd name="connsiteX5" fmla="*/ 104460 w 1955570"/>
              <a:gd name="connsiteY5" fmla="*/ 2083159 h 3821274"/>
              <a:gd name="connsiteX6" fmla="*/ 2860 w 1955570"/>
              <a:gd name="connsiteY6" fmla="*/ 1795292 h 3821274"/>
              <a:gd name="connsiteX7" fmla="*/ 53660 w 1955570"/>
              <a:gd name="connsiteY7" fmla="*/ 1397359 h 3821274"/>
              <a:gd name="connsiteX8" fmla="*/ 307660 w 1955570"/>
              <a:gd name="connsiteY8" fmla="*/ 948626 h 3821274"/>
              <a:gd name="connsiteX9" fmla="*/ 688660 w 1955570"/>
              <a:gd name="connsiteY9" fmla="*/ 550692 h 3821274"/>
              <a:gd name="connsiteX10" fmla="*/ 1543793 w 1955570"/>
              <a:gd name="connsiteY10" fmla="*/ 359 h 3821274"/>
              <a:gd name="connsiteX11" fmla="*/ 1738526 w 1955570"/>
              <a:gd name="connsiteY11" fmla="*/ 787759 h 3821274"/>
              <a:gd name="connsiteX12" fmla="*/ 1899393 w 1955570"/>
              <a:gd name="connsiteY12" fmla="*/ 1625959 h 3821274"/>
              <a:gd name="connsiteX13" fmla="*/ 1916326 w 1955570"/>
              <a:gd name="connsiteY13" fmla="*/ 2828226 h 3821274"/>
              <a:gd name="connsiteX14" fmla="*/ 1399860 w 1955570"/>
              <a:gd name="connsiteY14" fmla="*/ 3488626 h 3821274"/>
              <a:gd name="connsiteX15" fmla="*/ 697126 w 1955570"/>
              <a:gd name="connsiteY15" fmla="*/ 3776492 h 3821274"/>
              <a:gd name="connsiteX16" fmla="*/ 28260 w 1955570"/>
              <a:gd name="connsiteY16" fmla="*/ 3793426 h 3821274"/>
              <a:gd name="connsiteX0" fmla="*/ 28260 w 1955570"/>
              <a:gd name="connsiteY0" fmla="*/ 3844900 h 3872748"/>
              <a:gd name="connsiteX1" fmla="*/ 341526 w 1955570"/>
              <a:gd name="connsiteY1" fmla="*/ 3557033 h 3872748"/>
              <a:gd name="connsiteX2" fmla="*/ 553193 w 1955570"/>
              <a:gd name="connsiteY2" fmla="*/ 3133700 h 3872748"/>
              <a:gd name="connsiteX3" fmla="*/ 443126 w 1955570"/>
              <a:gd name="connsiteY3" fmla="*/ 2608766 h 3872748"/>
              <a:gd name="connsiteX4" fmla="*/ 273793 w 1955570"/>
              <a:gd name="connsiteY4" fmla="*/ 2354766 h 3872748"/>
              <a:gd name="connsiteX5" fmla="*/ 104460 w 1955570"/>
              <a:gd name="connsiteY5" fmla="*/ 2134633 h 3872748"/>
              <a:gd name="connsiteX6" fmla="*/ 2860 w 1955570"/>
              <a:gd name="connsiteY6" fmla="*/ 1846766 h 3872748"/>
              <a:gd name="connsiteX7" fmla="*/ 53660 w 1955570"/>
              <a:gd name="connsiteY7" fmla="*/ 1448833 h 3872748"/>
              <a:gd name="connsiteX8" fmla="*/ 307660 w 1955570"/>
              <a:gd name="connsiteY8" fmla="*/ 1000100 h 3872748"/>
              <a:gd name="connsiteX9" fmla="*/ 688660 w 1955570"/>
              <a:gd name="connsiteY9" fmla="*/ 602166 h 3872748"/>
              <a:gd name="connsiteX10" fmla="*/ 1543793 w 1955570"/>
              <a:gd name="connsiteY10" fmla="*/ 51833 h 3872748"/>
              <a:gd name="connsiteX11" fmla="*/ 1738526 w 1955570"/>
              <a:gd name="connsiteY11" fmla="*/ 839233 h 3872748"/>
              <a:gd name="connsiteX12" fmla="*/ 1899393 w 1955570"/>
              <a:gd name="connsiteY12" fmla="*/ 1677433 h 3872748"/>
              <a:gd name="connsiteX13" fmla="*/ 1916326 w 1955570"/>
              <a:gd name="connsiteY13" fmla="*/ 2879700 h 3872748"/>
              <a:gd name="connsiteX14" fmla="*/ 1399860 w 1955570"/>
              <a:gd name="connsiteY14" fmla="*/ 3540100 h 3872748"/>
              <a:gd name="connsiteX15" fmla="*/ 697126 w 1955570"/>
              <a:gd name="connsiteY15" fmla="*/ 3827966 h 3872748"/>
              <a:gd name="connsiteX16" fmla="*/ 28260 w 1955570"/>
              <a:gd name="connsiteY16" fmla="*/ 3844900 h 3872748"/>
              <a:gd name="connsiteX0" fmla="*/ 28260 w 1955570"/>
              <a:gd name="connsiteY0" fmla="*/ 3793954 h 3821802"/>
              <a:gd name="connsiteX1" fmla="*/ 341526 w 1955570"/>
              <a:gd name="connsiteY1" fmla="*/ 3506087 h 3821802"/>
              <a:gd name="connsiteX2" fmla="*/ 553193 w 1955570"/>
              <a:gd name="connsiteY2" fmla="*/ 3082754 h 3821802"/>
              <a:gd name="connsiteX3" fmla="*/ 443126 w 1955570"/>
              <a:gd name="connsiteY3" fmla="*/ 2557820 h 3821802"/>
              <a:gd name="connsiteX4" fmla="*/ 273793 w 1955570"/>
              <a:gd name="connsiteY4" fmla="*/ 2303820 h 3821802"/>
              <a:gd name="connsiteX5" fmla="*/ 104460 w 1955570"/>
              <a:gd name="connsiteY5" fmla="*/ 2083687 h 3821802"/>
              <a:gd name="connsiteX6" fmla="*/ 2860 w 1955570"/>
              <a:gd name="connsiteY6" fmla="*/ 1795820 h 3821802"/>
              <a:gd name="connsiteX7" fmla="*/ 53660 w 1955570"/>
              <a:gd name="connsiteY7" fmla="*/ 1397887 h 3821802"/>
              <a:gd name="connsiteX8" fmla="*/ 307660 w 1955570"/>
              <a:gd name="connsiteY8" fmla="*/ 949154 h 3821802"/>
              <a:gd name="connsiteX9" fmla="*/ 688660 w 1955570"/>
              <a:gd name="connsiteY9" fmla="*/ 551220 h 3821802"/>
              <a:gd name="connsiteX10" fmla="*/ 1543793 w 1955570"/>
              <a:gd name="connsiteY10" fmla="*/ 887 h 3821802"/>
              <a:gd name="connsiteX11" fmla="*/ 1738526 w 1955570"/>
              <a:gd name="connsiteY11" fmla="*/ 788287 h 3821802"/>
              <a:gd name="connsiteX12" fmla="*/ 1899393 w 1955570"/>
              <a:gd name="connsiteY12" fmla="*/ 1626487 h 3821802"/>
              <a:gd name="connsiteX13" fmla="*/ 1916326 w 1955570"/>
              <a:gd name="connsiteY13" fmla="*/ 2828754 h 3821802"/>
              <a:gd name="connsiteX14" fmla="*/ 1399860 w 1955570"/>
              <a:gd name="connsiteY14" fmla="*/ 3489154 h 3821802"/>
              <a:gd name="connsiteX15" fmla="*/ 697126 w 1955570"/>
              <a:gd name="connsiteY15" fmla="*/ 3777020 h 3821802"/>
              <a:gd name="connsiteX16" fmla="*/ 28260 w 1955570"/>
              <a:gd name="connsiteY16" fmla="*/ 3793954 h 3821802"/>
              <a:gd name="connsiteX0" fmla="*/ 28260 w 1955570"/>
              <a:gd name="connsiteY0" fmla="*/ 3793954 h 3821802"/>
              <a:gd name="connsiteX1" fmla="*/ 341526 w 1955570"/>
              <a:gd name="connsiteY1" fmla="*/ 3506087 h 3821802"/>
              <a:gd name="connsiteX2" fmla="*/ 553193 w 1955570"/>
              <a:gd name="connsiteY2" fmla="*/ 3082754 h 3821802"/>
              <a:gd name="connsiteX3" fmla="*/ 443126 w 1955570"/>
              <a:gd name="connsiteY3" fmla="*/ 2557820 h 3821802"/>
              <a:gd name="connsiteX4" fmla="*/ 273793 w 1955570"/>
              <a:gd name="connsiteY4" fmla="*/ 2303820 h 3821802"/>
              <a:gd name="connsiteX5" fmla="*/ 104460 w 1955570"/>
              <a:gd name="connsiteY5" fmla="*/ 2083687 h 3821802"/>
              <a:gd name="connsiteX6" fmla="*/ 2860 w 1955570"/>
              <a:gd name="connsiteY6" fmla="*/ 1795820 h 3821802"/>
              <a:gd name="connsiteX7" fmla="*/ 53660 w 1955570"/>
              <a:gd name="connsiteY7" fmla="*/ 1397887 h 3821802"/>
              <a:gd name="connsiteX8" fmla="*/ 307660 w 1955570"/>
              <a:gd name="connsiteY8" fmla="*/ 949154 h 3821802"/>
              <a:gd name="connsiteX9" fmla="*/ 688660 w 1955570"/>
              <a:gd name="connsiteY9" fmla="*/ 551220 h 3821802"/>
              <a:gd name="connsiteX10" fmla="*/ 1543793 w 1955570"/>
              <a:gd name="connsiteY10" fmla="*/ 887 h 3821802"/>
              <a:gd name="connsiteX11" fmla="*/ 1738526 w 1955570"/>
              <a:gd name="connsiteY11" fmla="*/ 788287 h 3821802"/>
              <a:gd name="connsiteX12" fmla="*/ 1899393 w 1955570"/>
              <a:gd name="connsiteY12" fmla="*/ 1626487 h 3821802"/>
              <a:gd name="connsiteX13" fmla="*/ 1916326 w 1955570"/>
              <a:gd name="connsiteY13" fmla="*/ 2828754 h 3821802"/>
              <a:gd name="connsiteX14" fmla="*/ 1399860 w 1955570"/>
              <a:gd name="connsiteY14" fmla="*/ 3489154 h 3821802"/>
              <a:gd name="connsiteX15" fmla="*/ 697126 w 1955570"/>
              <a:gd name="connsiteY15" fmla="*/ 3777020 h 3821802"/>
              <a:gd name="connsiteX16" fmla="*/ 28260 w 1955570"/>
              <a:gd name="connsiteY16" fmla="*/ 3793954 h 3821802"/>
              <a:gd name="connsiteX0" fmla="*/ 28260 w 1955570"/>
              <a:gd name="connsiteY0" fmla="*/ 3808249 h 3836097"/>
              <a:gd name="connsiteX1" fmla="*/ 341526 w 1955570"/>
              <a:gd name="connsiteY1" fmla="*/ 3520382 h 3836097"/>
              <a:gd name="connsiteX2" fmla="*/ 553193 w 1955570"/>
              <a:gd name="connsiteY2" fmla="*/ 3097049 h 3836097"/>
              <a:gd name="connsiteX3" fmla="*/ 443126 w 1955570"/>
              <a:gd name="connsiteY3" fmla="*/ 2572115 h 3836097"/>
              <a:gd name="connsiteX4" fmla="*/ 273793 w 1955570"/>
              <a:gd name="connsiteY4" fmla="*/ 2318115 h 3836097"/>
              <a:gd name="connsiteX5" fmla="*/ 104460 w 1955570"/>
              <a:gd name="connsiteY5" fmla="*/ 2097982 h 3836097"/>
              <a:gd name="connsiteX6" fmla="*/ 2860 w 1955570"/>
              <a:gd name="connsiteY6" fmla="*/ 1810115 h 3836097"/>
              <a:gd name="connsiteX7" fmla="*/ 53660 w 1955570"/>
              <a:gd name="connsiteY7" fmla="*/ 1412182 h 3836097"/>
              <a:gd name="connsiteX8" fmla="*/ 307660 w 1955570"/>
              <a:gd name="connsiteY8" fmla="*/ 963449 h 3836097"/>
              <a:gd name="connsiteX9" fmla="*/ 688660 w 1955570"/>
              <a:gd name="connsiteY9" fmla="*/ 565515 h 3836097"/>
              <a:gd name="connsiteX10" fmla="*/ 1543793 w 1955570"/>
              <a:gd name="connsiteY10" fmla="*/ 15182 h 3836097"/>
              <a:gd name="connsiteX11" fmla="*/ 1738526 w 1955570"/>
              <a:gd name="connsiteY11" fmla="*/ 802582 h 3836097"/>
              <a:gd name="connsiteX12" fmla="*/ 1899393 w 1955570"/>
              <a:gd name="connsiteY12" fmla="*/ 1640782 h 3836097"/>
              <a:gd name="connsiteX13" fmla="*/ 1916326 w 1955570"/>
              <a:gd name="connsiteY13" fmla="*/ 2843049 h 3836097"/>
              <a:gd name="connsiteX14" fmla="*/ 1399860 w 1955570"/>
              <a:gd name="connsiteY14" fmla="*/ 3503449 h 3836097"/>
              <a:gd name="connsiteX15" fmla="*/ 697126 w 1955570"/>
              <a:gd name="connsiteY15" fmla="*/ 3791315 h 3836097"/>
              <a:gd name="connsiteX16" fmla="*/ 28260 w 1955570"/>
              <a:gd name="connsiteY16" fmla="*/ 3808249 h 3836097"/>
              <a:gd name="connsiteX0" fmla="*/ 28260 w 1955570"/>
              <a:gd name="connsiteY0" fmla="*/ 3808249 h 3836097"/>
              <a:gd name="connsiteX1" fmla="*/ 341526 w 1955570"/>
              <a:gd name="connsiteY1" fmla="*/ 3520382 h 3836097"/>
              <a:gd name="connsiteX2" fmla="*/ 553193 w 1955570"/>
              <a:gd name="connsiteY2" fmla="*/ 3097049 h 3836097"/>
              <a:gd name="connsiteX3" fmla="*/ 443126 w 1955570"/>
              <a:gd name="connsiteY3" fmla="*/ 2572115 h 3836097"/>
              <a:gd name="connsiteX4" fmla="*/ 273793 w 1955570"/>
              <a:gd name="connsiteY4" fmla="*/ 2318115 h 3836097"/>
              <a:gd name="connsiteX5" fmla="*/ 104460 w 1955570"/>
              <a:gd name="connsiteY5" fmla="*/ 2097982 h 3836097"/>
              <a:gd name="connsiteX6" fmla="*/ 2860 w 1955570"/>
              <a:gd name="connsiteY6" fmla="*/ 1810115 h 3836097"/>
              <a:gd name="connsiteX7" fmla="*/ 53660 w 1955570"/>
              <a:gd name="connsiteY7" fmla="*/ 1412182 h 3836097"/>
              <a:gd name="connsiteX8" fmla="*/ 307660 w 1955570"/>
              <a:gd name="connsiteY8" fmla="*/ 963449 h 3836097"/>
              <a:gd name="connsiteX9" fmla="*/ 688660 w 1955570"/>
              <a:gd name="connsiteY9" fmla="*/ 565515 h 3836097"/>
              <a:gd name="connsiteX10" fmla="*/ 1543793 w 1955570"/>
              <a:gd name="connsiteY10" fmla="*/ 15182 h 3836097"/>
              <a:gd name="connsiteX11" fmla="*/ 1738526 w 1955570"/>
              <a:gd name="connsiteY11" fmla="*/ 802582 h 3836097"/>
              <a:gd name="connsiteX12" fmla="*/ 1899393 w 1955570"/>
              <a:gd name="connsiteY12" fmla="*/ 1640782 h 3836097"/>
              <a:gd name="connsiteX13" fmla="*/ 1916326 w 1955570"/>
              <a:gd name="connsiteY13" fmla="*/ 2843049 h 3836097"/>
              <a:gd name="connsiteX14" fmla="*/ 1399860 w 1955570"/>
              <a:gd name="connsiteY14" fmla="*/ 3503449 h 3836097"/>
              <a:gd name="connsiteX15" fmla="*/ 697126 w 1955570"/>
              <a:gd name="connsiteY15" fmla="*/ 3791315 h 3836097"/>
              <a:gd name="connsiteX16" fmla="*/ 28260 w 1955570"/>
              <a:gd name="connsiteY16" fmla="*/ 3808249 h 3836097"/>
              <a:gd name="connsiteX0" fmla="*/ 28260 w 1955570"/>
              <a:gd name="connsiteY0" fmla="*/ 3802545 h 3830393"/>
              <a:gd name="connsiteX1" fmla="*/ 341526 w 1955570"/>
              <a:gd name="connsiteY1" fmla="*/ 3514678 h 3830393"/>
              <a:gd name="connsiteX2" fmla="*/ 553193 w 1955570"/>
              <a:gd name="connsiteY2" fmla="*/ 3091345 h 3830393"/>
              <a:gd name="connsiteX3" fmla="*/ 443126 w 1955570"/>
              <a:gd name="connsiteY3" fmla="*/ 2566411 h 3830393"/>
              <a:gd name="connsiteX4" fmla="*/ 273793 w 1955570"/>
              <a:gd name="connsiteY4" fmla="*/ 2312411 h 3830393"/>
              <a:gd name="connsiteX5" fmla="*/ 104460 w 1955570"/>
              <a:gd name="connsiteY5" fmla="*/ 2092278 h 3830393"/>
              <a:gd name="connsiteX6" fmla="*/ 2860 w 1955570"/>
              <a:gd name="connsiteY6" fmla="*/ 1804411 h 3830393"/>
              <a:gd name="connsiteX7" fmla="*/ 53660 w 1955570"/>
              <a:gd name="connsiteY7" fmla="*/ 1406478 h 3830393"/>
              <a:gd name="connsiteX8" fmla="*/ 307660 w 1955570"/>
              <a:gd name="connsiteY8" fmla="*/ 957745 h 3830393"/>
              <a:gd name="connsiteX9" fmla="*/ 688660 w 1955570"/>
              <a:gd name="connsiteY9" fmla="*/ 559811 h 3830393"/>
              <a:gd name="connsiteX10" fmla="*/ 1543793 w 1955570"/>
              <a:gd name="connsiteY10" fmla="*/ 9478 h 3830393"/>
              <a:gd name="connsiteX11" fmla="*/ 1738526 w 1955570"/>
              <a:gd name="connsiteY11" fmla="*/ 796878 h 3830393"/>
              <a:gd name="connsiteX12" fmla="*/ 1899393 w 1955570"/>
              <a:gd name="connsiteY12" fmla="*/ 1635078 h 3830393"/>
              <a:gd name="connsiteX13" fmla="*/ 1916326 w 1955570"/>
              <a:gd name="connsiteY13" fmla="*/ 2837345 h 3830393"/>
              <a:gd name="connsiteX14" fmla="*/ 1399860 w 1955570"/>
              <a:gd name="connsiteY14" fmla="*/ 3497745 h 3830393"/>
              <a:gd name="connsiteX15" fmla="*/ 697126 w 1955570"/>
              <a:gd name="connsiteY15" fmla="*/ 3785611 h 3830393"/>
              <a:gd name="connsiteX16" fmla="*/ 28260 w 1955570"/>
              <a:gd name="connsiteY16" fmla="*/ 3802545 h 3830393"/>
              <a:gd name="connsiteX0" fmla="*/ 28260 w 1955570"/>
              <a:gd name="connsiteY0" fmla="*/ 3802545 h 3830393"/>
              <a:gd name="connsiteX1" fmla="*/ 341526 w 1955570"/>
              <a:gd name="connsiteY1" fmla="*/ 3514678 h 3830393"/>
              <a:gd name="connsiteX2" fmla="*/ 553193 w 1955570"/>
              <a:gd name="connsiteY2" fmla="*/ 3091345 h 3830393"/>
              <a:gd name="connsiteX3" fmla="*/ 443126 w 1955570"/>
              <a:gd name="connsiteY3" fmla="*/ 2566411 h 3830393"/>
              <a:gd name="connsiteX4" fmla="*/ 273793 w 1955570"/>
              <a:gd name="connsiteY4" fmla="*/ 2312411 h 3830393"/>
              <a:gd name="connsiteX5" fmla="*/ 104460 w 1955570"/>
              <a:gd name="connsiteY5" fmla="*/ 2092278 h 3830393"/>
              <a:gd name="connsiteX6" fmla="*/ 2860 w 1955570"/>
              <a:gd name="connsiteY6" fmla="*/ 1804411 h 3830393"/>
              <a:gd name="connsiteX7" fmla="*/ 53660 w 1955570"/>
              <a:gd name="connsiteY7" fmla="*/ 1406478 h 3830393"/>
              <a:gd name="connsiteX8" fmla="*/ 307660 w 1955570"/>
              <a:gd name="connsiteY8" fmla="*/ 957745 h 3830393"/>
              <a:gd name="connsiteX9" fmla="*/ 688660 w 1955570"/>
              <a:gd name="connsiteY9" fmla="*/ 559811 h 3830393"/>
              <a:gd name="connsiteX10" fmla="*/ 1543793 w 1955570"/>
              <a:gd name="connsiteY10" fmla="*/ 9478 h 3830393"/>
              <a:gd name="connsiteX11" fmla="*/ 1738526 w 1955570"/>
              <a:gd name="connsiteY11" fmla="*/ 796878 h 3830393"/>
              <a:gd name="connsiteX12" fmla="*/ 1899393 w 1955570"/>
              <a:gd name="connsiteY12" fmla="*/ 1635078 h 3830393"/>
              <a:gd name="connsiteX13" fmla="*/ 1916326 w 1955570"/>
              <a:gd name="connsiteY13" fmla="*/ 2837345 h 3830393"/>
              <a:gd name="connsiteX14" fmla="*/ 1399860 w 1955570"/>
              <a:gd name="connsiteY14" fmla="*/ 3497745 h 3830393"/>
              <a:gd name="connsiteX15" fmla="*/ 697126 w 1955570"/>
              <a:gd name="connsiteY15" fmla="*/ 3785611 h 3830393"/>
              <a:gd name="connsiteX16" fmla="*/ 28260 w 1955570"/>
              <a:gd name="connsiteY16" fmla="*/ 3802545 h 3830393"/>
              <a:gd name="connsiteX0" fmla="*/ 28260 w 1955570"/>
              <a:gd name="connsiteY0" fmla="*/ 3793067 h 3820915"/>
              <a:gd name="connsiteX1" fmla="*/ 341526 w 1955570"/>
              <a:gd name="connsiteY1" fmla="*/ 3505200 h 3820915"/>
              <a:gd name="connsiteX2" fmla="*/ 553193 w 1955570"/>
              <a:gd name="connsiteY2" fmla="*/ 3081867 h 3820915"/>
              <a:gd name="connsiteX3" fmla="*/ 443126 w 1955570"/>
              <a:gd name="connsiteY3" fmla="*/ 2556933 h 3820915"/>
              <a:gd name="connsiteX4" fmla="*/ 273793 w 1955570"/>
              <a:gd name="connsiteY4" fmla="*/ 2302933 h 3820915"/>
              <a:gd name="connsiteX5" fmla="*/ 104460 w 1955570"/>
              <a:gd name="connsiteY5" fmla="*/ 2082800 h 3820915"/>
              <a:gd name="connsiteX6" fmla="*/ 2860 w 1955570"/>
              <a:gd name="connsiteY6" fmla="*/ 1794933 h 3820915"/>
              <a:gd name="connsiteX7" fmla="*/ 53660 w 1955570"/>
              <a:gd name="connsiteY7" fmla="*/ 1397000 h 3820915"/>
              <a:gd name="connsiteX8" fmla="*/ 307660 w 1955570"/>
              <a:gd name="connsiteY8" fmla="*/ 948267 h 3820915"/>
              <a:gd name="connsiteX9" fmla="*/ 688660 w 1955570"/>
              <a:gd name="connsiteY9" fmla="*/ 550333 h 3820915"/>
              <a:gd name="connsiteX10" fmla="*/ 1543793 w 1955570"/>
              <a:gd name="connsiteY10" fmla="*/ 0 h 3820915"/>
              <a:gd name="connsiteX11" fmla="*/ 1738526 w 1955570"/>
              <a:gd name="connsiteY11" fmla="*/ 787400 h 3820915"/>
              <a:gd name="connsiteX12" fmla="*/ 1899393 w 1955570"/>
              <a:gd name="connsiteY12" fmla="*/ 1625600 h 3820915"/>
              <a:gd name="connsiteX13" fmla="*/ 1916326 w 1955570"/>
              <a:gd name="connsiteY13" fmla="*/ 2827867 h 3820915"/>
              <a:gd name="connsiteX14" fmla="*/ 1399860 w 1955570"/>
              <a:gd name="connsiteY14" fmla="*/ 3488267 h 3820915"/>
              <a:gd name="connsiteX15" fmla="*/ 697126 w 1955570"/>
              <a:gd name="connsiteY15" fmla="*/ 3776133 h 3820915"/>
              <a:gd name="connsiteX16" fmla="*/ 28260 w 1955570"/>
              <a:gd name="connsiteY16" fmla="*/ 3793067 h 3820915"/>
              <a:gd name="connsiteX0" fmla="*/ 28260 w 1955570"/>
              <a:gd name="connsiteY0" fmla="*/ 3793067 h 3820915"/>
              <a:gd name="connsiteX1" fmla="*/ 341526 w 1955570"/>
              <a:gd name="connsiteY1" fmla="*/ 3505200 h 3820915"/>
              <a:gd name="connsiteX2" fmla="*/ 553193 w 1955570"/>
              <a:gd name="connsiteY2" fmla="*/ 3081867 h 3820915"/>
              <a:gd name="connsiteX3" fmla="*/ 443126 w 1955570"/>
              <a:gd name="connsiteY3" fmla="*/ 2556933 h 3820915"/>
              <a:gd name="connsiteX4" fmla="*/ 273793 w 1955570"/>
              <a:gd name="connsiteY4" fmla="*/ 2302933 h 3820915"/>
              <a:gd name="connsiteX5" fmla="*/ 104460 w 1955570"/>
              <a:gd name="connsiteY5" fmla="*/ 2082800 h 3820915"/>
              <a:gd name="connsiteX6" fmla="*/ 2860 w 1955570"/>
              <a:gd name="connsiteY6" fmla="*/ 1794933 h 3820915"/>
              <a:gd name="connsiteX7" fmla="*/ 53660 w 1955570"/>
              <a:gd name="connsiteY7" fmla="*/ 1397000 h 3820915"/>
              <a:gd name="connsiteX8" fmla="*/ 307660 w 1955570"/>
              <a:gd name="connsiteY8" fmla="*/ 948267 h 3820915"/>
              <a:gd name="connsiteX9" fmla="*/ 688660 w 1955570"/>
              <a:gd name="connsiteY9" fmla="*/ 550333 h 3820915"/>
              <a:gd name="connsiteX10" fmla="*/ 1543793 w 1955570"/>
              <a:gd name="connsiteY10" fmla="*/ 0 h 3820915"/>
              <a:gd name="connsiteX11" fmla="*/ 1738526 w 1955570"/>
              <a:gd name="connsiteY11" fmla="*/ 787400 h 3820915"/>
              <a:gd name="connsiteX12" fmla="*/ 1899393 w 1955570"/>
              <a:gd name="connsiteY12" fmla="*/ 1625600 h 3820915"/>
              <a:gd name="connsiteX13" fmla="*/ 1916326 w 1955570"/>
              <a:gd name="connsiteY13" fmla="*/ 2827867 h 3820915"/>
              <a:gd name="connsiteX14" fmla="*/ 1399860 w 1955570"/>
              <a:gd name="connsiteY14" fmla="*/ 3488267 h 3820915"/>
              <a:gd name="connsiteX15" fmla="*/ 697126 w 1955570"/>
              <a:gd name="connsiteY15" fmla="*/ 3776133 h 3820915"/>
              <a:gd name="connsiteX16" fmla="*/ 28260 w 1955570"/>
              <a:gd name="connsiteY16" fmla="*/ 3793067 h 3820915"/>
              <a:gd name="connsiteX0" fmla="*/ 28260 w 1955570"/>
              <a:gd name="connsiteY0" fmla="*/ 3793067 h 3820915"/>
              <a:gd name="connsiteX1" fmla="*/ 341526 w 1955570"/>
              <a:gd name="connsiteY1" fmla="*/ 3505200 h 3820915"/>
              <a:gd name="connsiteX2" fmla="*/ 553193 w 1955570"/>
              <a:gd name="connsiteY2" fmla="*/ 3081867 h 3820915"/>
              <a:gd name="connsiteX3" fmla="*/ 443126 w 1955570"/>
              <a:gd name="connsiteY3" fmla="*/ 2556933 h 3820915"/>
              <a:gd name="connsiteX4" fmla="*/ 273793 w 1955570"/>
              <a:gd name="connsiteY4" fmla="*/ 2302933 h 3820915"/>
              <a:gd name="connsiteX5" fmla="*/ 104460 w 1955570"/>
              <a:gd name="connsiteY5" fmla="*/ 2082800 h 3820915"/>
              <a:gd name="connsiteX6" fmla="*/ 2860 w 1955570"/>
              <a:gd name="connsiteY6" fmla="*/ 1794933 h 3820915"/>
              <a:gd name="connsiteX7" fmla="*/ 53660 w 1955570"/>
              <a:gd name="connsiteY7" fmla="*/ 1397000 h 3820915"/>
              <a:gd name="connsiteX8" fmla="*/ 307660 w 1955570"/>
              <a:gd name="connsiteY8" fmla="*/ 948267 h 3820915"/>
              <a:gd name="connsiteX9" fmla="*/ 688660 w 1955570"/>
              <a:gd name="connsiteY9" fmla="*/ 550333 h 3820915"/>
              <a:gd name="connsiteX10" fmla="*/ 1543793 w 1955570"/>
              <a:gd name="connsiteY10" fmla="*/ 0 h 3820915"/>
              <a:gd name="connsiteX11" fmla="*/ 1738526 w 1955570"/>
              <a:gd name="connsiteY11" fmla="*/ 787400 h 3820915"/>
              <a:gd name="connsiteX12" fmla="*/ 1899393 w 1955570"/>
              <a:gd name="connsiteY12" fmla="*/ 1625600 h 3820915"/>
              <a:gd name="connsiteX13" fmla="*/ 1916326 w 1955570"/>
              <a:gd name="connsiteY13" fmla="*/ 2827867 h 3820915"/>
              <a:gd name="connsiteX14" fmla="*/ 1399860 w 1955570"/>
              <a:gd name="connsiteY14" fmla="*/ 3488267 h 3820915"/>
              <a:gd name="connsiteX15" fmla="*/ 697126 w 1955570"/>
              <a:gd name="connsiteY15" fmla="*/ 3776133 h 3820915"/>
              <a:gd name="connsiteX16" fmla="*/ 28260 w 1955570"/>
              <a:gd name="connsiteY16" fmla="*/ 3793067 h 3820915"/>
              <a:gd name="connsiteX0" fmla="*/ 28260 w 1955570"/>
              <a:gd name="connsiteY0" fmla="*/ 3903134 h 3930982"/>
              <a:gd name="connsiteX1" fmla="*/ 341526 w 1955570"/>
              <a:gd name="connsiteY1" fmla="*/ 3615267 h 3930982"/>
              <a:gd name="connsiteX2" fmla="*/ 553193 w 1955570"/>
              <a:gd name="connsiteY2" fmla="*/ 3191934 h 3930982"/>
              <a:gd name="connsiteX3" fmla="*/ 443126 w 1955570"/>
              <a:gd name="connsiteY3" fmla="*/ 2667000 h 3930982"/>
              <a:gd name="connsiteX4" fmla="*/ 273793 w 1955570"/>
              <a:gd name="connsiteY4" fmla="*/ 2413000 h 3930982"/>
              <a:gd name="connsiteX5" fmla="*/ 104460 w 1955570"/>
              <a:gd name="connsiteY5" fmla="*/ 2192867 h 3930982"/>
              <a:gd name="connsiteX6" fmla="*/ 2860 w 1955570"/>
              <a:gd name="connsiteY6" fmla="*/ 1905000 h 3930982"/>
              <a:gd name="connsiteX7" fmla="*/ 53660 w 1955570"/>
              <a:gd name="connsiteY7" fmla="*/ 1507067 h 3930982"/>
              <a:gd name="connsiteX8" fmla="*/ 307660 w 1955570"/>
              <a:gd name="connsiteY8" fmla="*/ 1058334 h 3930982"/>
              <a:gd name="connsiteX9" fmla="*/ 688660 w 1955570"/>
              <a:gd name="connsiteY9" fmla="*/ 660400 h 3930982"/>
              <a:gd name="connsiteX10" fmla="*/ 1636927 w 1955570"/>
              <a:gd name="connsiteY10" fmla="*/ 0 h 3930982"/>
              <a:gd name="connsiteX11" fmla="*/ 1738526 w 1955570"/>
              <a:gd name="connsiteY11" fmla="*/ 897467 h 3930982"/>
              <a:gd name="connsiteX12" fmla="*/ 1899393 w 1955570"/>
              <a:gd name="connsiteY12" fmla="*/ 1735667 h 3930982"/>
              <a:gd name="connsiteX13" fmla="*/ 1916326 w 1955570"/>
              <a:gd name="connsiteY13" fmla="*/ 2937934 h 3930982"/>
              <a:gd name="connsiteX14" fmla="*/ 1399860 w 1955570"/>
              <a:gd name="connsiteY14" fmla="*/ 3598334 h 3930982"/>
              <a:gd name="connsiteX15" fmla="*/ 697126 w 1955570"/>
              <a:gd name="connsiteY15" fmla="*/ 3886200 h 3930982"/>
              <a:gd name="connsiteX16" fmla="*/ 28260 w 1955570"/>
              <a:gd name="connsiteY16" fmla="*/ 3903134 h 3930982"/>
              <a:gd name="connsiteX0" fmla="*/ 28260 w 1955570"/>
              <a:gd name="connsiteY0" fmla="*/ 3903134 h 3930982"/>
              <a:gd name="connsiteX1" fmla="*/ 341526 w 1955570"/>
              <a:gd name="connsiteY1" fmla="*/ 3615267 h 3930982"/>
              <a:gd name="connsiteX2" fmla="*/ 553193 w 1955570"/>
              <a:gd name="connsiteY2" fmla="*/ 3191934 h 3930982"/>
              <a:gd name="connsiteX3" fmla="*/ 443126 w 1955570"/>
              <a:gd name="connsiteY3" fmla="*/ 2667000 h 3930982"/>
              <a:gd name="connsiteX4" fmla="*/ 273793 w 1955570"/>
              <a:gd name="connsiteY4" fmla="*/ 2413000 h 3930982"/>
              <a:gd name="connsiteX5" fmla="*/ 104460 w 1955570"/>
              <a:gd name="connsiteY5" fmla="*/ 2192867 h 3930982"/>
              <a:gd name="connsiteX6" fmla="*/ 2860 w 1955570"/>
              <a:gd name="connsiteY6" fmla="*/ 1905000 h 3930982"/>
              <a:gd name="connsiteX7" fmla="*/ 53660 w 1955570"/>
              <a:gd name="connsiteY7" fmla="*/ 1507067 h 3930982"/>
              <a:gd name="connsiteX8" fmla="*/ 307660 w 1955570"/>
              <a:gd name="connsiteY8" fmla="*/ 1058334 h 3930982"/>
              <a:gd name="connsiteX9" fmla="*/ 688660 w 1955570"/>
              <a:gd name="connsiteY9" fmla="*/ 660400 h 3930982"/>
              <a:gd name="connsiteX10" fmla="*/ 1636927 w 1955570"/>
              <a:gd name="connsiteY10" fmla="*/ 0 h 3930982"/>
              <a:gd name="connsiteX11" fmla="*/ 1738526 w 1955570"/>
              <a:gd name="connsiteY11" fmla="*/ 897467 h 3930982"/>
              <a:gd name="connsiteX12" fmla="*/ 1899393 w 1955570"/>
              <a:gd name="connsiteY12" fmla="*/ 1735667 h 3930982"/>
              <a:gd name="connsiteX13" fmla="*/ 1916326 w 1955570"/>
              <a:gd name="connsiteY13" fmla="*/ 2937934 h 3930982"/>
              <a:gd name="connsiteX14" fmla="*/ 1399860 w 1955570"/>
              <a:gd name="connsiteY14" fmla="*/ 3598334 h 3930982"/>
              <a:gd name="connsiteX15" fmla="*/ 697126 w 1955570"/>
              <a:gd name="connsiteY15" fmla="*/ 3886200 h 3930982"/>
              <a:gd name="connsiteX16" fmla="*/ 28260 w 1955570"/>
              <a:gd name="connsiteY16" fmla="*/ 3903134 h 3930982"/>
              <a:gd name="connsiteX0" fmla="*/ 28260 w 1955570"/>
              <a:gd name="connsiteY0" fmla="*/ 3903134 h 3930982"/>
              <a:gd name="connsiteX1" fmla="*/ 341526 w 1955570"/>
              <a:gd name="connsiteY1" fmla="*/ 3615267 h 3930982"/>
              <a:gd name="connsiteX2" fmla="*/ 553193 w 1955570"/>
              <a:gd name="connsiteY2" fmla="*/ 3191934 h 3930982"/>
              <a:gd name="connsiteX3" fmla="*/ 443126 w 1955570"/>
              <a:gd name="connsiteY3" fmla="*/ 2667000 h 3930982"/>
              <a:gd name="connsiteX4" fmla="*/ 273793 w 1955570"/>
              <a:gd name="connsiteY4" fmla="*/ 2413000 h 3930982"/>
              <a:gd name="connsiteX5" fmla="*/ 104460 w 1955570"/>
              <a:gd name="connsiteY5" fmla="*/ 2192867 h 3930982"/>
              <a:gd name="connsiteX6" fmla="*/ 2860 w 1955570"/>
              <a:gd name="connsiteY6" fmla="*/ 1905000 h 3930982"/>
              <a:gd name="connsiteX7" fmla="*/ 53660 w 1955570"/>
              <a:gd name="connsiteY7" fmla="*/ 1507067 h 3930982"/>
              <a:gd name="connsiteX8" fmla="*/ 307660 w 1955570"/>
              <a:gd name="connsiteY8" fmla="*/ 1058334 h 3930982"/>
              <a:gd name="connsiteX9" fmla="*/ 832593 w 1955570"/>
              <a:gd name="connsiteY9" fmla="*/ 541866 h 3930982"/>
              <a:gd name="connsiteX10" fmla="*/ 1636927 w 1955570"/>
              <a:gd name="connsiteY10" fmla="*/ 0 h 3930982"/>
              <a:gd name="connsiteX11" fmla="*/ 1738526 w 1955570"/>
              <a:gd name="connsiteY11" fmla="*/ 897467 h 3930982"/>
              <a:gd name="connsiteX12" fmla="*/ 1899393 w 1955570"/>
              <a:gd name="connsiteY12" fmla="*/ 1735667 h 3930982"/>
              <a:gd name="connsiteX13" fmla="*/ 1916326 w 1955570"/>
              <a:gd name="connsiteY13" fmla="*/ 2937934 h 3930982"/>
              <a:gd name="connsiteX14" fmla="*/ 1399860 w 1955570"/>
              <a:gd name="connsiteY14" fmla="*/ 3598334 h 3930982"/>
              <a:gd name="connsiteX15" fmla="*/ 697126 w 1955570"/>
              <a:gd name="connsiteY15" fmla="*/ 3886200 h 3930982"/>
              <a:gd name="connsiteX16" fmla="*/ 28260 w 1955570"/>
              <a:gd name="connsiteY16" fmla="*/ 3903134 h 3930982"/>
              <a:gd name="connsiteX0" fmla="*/ 28260 w 1954590"/>
              <a:gd name="connsiteY0" fmla="*/ 3903134 h 3930982"/>
              <a:gd name="connsiteX1" fmla="*/ 341526 w 1954590"/>
              <a:gd name="connsiteY1" fmla="*/ 3615267 h 3930982"/>
              <a:gd name="connsiteX2" fmla="*/ 553193 w 1954590"/>
              <a:gd name="connsiteY2" fmla="*/ 3191934 h 3930982"/>
              <a:gd name="connsiteX3" fmla="*/ 443126 w 1954590"/>
              <a:gd name="connsiteY3" fmla="*/ 2667000 h 3930982"/>
              <a:gd name="connsiteX4" fmla="*/ 273793 w 1954590"/>
              <a:gd name="connsiteY4" fmla="*/ 2413000 h 3930982"/>
              <a:gd name="connsiteX5" fmla="*/ 104460 w 1954590"/>
              <a:gd name="connsiteY5" fmla="*/ 2192867 h 3930982"/>
              <a:gd name="connsiteX6" fmla="*/ 2860 w 1954590"/>
              <a:gd name="connsiteY6" fmla="*/ 1905000 h 3930982"/>
              <a:gd name="connsiteX7" fmla="*/ 53660 w 1954590"/>
              <a:gd name="connsiteY7" fmla="*/ 1507067 h 3930982"/>
              <a:gd name="connsiteX8" fmla="*/ 307660 w 1954590"/>
              <a:gd name="connsiteY8" fmla="*/ 1058334 h 3930982"/>
              <a:gd name="connsiteX9" fmla="*/ 832593 w 1954590"/>
              <a:gd name="connsiteY9" fmla="*/ 541866 h 3930982"/>
              <a:gd name="connsiteX10" fmla="*/ 1636927 w 1954590"/>
              <a:gd name="connsiteY10" fmla="*/ 0 h 3930982"/>
              <a:gd name="connsiteX11" fmla="*/ 1763926 w 1954590"/>
              <a:gd name="connsiteY11" fmla="*/ 931333 h 3930982"/>
              <a:gd name="connsiteX12" fmla="*/ 1899393 w 1954590"/>
              <a:gd name="connsiteY12" fmla="*/ 1735667 h 3930982"/>
              <a:gd name="connsiteX13" fmla="*/ 1916326 w 1954590"/>
              <a:gd name="connsiteY13" fmla="*/ 2937934 h 3930982"/>
              <a:gd name="connsiteX14" fmla="*/ 1399860 w 1954590"/>
              <a:gd name="connsiteY14" fmla="*/ 3598334 h 3930982"/>
              <a:gd name="connsiteX15" fmla="*/ 697126 w 1954590"/>
              <a:gd name="connsiteY15" fmla="*/ 3886200 h 3930982"/>
              <a:gd name="connsiteX16" fmla="*/ 28260 w 1954590"/>
              <a:gd name="connsiteY16" fmla="*/ 3903134 h 3930982"/>
              <a:gd name="connsiteX0" fmla="*/ 28260 w 1960875"/>
              <a:gd name="connsiteY0" fmla="*/ 3903134 h 3930982"/>
              <a:gd name="connsiteX1" fmla="*/ 341526 w 1960875"/>
              <a:gd name="connsiteY1" fmla="*/ 3615267 h 3930982"/>
              <a:gd name="connsiteX2" fmla="*/ 553193 w 1960875"/>
              <a:gd name="connsiteY2" fmla="*/ 3191934 h 3930982"/>
              <a:gd name="connsiteX3" fmla="*/ 443126 w 1960875"/>
              <a:gd name="connsiteY3" fmla="*/ 2667000 h 3930982"/>
              <a:gd name="connsiteX4" fmla="*/ 273793 w 1960875"/>
              <a:gd name="connsiteY4" fmla="*/ 2413000 h 3930982"/>
              <a:gd name="connsiteX5" fmla="*/ 104460 w 1960875"/>
              <a:gd name="connsiteY5" fmla="*/ 2192867 h 3930982"/>
              <a:gd name="connsiteX6" fmla="*/ 2860 w 1960875"/>
              <a:gd name="connsiteY6" fmla="*/ 1905000 h 3930982"/>
              <a:gd name="connsiteX7" fmla="*/ 53660 w 1960875"/>
              <a:gd name="connsiteY7" fmla="*/ 1507067 h 3930982"/>
              <a:gd name="connsiteX8" fmla="*/ 307660 w 1960875"/>
              <a:gd name="connsiteY8" fmla="*/ 1058334 h 3930982"/>
              <a:gd name="connsiteX9" fmla="*/ 832593 w 1960875"/>
              <a:gd name="connsiteY9" fmla="*/ 541866 h 3930982"/>
              <a:gd name="connsiteX10" fmla="*/ 1636927 w 1960875"/>
              <a:gd name="connsiteY10" fmla="*/ 0 h 3930982"/>
              <a:gd name="connsiteX11" fmla="*/ 1763926 w 1960875"/>
              <a:gd name="connsiteY11" fmla="*/ 931333 h 3930982"/>
              <a:gd name="connsiteX12" fmla="*/ 1916326 w 1960875"/>
              <a:gd name="connsiteY12" fmla="*/ 1608667 h 3930982"/>
              <a:gd name="connsiteX13" fmla="*/ 1916326 w 1960875"/>
              <a:gd name="connsiteY13" fmla="*/ 2937934 h 3930982"/>
              <a:gd name="connsiteX14" fmla="*/ 1399860 w 1960875"/>
              <a:gd name="connsiteY14" fmla="*/ 3598334 h 3930982"/>
              <a:gd name="connsiteX15" fmla="*/ 697126 w 1960875"/>
              <a:gd name="connsiteY15" fmla="*/ 3886200 h 3930982"/>
              <a:gd name="connsiteX16" fmla="*/ 28260 w 1960875"/>
              <a:gd name="connsiteY16" fmla="*/ 3903134 h 3930982"/>
              <a:gd name="connsiteX0" fmla="*/ 28260 w 1957217"/>
              <a:gd name="connsiteY0" fmla="*/ 3903134 h 3930982"/>
              <a:gd name="connsiteX1" fmla="*/ 341526 w 1957217"/>
              <a:gd name="connsiteY1" fmla="*/ 3615267 h 3930982"/>
              <a:gd name="connsiteX2" fmla="*/ 553193 w 1957217"/>
              <a:gd name="connsiteY2" fmla="*/ 3191934 h 3930982"/>
              <a:gd name="connsiteX3" fmla="*/ 443126 w 1957217"/>
              <a:gd name="connsiteY3" fmla="*/ 2667000 h 3930982"/>
              <a:gd name="connsiteX4" fmla="*/ 273793 w 1957217"/>
              <a:gd name="connsiteY4" fmla="*/ 2413000 h 3930982"/>
              <a:gd name="connsiteX5" fmla="*/ 104460 w 1957217"/>
              <a:gd name="connsiteY5" fmla="*/ 2192867 h 3930982"/>
              <a:gd name="connsiteX6" fmla="*/ 2860 w 1957217"/>
              <a:gd name="connsiteY6" fmla="*/ 1905000 h 3930982"/>
              <a:gd name="connsiteX7" fmla="*/ 53660 w 1957217"/>
              <a:gd name="connsiteY7" fmla="*/ 1507067 h 3930982"/>
              <a:gd name="connsiteX8" fmla="*/ 307660 w 1957217"/>
              <a:gd name="connsiteY8" fmla="*/ 1058334 h 3930982"/>
              <a:gd name="connsiteX9" fmla="*/ 832593 w 1957217"/>
              <a:gd name="connsiteY9" fmla="*/ 541866 h 3930982"/>
              <a:gd name="connsiteX10" fmla="*/ 1636927 w 1957217"/>
              <a:gd name="connsiteY10" fmla="*/ 0 h 3930982"/>
              <a:gd name="connsiteX11" fmla="*/ 1848593 w 1957217"/>
              <a:gd name="connsiteY11" fmla="*/ 728133 h 3930982"/>
              <a:gd name="connsiteX12" fmla="*/ 1916326 w 1957217"/>
              <a:gd name="connsiteY12" fmla="*/ 1608667 h 3930982"/>
              <a:gd name="connsiteX13" fmla="*/ 1916326 w 1957217"/>
              <a:gd name="connsiteY13" fmla="*/ 2937934 h 3930982"/>
              <a:gd name="connsiteX14" fmla="*/ 1399860 w 1957217"/>
              <a:gd name="connsiteY14" fmla="*/ 3598334 h 3930982"/>
              <a:gd name="connsiteX15" fmla="*/ 697126 w 1957217"/>
              <a:gd name="connsiteY15" fmla="*/ 3886200 h 3930982"/>
              <a:gd name="connsiteX16" fmla="*/ 28260 w 1957217"/>
              <a:gd name="connsiteY16" fmla="*/ 3903134 h 3930982"/>
              <a:gd name="connsiteX0" fmla="*/ 28260 w 1916388"/>
              <a:gd name="connsiteY0" fmla="*/ 3903134 h 3930982"/>
              <a:gd name="connsiteX1" fmla="*/ 341526 w 1916388"/>
              <a:gd name="connsiteY1" fmla="*/ 3615267 h 3930982"/>
              <a:gd name="connsiteX2" fmla="*/ 553193 w 1916388"/>
              <a:gd name="connsiteY2" fmla="*/ 3191934 h 3930982"/>
              <a:gd name="connsiteX3" fmla="*/ 443126 w 1916388"/>
              <a:gd name="connsiteY3" fmla="*/ 2667000 h 3930982"/>
              <a:gd name="connsiteX4" fmla="*/ 273793 w 1916388"/>
              <a:gd name="connsiteY4" fmla="*/ 2413000 h 3930982"/>
              <a:gd name="connsiteX5" fmla="*/ 104460 w 1916388"/>
              <a:gd name="connsiteY5" fmla="*/ 2192867 h 3930982"/>
              <a:gd name="connsiteX6" fmla="*/ 2860 w 1916388"/>
              <a:gd name="connsiteY6" fmla="*/ 1905000 h 3930982"/>
              <a:gd name="connsiteX7" fmla="*/ 53660 w 1916388"/>
              <a:gd name="connsiteY7" fmla="*/ 1507067 h 3930982"/>
              <a:gd name="connsiteX8" fmla="*/ 307660 w 1916388"/>
              <a:gd name="connsiteY8" fmla="*/ 1058334 h 3930982"/>
              <a:gd name="connsiteX9" fmla="*/ 832593 w 1916388"/>
              <a:gd name="connsiteY9" fmla="*/ 541866 h 3930982"/>
              <a:gd name="connsiteX10" fmla="*/ 1636927 w 1916388"/>
              <a:gd name="connsiteY10" fmla="*/ 0 h 3930982"/>
              <a:gd name="connsiteX11" fmla="*/ 1848593 w 1916388"/>
              <a:gd name="connsiteY11" fmla="*/ 728133 h 3930982"/>
              <a:gd name="connsiteX12" fmla="*/ 1916326 w 1916388"/>
              <a:gd name="connsiteY12" fmla="*/ 1608667 h 3930982"/>
              <a:gd name="connsiteX13" fmla="*/ 1840126 w 1916388"/>
              <a:gd name="connsiteY13" fmla="*/ 2548467 h 3930982"/>
              <a:gd name="connsiteX14" fmla="*/ 1399860 w 1916388"/>
              <a:gd name="connsiteY14" fmla="*/ 3598334 h 3930982"/>
              <a:gd name="connsiteX15" fmla="*/ 697126 w 1916388"/>
              <a:gd name="connsiteY15" fmla="*/ 3886200 h 3930982"/>
              <a:gd name="connsiteX16" fmla="*/ 28260 w 1916388"/>
              <a:gd name="connsiteY16" fmla="*/ 3903134 h 3930982"/>
              <a:gd name="connsiteX0" fmla="*/ 28260 w 1916388"/>
              <a:gd name="connsiteY0" fmla="*/ 3903134 h 3942297"/>
              <a:gd name="connsiteX1" fmla="*/ 341526 w 1916388"/>
              <a:gd name="connsiteY1" fmla="*/ 3615267 h 3942297"/>
              <a:gd name="connsiteX2" fmla="*/ 553193 w 1916388"/>
              <a:gd name="connsiteY2" fmla="*/ 3191934 h 3942297"/>
              <a:gd name="connsiteX3" fmla="*/ 443126 w 1916388"/>
              <a:gd name="connsiteY3" fmla="*/ 2667000 h 3942297"/>
              <a:gd name="connsiteX4" fmla="*/ 273793 w 1916388"/>
              <a:gd name="connsiteY4" fmla="*/ 2413000 h 3942297"/>
              <a:gd name="connsiteX5" fmla="*/ 104460 w 1916388"/>
              <a:gd name="connsiteY5" fmla="*/ 2192867 h 3942297"/>
              <a:gd name="connsiteX6" fmla="*/ 2860 w 1916388"/>
              <a:gd name="connsiteY6" fmla="*/ 1905000 h 3942297"/>
              <a:gd name="connsiteX7" fmla="*/ 53660 w 1916388"/>
              <a:gd name="connsiteY7" fmla="*/ 1507067 h 3942297"/>
              <a:gd name="connsiteX8" fmla="*/ 307660 w 1916388"/>
              <a:gd name="connsiteY8" fmla="*/ 1058334 h 3942297"/>
              <a:gd name="connsiteX9" fmla="*/ 832593 w 1916388"/>
              <a:gd name="connsiteY9" fmla="*/ 541866 h 3942297"/>
              <a:gd name="connsiteX10" fmla="*/ 1636927 w 1916388"/>
              <a:gd name="connsiteY10" fmla="*/ 0 h 3942297"/>
              <a:gd name="connsiteX11" fmla="*/ 1848593 w 1916388"/>
              <a:gd name="connsiteY11" fmla="*/ 728133 h 3942297"/>
              <a:gd name="connsiteX12" fmla="*/ 1916326 w 1916388"/>
              <a:gd name="connsiteY12" fmla="*/ 1608667 h 3942297"/>
              <a:gd name="connsiteX13" fmla="*/ 1840126 w 1916388"/>
              <a:gd name="connsiteY13" fmla="*/ 2548467 h 3942297"/>
              <a:gd name="connsiteX14" fmla="*/ 1450660 w 1916388"/>
              <a:gd name="connsiteY14" fmla="*/ 3412068 h 3942297"/>
              <a:gd name="connsiteX15" fmla="*/ 697126 w 1916388"/>
              <a:gd name="connsiteY15" fmla="*/ 3886200 h 3942297"/>
              <a:gd name="connsiteX16" fmla="*/ 28260 w 1916388"/>
              <a:gd name="connsiteY16" fmla="*/ 3903134 h 3942297"/>
              <a:gd name="connsiteX0" fmla="*/ 28260 w 1916388"/>
              <a:gd name="connsiteY0" fmla="*/ 3903134 h 3942297"/>
              <a:gd name="connsiteX1" fmla="*/ 341526 w 1916388"/>
              <a:gd name="connsiteY1" fmla="*/ 3615267 h 3942297"/>
              <a:gd name="connsiteX2" fmla="*/ 553193 w 1916388"/>
              <a:gd name="connsiteY2" fmla="*/ 3191934 h 3942297"/>
              <a:gd name="connsiteX3" fmla="*/ 443126 w 1916388"/>
              <a:gd name="connsiteY3" fmla="*/ 2667000 h 3942297"/>
              <a:gd name="connsiteX4" fmla="*/ 273793 w 1916388"/>
              <a:gd name="connsiteY4" fmla="*/ 2413000 h 3942297"/>
              <a:gd name="connsiteX5" fmla="*/ 104460 w 1916388"/>
              <a:gd name="connsiteY5" fmla="*/ 2192867 h 3942297"/>
              <a:gd name="connsiteX6" fmla="*/ 2860 w 1916388"/>
              <a:gd name="connsiteY6" fmla="*/ 1905000 h 3942297"/>
              <a:gd name="connsiteX7" fmla="*/ 53660 w 1916388"/>
              <a:gd name="connsiteY7" fmla="*/ 1507067 h 3942297"/>
              <a:gd name="connsiteX8" fmla="*/ 307660 w 1916388"/>
              <a:gd name="connsiteY8" fmla="*/ 1058334 h 3942297"/>
              <a:gd name="connsiteX9" fmla="*/ 832593 w 1916388"/>
              <a:gd name="connsiteY9" fmla="*/ 541866 h 3942297"/>
              <a:gd name="connsiteX10" fmla="*/ 1636927 w 1916388"/>
              <a:gd name="connsiteY10" fmla="*/ 0 h 3942297"/>
              <a:gd name="connsiteX11" fmla="*/ 1848593 w 1916388"/>
              <a:gd name="connsiteY11" fmla="*/ 728133 h 3942297"/>
              <a:gd name="connsiteX12" fmla="*/ 1916326 w 1916388"/>
              <a:gd name="connsiteY12" fmla="*/ 1608667 h 3942297"/>
              <a:gd name="connsiteX13" fmla="*/ 1840126 w 1916388"/>
              <a:gd name="connsiteY13" fmla="*/ 2548467 h 3942297"/>
              <a:gd name="connsiteX14" fmla="*/ 1450660 w 1916388"/>
              <a:gd name="connsiteY14" fmla="*/ 3412068 h 3942297"/>
              <a:gd name="connsiteX15" fmla="*/ 697126 w 1916388"/>
              <a:gd name="connsiteY15" fmla="*/ 3886200 h 3942297"/>
              <a:gd name="connsiteX16" fmla="*/ 28260 w 1916388"/>
              <a:gd name="connsiteY16" fmla="*/ 3903134 h 3942297"/>
              <a:gd name="connsiteX0" fmla="*/ 28260 w 1916388"/>
              <a:gd name="connsiteY0" fmla="*/ 3903134 h 3920167"/>
              <a:gd name="connsiteX1" fmla="*/ 341526 w 1916388"/>
              <a:gd name="connsiteY1" fmla="*/ 3615267 h 3920167"/>
              <a:gd name="connsiteX2" fmla="*/ 553193 w 1916388"/>
              <a:gd name="connsiteY2" fmla="*/ 3191934 h 3920167"/>
              <a:gd name="connsiteX3" fmla="*/ 443126 w 1916388"/>
              <a:gd name="connsiteY3" fmla="*/ 2667000 h 3920167"/>
              <a:gd name="connsiteX4" fmla="*/ 273793 w 1916388"/>
              <a:gd name="connsiteY4" fmla="*/ 2413000 h 3920167"/>
              <a:gd name="connsiteX5" fmla="*/ 104460 w 1916388"/>
              <a:gd name="connsiteY5" fmla="*/ 2192867 h 3920167"/>
              <a:gd name="connsiteX6" fmla="*/ 2860 w 1916388"/>
              <a:gd name="connsiteY6" fmla="*/ 1905000 h 3920167"/>
              <a:gd name="connsiteX7" fmla="*/ 53660 w 1916388"/>
              <a:gd name="connsiteY7" fmla="*/ 1507067 h 3920167"/>
              <a:gd name="connsiteX8" fmla="*/ 307660 w 1916388"/>
              <a:gd name="connsiteY8" fmla="*/ 1058334 h 3920167"/>
              <a:gd name="connsiteX9" fmla="*/ 832593 w 1916388"/>
              <a:gd name="connsiteY9" fmla="*/ 541866 h 3920167"/>
              <a:gd name="connsiteX10" fmla="*/ 1636927 w 1916388"/>
              <a:gd name="connsiteY10" fmla="*/ 0 h 3920167"/>
              <a:gd name="connsiteX11" fmla="*/ 1848593 w 1916388"/>
              <a:gd name="connsiteY11" fmla="*/ 728133 h 3920167"/>
              <a:gd name="connsiteX12" fmla="*/ 1916326 w 1916388"/>
              <a:gd name="connsiteY12" fmla="*/ 1608667 h 3920167"/>
              <a:gd name="connsiteX13" fmla="*/ 1840126 w 1916388"/>
              <a:gd name="connsiteY13" fmla="*/ 2548467 h 3920167"/>
              <a:gd name="connsiteX14" fmla="*/ 1450660 w 1916388"/>
              <a:gd name="connsiteY14" fmla="*/ 3412068 h 3920167"/>
              <a:gd name="connsiteX15" fmla="*/ 857992 w 1916388"/>
              <a:gd name="connsiteY15" fmla="*/ 3835400 h 3920167"/>
              <a:gd name="connsiteX16" fmla="*/ 28260 w 1916388"/>
              <a:gd name="connsiteY16" fmla="*/ 3903134 h 3920167"/>
              <a:gd name="connsiteX0" fmla="*/ 256860 w 1916388"/>
              <a:gd name="connsiteY0" fmla="*/ 3937001 h 3949057"/>
              <a:gd name="connsiteX1" fmla="*/ 341526 w 1916388"/>
              <a:gd name="connsiteY1" fmla="*/ 3615267 h 3949057"/>
              <a:gd name="connsiteX2" fmla="*/ 553193 w 1916388"/>
              <a:gd name="connsiteY2" fmla="*/ 3191934 h 3949057"/>
              <a:gd name="connsiteX3" fmla="*/ 443126 w 1916388"/>
              <a:gd name="connsiteY3" fmla="*/ 2667000 h 3949057"/>
              <a:gd name="connsiteX4" fmla="*/ 273793 w 1916388"/>
              <a:gd name="connsiteY4" fmla="*/ 2413000 h 3949057"/>
              <a:gd name="connsiteX5" fmla="*/ 104460 w 1916388"/>
              <a:gd name="connsiteY5" fmla="*/ 2192867 h 3949057"/>
              <a:gd name="connsiteX6" fmla="*/ 2860 w 1916388"/>
              <a:gd name="connsiteY6" fmla="*/ 1905000 h 3949057"/>
              <a:gd name="connsiteX7" fmla="*/ 53660 w 1916388"/>
              <a:gd name="connsiteY7" fmla="*/ 1507067 h 3949057"/>
              <a:gd name="connsiteX8" fmla="*/ 307660 w 1916388"/>
              <a:gd name="connsiteY8" fmla="*/ 1058334 h 3949057"/>
              <a:gd name="connsiteX9" fmla="*/ 832593 w 1916388"/>
              <a:gd name="connsiteY9" fmla="*/ 541866 h 3949057"/>
              <a:gd name="connsiteX10" fmla="*/ 1636927 w 1916388"/>
              <a:gd name="connsiteY10" fmla="*/ 0 h 3949057"/>
              <a:gd name="connsiteX11" fmla="*/ 1848593 w 1916388"/>
              <a:gd name="connsiteY11" fmla="*/ 728133 h 3949057"/>
              <a:gd name="connsiteX12" fmla="*/ 1916326 w 1916388"/>
              <a:gd name="connsiteY12" fmla="*/ 1608667 h 3949057"/>
              <a:gd name="connsiteX13" fmla="*/ 1840126 w 1916388"/>
              <a:gd name="connsiteY13" fmla="*/ 2548467 h 3949057"/>
              <a:gd name="connsiteX14" fmla="*/ 1450660 w 1916388"/>
              <a:gd name="connsiteY14" fmla="*/ 3412068 h 3949057"/>
              <a:gd name="connsiteX15" fmla="*/ 857992 w 1916388"/>
              <a:gd name="connsiteY15" fmla="*/ 3835400 h 3949057"/>
              <a:gd name="connsiteX16" fmla="*/ 256860 w 1916388"/>
              <a:gd name="connsiteY16" fmla="*/ 3937001 h 3949057"/>
              <a:gd name="connsiteX0" fmla="*/ 256860 w 1916388"/>
              <a:gd name="connsiteY0" fmla="*/ 3937001 h 3949629"/>
              <a:gd name="connsiteX1" fmla="*/ 493926 w 1916388"/>
              <a:gd name="connsiteY1" fmla="*/ 3606800 h 3949629"/>
              <a:gd name="connsiteX2" fmla="*/ 553193 w 1916388"/>
              <a:gd name="connsiteY2" fmla="*/ 3191934 h 3949629"/>
              <a:gd name="connsiteX3" fmla="*/ 443126 w 1916388"/>
              <a:gd name="connsiteY3" fmla="*/ 2667000 h 3949629"/>
              <a:gd name="connsiteX4" fmla="*/ 273793 w 1916388"/>
              <a:gd name="connsiteY4" fmla="*/ 2413000 h 3949629"/>
              <a:gd name="connsiteX5" fmla="*/ 104460 w 1916388"/>
              <a:gd name="connsiteY5" fmla="*/ 2192867 h 3949629"/>
              <a:gd name="connsiteX6" fmla="*/ 2860 w 1916388"/>
              <a:gd name="connsiteY6" fmla="*/ 1905000 h 3949629"/>
              <a:gd name="connsiteX7" fmla="*/ 53660 w 1916388"/>
              <a:gd name="connsiteY7" fmla="*/ 1507067 h 3949629"/>
              <a:gd name="connsiteX8" fmla="*/ 307660 w 1916388"/>
              <a:gd name="connsiteY8" fmla="*/ 1058334 h 3949629"/>
              <a:gd name="connsiteX9" fmla="*/ 832593 w 1916388"/>
              <a:gd name="connsiteY9" fmla="*/ 541866 h 3949629"/>
              <a:gd name="connsiteX10" fmla="*/ 1636927 w 1916388"/>
              <a:gd name="connsiteY10" fmla="*/ 0 h 3949629"/>
              <a:gd name="connsiteX11" fmla="*/ 1848593 w 1916388"/>
              <a:gd name="connsiteY11" fmla="*/ 728133 h 3949629"/>
              <a:gd name="connsiteX12" fmla="*/ 1916326 w 1916388"/>
              <a:gd name="connsiteY12" fmla="*/ 1608667 h 3949629"/>
              <a:gd name="connsiteX13" fmla="*/ 1840126 w 1916388"/>
              <a:gd name="connsiteY13" fmla="*/ 2548467 h 3949629"/>
              <a:gd name="connsiteX14" fmla="*/ 1450660 w 1916388"/>
              <a:gd name="connsiteY14" fmla="*/ 3412068 h 3949629"/>
              <a:gd name="connsiteX15" fmla="*/ 857992 w 1916388"/>
              <a:gd name="connsiteY15" fmla="*/ 3835400 h 3949629"/>
              <a:gd name="connsiteX16" fmla="*/ 256860 w 1916388"/>
              <a:gd name="connsiteY16" fmla="*/ 3937001 h 3949629"/>
              <a:gd name="connsiteX0" fmla="*/ 256860 w 1916388"/>
              <a:gd name="connsiteY0" fmla="*/ 3937001 h 3940564"/>
              <a:gd name="connsiteX1" fmla="*/ 493926 w 1916388"/>
              <a:gd name="connsiteY1" fmla="*/ 3606800 h 3940564"/>
              <a:gd name="connsiteX2" fmla="*/ 553193 w 1916388"/>
              <a:gd name="connsiteY2" fmla="*/ 3191934 h 3940564"/>
              <a:gd name="connsiteX3" fmla="*/ 443126 w 1916388"/>
              <a:gd name="connsiteY3" fmla="*/ 2667000 h 3940564"/>
              <a:gd name="connsiteX4" fmla="*/ 273793 w 1916388"/>
              <a:gd name="connsiteY4" fmla="*/ 2413000 h 3940564"/>
              <a:gd name="connsiteX5" fmla="*/ 104460 w 1916388"/>
              <a:gd name="connsiteY5" fmla="*/ 2192867 h 3940564"/>
              <a:gd name="connsiteX6" fmla="*/ 2860 w 1916388"/>
              <a:gd name="connsiteY6" fmla="*/ 1905000 h 3940564"/>
              <a:gd name="connsiteX7" fmla="*/ 53660 w 1916388"/>
              <a:gd name="connsiteY7" fmla="*/ 1507067 h 3940564"/>
              <a:gd name="connsiteX8" fmla="*/ 307660 w 1916388"/>
              <a:gd name="connsiteY8" fmla="*/ 1058334 h 3940564"/>
              <a:gd name="connsiteX9" fmla="*/ 832593 w 1916388"/>
              <a:gd name="connsiteY9" fmla="*/ 541866 h 3940564"/>
              <a:gd name="connsiteX10" fmla="*/ 1636927 w 1916388"/>
              <a:gd name="connsiteY10" fmla="*/ 0 h 3940564"/>
              <a:gd name="connsiteX11" fmla="*/ 1848593 w 1916388"/>
              <a:gd name="connsiteY11" fmla="*/ 728133 h 3940564"/>
              <a:gd name="connsiteX12" fmla="*/ 1916326 w 1916388"/>
              <a:gd name="connsiteY12" fmla="*/ 1608667 h 3940564"/>
              <a:gd name="connsiteX13" fmla="*/ 1840126 w 1916388"/>
              <a:gd name="connsiteY13" fmla="*/ 2548467 h 3940564"/>
              <a:gd name="connsiteX14" fmla="*/ 1450660 w 1916388"/>
              <a:gd name="connsiteY14" fmla="*/ 3412068 h 3940564"/>
              <a:gd name="connsiteX15" fmla="*/ 1137392 w 1916388"/>
              <a:gd name="connsiteY15" fmla="*/ 3759200 h 3940564"/>
              <a:gd name="connsiteX16" fmla="*/ 256860 w 1916388"/>
              <a:gd name="connsiteY16" fmla="*/ 3937001 h 3940564"/>
              <a:gd name="connsiteX0" fmla="*/ 256860 w 1916388"/>
              <a:gd name="connsiteY0" fmla="*/ 3937001 h 3941217"/>
              <a:gd name="connsiteX1" fmla="*/ 493926 w 1916388"/>
              <a:gd name="connsiteY1" fmla="*/ 3606800 h 3941217"/>
              <a:gd name="connsiteX2" fmla="*/ 553193 w 1916388"/>
              <a:gd name="connsiteY2" fmla="*/ 3191934 h 3941217"/>
              <a:gd name="connsiteX3" fmla="*/ 443126 w 1916388"/>
              <a:gd name="connsiteY3" fmla="*/ 2667000 h 3941217"/>
              <a:gd name="connsiteX4" fmla="*/ 273793 w 1916388"/>
              <a:gd name="connsiteY4" fmla="*/ 2413000 h 3941217"/>
              <a:gd name="connsiteX5" fmla="*/ 104460 w 1916388"/>
              <a:gd name="connsiteY5" fmla="*/ 2192867 h 3941217"/>
              <a:gd name="connsiteX6" fmla="*/ 2860 w 1916388"/>
              <a:gd name="connsiteY6" fmla="*/ 1905000 h 3941217"/>
              <a:gd name="connsiteX7" fmla="*/ 53660 w 1916388"/>
              <a:gd name="connsiteY7" fmla="*/ 1507067 h 3941217"/>
              <a:gd name="connsiteX8" fmla="*/ 307660 w 1916388"/>
              <a:gd name="connsiteY8" fmla="*/ 1058334 h 3941217"/>
              <a:gd name="connsiteX9" fmla="*/ 832593 w 1916388"/>
              <a:gd name="connsiteY9" fmla="*/ 541866 h 3941217"/>
              <a:gd name="connsiteX10" fmla="*/ 1636927 w 1916388"/>
              <a:gd name="connsiteY10" fmla="*/ 0 h 3941217"/>
              <a:gd name="connsiteX11" fmla="*/ 1848593 w 1916388"/>
              <a:gd name="connsiteY11" fmla="*/ 728133 h 3941217"/>
              <a:gd name="connsiteX12" fmla="*/ 1916326 w 1916388"/>
              <a:gd name="connsiteY12" fmla="*/ 1608667 h 3941217"/>
              <a:gd name="connsiteX13" fmla="*/ 1840126 w 1916388"/>
              <a:gd name="connsiteY13" fmla="*/ 2548467 h 3941217"/>
              <a:gd name="connsiteX14" fmla="*/ 1679260 w 1916388"/>
              <a:gd name="connsiteY14" fmla="*/ 3276601 h 3941217"/>
              <a:gd name="connsiteX15" fmla="*/ 1137392 w 1916388"/>
              <a:gd name="connsiteY15" fmla="*/ 3759200 h 3941217"/>
              <a:gd name="connsiteX16" fmla="*/ 256860 w 1916388"/>
              <a:gd name="connsiteY16" fmla="*/ 3937001 h 3941217"/>
              <a:gd name="connsiteX0" fmla="*/ 256860 w 1916388"/>
              <a:gd name="connsiteY0" fmla="*/ 3937001 h 3941217"/>
              <a:gd name="connsiteX1" fmla="*/ 493926 w 1916388"/>
              <a:gd name="connsiteY1" fmla="*/ 3606800 h 3941217"/>
              <a:gd name="connsiteX2" fmla="*/ 553193 w 1916388"/>
              <a:gd name="connsiteY2" fmla="*/ 3191934 h 3941217"/>
              <a:gd name="connsiteX3" fmla="*/ 443126 w 1916388"/>
              <a:gd name="connsiteY3" fmla="*/ 2667000 h 3941217"/>
              <a:gd name="connsiteX4" fmla="*/ 273793 w 1916388"/>
              <a:gd name="connsiteY4" fmla="*/ 2413000 h 3941217"/>
              <a:gd name="connsiteX5" fmla="*/ 104460 w 1916388"/>
              <a:gd name="connsiteY5" fmla="*/ 2192867 h 3941217"/>
              <a:gd name="connsiteX6" fmla="*/ 2860 w 1916388"/>
              <a:gd name="connsiteY6" fmla="*/ 1905000 h 3941217"/>
              <a:gd name="connsiteX7" fmla="*/ 53660 w 1916388"/>
              <a:gd name="connsiteY7" fmla="*/ 1507067 h 3941217"/>
              <a:gd name="connsiteX8" fmla="*/ 307660 w 1916388"/>
              <a:gd name="connsiteY8" fmla="*/ 1058334 h 3941217"/>
              <a:gd name="connsiteX9" fmla="*/ 832593 w 1916388"/>
              <a:gd name="connsiteY9" fmla="*/ 541866 h 3941217"/>
              <a:gd name="connsiteX10" fmla="*/ 1636927 w 1916388"/>
              <a:gd name="connsiteY10" fmla="*/ 0 h 3941217"/>
              <a:gd name="connsiteX11" fmla="*/ 1848593 w 1916388"/>
              <a:gd name="connsiteY11" fmla="*/ 728133 h 3941217"/>
              <a:gd name="connsiteX12" fmla="*/ 1916326 w 1916388"/>
              <a:gd name="connsiteY12" fmla="*/ 1608667 h 3941217"/>
              <a:gd name="connsiteX13" fmla="*/ 1840126 w 1916388"/>
              <a:gd name="connsiteY13" fmla="*/ 2548467 h 3941217"/>
              <a:gd name="connsiteX14" fmla="*/ 1679260 w 1916388"/>
              <a:gd name="connsiteY14" fmla="*/ 3276601 h 3941217"/>
              <a:gd name="connsiteX15" fmla="*/ 1137392 w 1916388"/>
              <a:gd name="connsiteY15" fmla="*/ 3759200 h 3941217"/>
              <a:gd name="connsiteX16" fmla="*/ 256860 w 1916388"/>
              <a:gd name="connsiteY16" fmla="*/ 3937001 h 3941217"/>
              <a:gd name="connsiteX0" fmla="*/ 256860 w 1916388"/>
              <a:gd name="connsiteY0" fmla="*/ 3937001 h 3941217"/>
              <a:gd name="connsiteX1" fmla="*/ 493926 w 1916388"/>
              <a:gd name="connsiteY1" fmla="*/ 3606800 h 3941217"/>
              <a:gd name="connsiteX2" fmla="*/ 553193 w 1916388"/>
              <a:gd name="connsiteY2" fmla="*/ 3191934 h 3941217"/>
              <a:gd name="connsiteX3" fmla="*/ 443126 w 1916388"/>
              <a:gd name="connsiteY3" fmla="*/ 2667000 h 3941217"/>
              <a:gd name="connsiteX4" fmla="*/ 273793 w 1916388"/>
              <a:gd name="connsiteY4" fmla="*/ 2413000 h 3941217"/>
              <a:gd name="connsiteX5" fmla="*/ 104460 w 1916388"/>
              <a:gd name="connsiteY5" fmla="*/ 2192867 h 3941217"/>
              <a:gd name="connsiteX6" fmla="*/ 2860 w 1916388"/>
              <a:gd name="connsiteY6" fmla="*/ 1905000 h 3941217"/>
              <a:gd name="connsiteX7" fmla="*/ 53660 w 1916388"/>
              <a:gd name="connsiteY7" fmla="*/ 1507067 h 3941217"/>
              <a:gd name="connsiteX8" fmla="*/ 307660 w 1916388"/>
              <a:gd name="connsiteY8" fmla="*/ 1058334 h 3941217"/>
              <a:gd name="connsiteX9" fmla="*/ 832593 w 1916388"/>
              <a:gd name="connsiteY9" fmla="*/ 541866 h 3941217"/>
              <a:gd name="connsiteX10" fmla="*/ 1636927 w 1916388"/>
              <a:gd name="connsiteY10" fmla="*/ 0 h 3941217"/>
              <a:gd name="connsiteX11" fmla="*/ 1848593 w 1916388"/>
              <a:gd name="connsiteY11" fmla="*/ 728133 h 3941217"/>
              <a:gd name="connsiteX12" fmla="*/ 1916326 w 1916388"/>
              <a:gd name="connsiteY12" fmla="*/ 1608667 h 3941217"/>
              <a:gd name="connsiteX13" fmla="*/ 1840126 w 1916388"/>
              <a:gd name="connsiteY13" fmla="*/ 2548467 h 3941217"/>
              <a:gd name="connsiteX14" fmla="*/ 1679260 w 1916388"/>
              <a:gd name="connsiteY14" fmla="*/ 3276601 h 3941217"/>
              <a:gd name="connsiteX15" fmla="*/ 1137392 w 1916388"/>
              <a:gd name="connsiteY15" fmla="*/ 3759200 h 3941217"/>
              <a:gd name="connsiteX16" fmla="*/ 256860 w 1916388"/>
              <a:gd name="connsiteY16" fmla="*/ 3937001 h 3941217"/>
              <a:gd name="connsiteX0" fmla="*/ 256860 w 1916388"/>
              <a:gd name="connsiteY0" fmla="*/ 3937001 h 3940672"/>
              <a:gd name="connsiteX1" fmla="*/ 493926 w 1916388"/>
              <a:gd name="connsiteY1" fmla="*/ 3606800 h 3940672"/>
              <a:gd name="connsiteX2" fmla="*/ 553193 w 1916388"/>
              <a:gd name="connsiteY2" fmla="*/ 3191934 h 3940672"/>
              <a:gd name="connsiteX3" fmla="*/ 443126 w 1916388"/>
              <a:gd name="connsiteY3" fmla="*/ 2667000 h 3940672"/>
              <a:gd name="connsiteX4" fmla="*/ 273793 w 1916388"/>
              <a:gd name="connsiteY4" fmla="*/ 2413000 h 3940672"/>
              <a:gd name="connsiteX5" fmla="*/ 104460 w 1916388"/>
              <a:gd name="connsiteY5" fmla="*/ 2192867 h 3940672"/>
              <a:gd name="connsiteX6" fmla="*/ 2860 w 1916388"/>
              <a:gd name="connsiteY6" fmla="*/ 1905000 h 3940672"/>
              <a:gd name="connsiteX7" fmla="*/ 53660 w 1916388"/>
              <a:gd name="connsiteY7" fmla="*/ 1507067 h 3940672"/>
              <a:gd name="connsiteX8" fmla="*/ 307660 w 1916388"/>
              <a:gd name="connsiteY8" fmla="*/ 1058334 h 3940672"/>
              <a:gd name="connsiteX9" fmla="*/ 832593 w 1916388"/>
              <a:gd name="connsiteY9" fmla="*/ 541866 h 3940672"/>
              <a:gd name="connsiteX10" fmla="*/ 1636927 w 1916388"/>
              <a:gd name="connsiteY10" fmla="*/ 0 h 3940672"/>
              <a:gd name="connsiteX11" fmla="*/ 1848593 w 1916388"/>
              <a:gd name="connsiteY11" fmla="*/ 728133 h 3940672"/>
              <a:gd name="connsiteX12" fmla="*/ 1916326 w 1916388"/>
              <a:gd name="connsiteY12" fmla="*/ 1608667 h 3940672"/>
              <a:gd name="connsiteX13" fmla="*/ 1840126 w 1916388"/>
              <a:gd name="connsiteY13" fmla="*/ 2548467 h 3940672"/>
              <a:gd name="connsiteX14" fmla="*/ 1645394 w 1916388"/>
              <a:gd name="connsiteY14" fmla="*/ 3386668 h 3940672"/>
              <a:gd name="connsiteX15" fmla="*/ 1137392 w 1916388"/>
              <a:gd name="connsiteY15" fmla="*/ 3759200 h 3940672"/>
              <a:gd name="connsiteX16" fmla="*/ 256860 w 1916388"/>
              <a:gd name="connsiteY16" fmla="*/ 3937001 h 3940672"/>
              <a:gd name="connsiteX0" fmla="*/ 256860 w 1916388"/>
              <a:gd name="connsiteY0" fmla="*/ 3937001 h 3940672"/>
              <a:gd name="connsiteX1" fmla="*/ 493926 w 1916388"/>
              <a:gd name="connsiteY1" fmla="*/ 3606800 h 3940672"/>
              <a:gd name="connsiteX2" fmla="*/ 553193 w 1916388"/>
              <a:gd name="connsiteY2" fmla="*/ 3191934 h 3940672"/>
              <a:gd name="connsiteX3" fmla="*/ 443126 w 1916388"/>
              <a:gd name="connsiteY3" fmla="*/ 2667000 h 3940672"/>
              <a:gd name="connsiteX4" fmla="*/ 273793 w 1916388"/>
              <a:gd name="connsiteY4" fmla="*/ 2413000 h 3940672"/>
              <a:gd name="connsiteX5" fmla="*/ 104460 w 1916388"/>
              <a:gd name="connsiteY5" fmla="*/ 2192867 h 3940672"/>
              <a:gd name="connsiteX6" fmla="*/ 2860 w 1916388"/>
              <a:gd name="connsiteY6" fmla="*/ 1905000 h 3940672"/>
              <a:gd name="connsiteX7" fmla="*/ 53660 w 1916388"/>
              <a:gd name="connsiteY7" fmla="*/ 1507067 h 3940672"/>
              <a:gd name="connsiteX8" fmla="*/ 307660 w 1916388"/>
              <a:gd name="connsiteY8" fmla="*/ 1058334 h 3940672"/>
              <a:gd name="connsiteX9" fmla="*/ 832593 w 1916388"/>
              <a:gd name="connsiteY9" fmla="*/ 541866 h 3940672"/>
              <a:gd name="connsiteX10" fmla="*/ 1636927 w 1916388"/>
              <a:gd name="connsiteY10" fmla="*/ 0 h 3940672"/>
              <a:gd name="connsiteX11" fmla="*/ 1848593 w 1916388"/>
              <a:gd name="connsiteY11" fmla="*/ 728133 h 3940672"/>
              <a:gd name="connsiteX12" fmla="*/ 1916326 w 1916388"/>
              <a:gd name="connsiteY12" fmla="*/ 1608667 h 3940672"/>
              <a:gd name="connsiteX13" fmla="*/ 1840126 w 1916388"/>
              <a:gd name="connsiteY13" fmla="*/ 2548467 h 3940672"/>
              <a:gd name="connsiteX14" fmla="*/ 1645394 w 1916388"/>
              <a:gd name="connsiteY14" fmla="*/ 3386668 h 3940672"/>
              <a:gd name="connsiteX15" fmla="*/ 1137392 w 1916388"/>
              <a:gd name="connsiteY15" fmla="*/ 3759200 h 3940672"/>
              <a:gd name="connsiteX16" fmla="*/ 256860 w 1916388"/>
              <a:gd name="connsiteY16" fmla="*/ 3937001 h 3940672"/>
              <a:gd name="connsiteX0" fmla="*/ 256860 w 1916388"/>
              <a:gd name="connsiteY0" fmla="*/ 3937001 h 3941689"/>
              <a:gd name="connsiteX1" fmla="*/ 493926 w 1916388"/>
              <a:gd name="connsiteY1" fmla="*/ 3606800 h 3941689"/>
              <a:gd name="connsiteX2" fmla="*/ 553193 w 1916388"/>
              <a:gd name="connsiteY2" fmla="*/ 3191934 h 3941689"/>
              <a:gd name="connsiteX3" fmla="*/ 443126 w 1916388"/>
              <a:gd name="connsiteY3" fmla="*/ 2667000 h 3941689"/>
              <a:gd name="connsiteX4" fmla="*/ 273793 w 1916388"/>
              <a:gd name="connsiteY4" fmla="*/ 2413000 h 3941689"/>
              <a:gd name="connsiteX5" fmla="*/ 104460 w 1916388"/>
              <a:gd name="connsiteY5" fmla="*/ 2192867 h 3941689"/>
              <a:gd name="connsiteX6" fmla="*/ 2860 w 1916388"/>
              <a:gd name="connsiteY6" fmla="*/ 1905000 h 3941689"/>
              <a:gd name="connsiteX7" fmla="*/ 53660 w 1916388"/>
              <a:gd name="connsiteY7" fmla="*/ 1507067 h 3941689"/>
              <a:gd name="connsiteX8" fmla="*/ 307660 w 1916388"/>
              <a:gd name="connsiteY8" fmla="*/ 1058334 h 3941689"/>
              <a:gd name="connsiteX9" fmla="*/ 832593 w 1916388"/>
              <a:gd name="connsiteY9" fmla="*/ 541866 h 3941689"/>
              <a:gd name="connsiteX10" fmla="*/ 1636927 w 1916388"/>
              <a:gd name="connsiteY10" fmla="*/ 0 h 3941689"/>
              <a:gd name="connsiteX11" fmla="*/ 1848593 w 1916388"/>
              <a:gd name="connsiteY11" fmla="*/ 728133 h 3941689"/>
              <a:gd name="connsiteX12" fmla="*/ 1916326 w 1916388"/>
              <a:gd name="connsiteY12" fmla="*/ 1608667 h 3941689"/>
              <a:gd name="connsiteX13" fmla="*/ 1840126 w 1916388"/>
              <a:gd name="connsiteY13" fmla="*/ 2548467 h 3941689"/>
              <a:gd name="connsiteX14" fmla="*/ 1670794 w 1916388"/>
              <a:gd name="connsiteY14" fmla="*/ 3200401 h 3941689"/>
              <a:gd name="connsiteX15" fmla="*/ 1137392 w 1916388"/>
              <a:gd name="connsiteY15" fmla="*/ 3759200 h 3941689"/>
              <a:gd name="connsiteX16" fmla="*/ 256860 w 1916388"/>
              <a:gd name="connsiteY16" fmla="*/ 3937001 h 3941689"/>
              <a:gd name="connsiteX0" fmla="*/ 256860 w 1916388"/>
              <a:gd name="connsiteY0" fmla="*/ 3937001 h 3941689"/>
              <a:gd name="connsiteX1" fmla="*/ 493926 w 1916388"/>
              <a:gd name="connsiteY1" fmla="*/ 3606800 h 3941689"/>
              <a:gd name="connsiteX2" fmla="*/ 553193 w 1916388"/>
              <a:gd name="connsiteY2" fmla="*/ 3191934 h 3941689"/>
              <a:gd name="connsiteX3" fmla="*/ 443126 w 1916388"/>
              <a:gd name="connsiteY3" fmla="*/ 2667000 h 3941689"/>
              <a:gd name="connsiteX4" fmla="*/ 273793 w 1916388"/>
              <a:gd name="connsiteY4" fmla="*/ 2413000 h 3941689"/>
              <a:gd name="connsiteX5" fmla="*/ 104460 w 1916388"/>
              <a:gd name="connsiteY5" fmla="*/ 2192867 h 3941689"/>
              <a:gd name="connsiteX6" fmla="*/ 2860 w 1916388"/>
              <a:gd name="connsiteY6" fmla="*/ 1905000 h 3941689"/>
              <a:gd name="connsiteX7" fmla="*/ 53660 w 1916388"/>
              <a:gd name="connsiteY7" fmla="*/ 1507067 h 3941689"/>
              <a:gd name="connsiteX8" fmla="*/ 307660 w 1916388"/>
              <a:gd name="connsiteY8" fmla="*/ 1058334 h 3941689"/>
              <a:gd name="connsiteX9" fmla="*/ 832593 w 1916388"/>
              <a:gd name="connsiteY9" fmla="*/ 541866 h 3941689"/>
              <a:gd name="connsiteX10" fmla="*/ 1636927 w 1916388"/>
              <a:gd name="connsiteY10" fmla="*/ 0 h 3941689"/>
              <a:gd name="connsiteX11" fmla="*/ 1848593 w 1916388"/>
              <a:gd name="connsiteY11" fmla="*/ 728133 h 3941689"/>
              <a:gd name="connsiteX12" fmla="*/ 1916326 w 1916388"/>
              <a:gd name="connsiteY12" fmla="*/ 1608667 h 3941689"/>
              <a:gd name="connsiteX13" fmla="*/ 1840126 w 1916388"/>
              <a:gd name="connsiteY13" fmla="*/ 2548467 h 3941689"/>
              <a:gd name="connsiteX14" fmla="*/ 1670794 w 1916388"/>
              <a:gd name="connsiteY14" fmla="*/ 3200401 h 3941689"/>
              <a:gd name="connsiteX15" fmla="*/ 1137392 w 1916388"/>
              <a:gd name="connsiteY15" fmla="*/ 3759200 h 3941689"/>
              <a:gd name="connsiteX16" fmla="*/ 256860 w 1916388"/>
              <a:gd name="connsiteY16" fmla="*/ 3937001 h 3941689"/>
              <a:gd name="connsiteX0" fmla="*/ 256860 w 1957318"/>
              <a:gd name="connsiteY0" fmla="*/ 3937001 h 3941689"/>
              <a:gd name="connsiteX1" fmla="*/ 493926 w 1957318"/>
              <a:gd name="connsiteY1" fmla="*/ 3606800 h 3941689"/>
              <a:gd name="connsiteX2" fmla="*/ 553193 w 1957318"/>
              <a:gd name="connsiteY2" fmla="*/ 3191934 h 3941689"/>
              <a:gd name="connsiteX3" fmla="*/ 443126 w 1957318"/>
              <a:gd name="connsiteY3" fmla="*/ 2667000 h 3941689"/>
              <a:gd name="connsiteX4" fmla="*/ 273793 w 1957318"/>
              <a:gd name="connsiteY4" fmla="*/ 2413000 h 3941689"/>
              <a:gd name="connsiteX5" fmla="*/ 104460 w 1957318"/>
              <a:gd name="connsiteY5" fmla="*/ 2192867 h 3941689"/>
              <a:gd name="connsiteX6" fmla="*/ 2860 w 1957318"/>
              <a:gd name="connsiteY6" fmla="*/ 1905000 h 3941689"/>
              <a:gd name="connsiteX7" fmla="*/ 53660 w 1957318"/>
              <a:gd name="connsiteY7" fmla="*/ 1507067 h 3941689"/>
              <a:gd name="connsiteX8" fmla="*/ 307660 w 1957318"/>
              <a:gd name="connsiteY8" fmla="*/ 1058334 h 3941689"/>
              <a:gd name="connsiteX9" fmla="*/ 832593 w 1957318"/>
              <a:gd name="connsiteY9" fmla="*/ 541866 h 3941689"/>
              <a:gd name="connsiteX10" fmla="*/ 1636927 w 1957318"/>
              <a:gd name="connsiteY10" fmla="*/ 0 h 3941689"/>
              <a:gd name="connsiteX11" fmla="*/ 1848593 w 1957318"/>
              <a:gd name="connsiteY11" fmla="*/ 728133 h 3941689"/>
              <a:gd name="connsiteX12" fmla="*/ 1916326 w 1957318"/>
              <a:gd name="connsiteY12" fmla="*/ 1608667 h 3941689"/>
              <a:gd name="connsiteX13" fmla="*/ 1941726 w 1957318"/>
              <a:gd name="connsiteY13" fmla="*/ 2429934 h 3941689"/>
              <a:gd name="connsiteX14" fmla="*/ 1670794 w 1957318"/>
              <a:gd name="connsiteY14" fmla="*/ 3200401 h 3941689"/>
              <a:gd name="connsiteX15" fmla="*/ 1137392 w 1957318"/>
              <a:gd name="connsiteY15" fmla="*/ 3759200 h 3941689"/>
              <a:gd name="connsiteX16" fmla="*/ 256860 w 1957318"/>
              <a:gd name="connsiteY16" fmla="*/ 3937001 h 3941689"/>
              <a:gd name="connsiteX0" fmla="*/ 256860 w 1957554"/>
              <a:gd name="connsiteY0" fmla="*/ 3937001 h 3941689"/>
              <a:gd name="connsiteX1" fmla="*/ 493926 w 1957554"/>
              <a:gd name="connsiteY1" fmla="*/ 3606800 h 3941689"/>
              <a:gd name="connsiteX2" fmla="*/ 553193 w 1957554"/>
              <a:gd name="connsiteY2" fmla="*/ 3191934 h 3941689"/>
              <a:gd name="connsiteX3" fmla="*/ 443126 w 1957554"/>
              <a:gd name="connsiteY3" fmla="*/ 2667000 h 3941689"/>
              <a:gd name="connsiteX4" fmla="*/ 273793 w 1957554"/>
              <a:gd name="connsiteY4" fmla="*/ 2413000 h 3941689"/>
              <a:gd name="connsiteX5" fmla="*/ 104460 w 1957554"/>
              <a:gd name="connsiteY5" fmla="*/ 2192867 h 3941689"/>
              <a:gd name="connsiteX6" fmla="*/ 2860 w 1957554"/>
              <a:gd name="connsiteY6" fmla="*/ 1905000 h 3941689"/>
              <a:gd name="connsiteX7" fmla="*/ 53660 w 1957554"/>
              <a:gd name="connsiteY7" fmla="*/ 1507067 h 3941689"/>
              <a:gd name="connsiteX8" fmla="*/ 307660 w 1957554"/>
              <a:gd name="connsiteY8" fmla="*/ 1058334 h 3941689"/>
              <a:gd name="connsiteX9" fmla="*/ 832593 w 1957554"/>
              <a:gd name="connsiteY9" fmla="*/ 541866 h 3941689"/>
              <a:gd name="connsiteX10" fmla="*/ 1636927 w 1957554"/>
              <a:gd name="connsiteY10" fmla="*/ 0 h 3941689"/>
              <a:gd name="connsiteX11" fmla="*/ 1840127 w 1957554"/>
              <a:gd name="connsiteY11" fmla="*/ 694266 h 3941689"/>
              <a:gd name="connsiteX12" fmla="*/ 1916326 w 1957554"/>
              <a:gd name="connsiteY12" fmla="*/ 1608667 h 3941689"/>
              <a:gd name="connsiteX13" fmla="*/ 1941726 w 1957554"/>
              <a:gd name="connsiteY13" fmla="*/ 2429934 h 3941689"/>
              <a:gd name="connsiteX14" fmla="*/ 1670794 w 1957554"/>
              <a:gd name="connsiteY14" fmla="*/ 3200401 h 3941689"/>
              <a:gd name="connsiteX15" fmla="*/ 1137392 w 1957554"/>
              <a:gd name="connsiteY15" fmla="*/ 3759200 h 3941689"/>
              <a:gd name="connsiteX16" fmla="*/ 256860 w 1957554"/>
              <a:gd name="connsiteY16" fmla="*/ 3937001 h 3941689"/>
              <a:gd name="connsiteX0" fmla="*/ 256860 w 1957554"/>
              <a:gd name="connsiteY0" fmla="*/ 3937001 h 3941689"/>
              <a:gd name="connsiteX1" fmla="*/ 493926 w 1957554"/>
              <a:gd name="connsiteY1" fmla="*/ 3606800 h 3941689"/>
              <a:gd name="connsiteX2" fmla="*/ 553193 w 1957554"/>
              <a:gd name="connsiteY2" fmla="*/ 3191934 h 3941689"/>
              <a:gd name="connsiteX3" fmla="*/ 443126 w 1957554"/>
              <a:gd name="connsiteY3" fmla="*/ 2667000 h 3941689"/>
              <a:gd name="connsiteX4" fmla="*/ 273793 w 1957554"/>
              <a:gd name="connsiteY4" fmla="*/ 2413000 h 3941689"/>
              <a:gd name="connsiteX5" fmla="*/ 104460 w 1957554"/>
              <a:gd name="connsiteY5" fmla="*/ 2192867 h 3941689"/>
              <a:gd name="connsiteX6" fmla="*/ 2860 w 1957554"/>
              <a:gd name="connsiteY6" fmla="*/ 1905000 h 3941689"/>
              <a:gd name="connsiteX7" fmla="*/ 53660 w 1957554"/>
              <a:gd name="connsiteY7" fmla="*/ 1507067 h 3941689"/>
              <a:gd name="connsiteX8" fmla="*/ 307660 w 1957554"/>
              <a:gd name="connsiteY8" fmla="*/ 1058334 h 3941689"/>
              <a:gd name="connsiteX9" fmla="*/ 832593 w 1957554"/>
              <a:gd name="connsiteY9" fmla="*/ 541866 h 3941689"/>
              <a:gd name="connsiteX10" fmla="*/ 1636927 w 1957554"/>
              <a:gd name="connsiteY10" fmla="*/ 0 h 3941689"/>
              <a:gd name="connsiteX11" fmla="*/ 1840127 w 1957554"/>
              <a:gd name="connsiteY11" fmla="*/ 694266 h 3941689"/>
              <a:gd name="connsiteX12" fmla="*/ 1916326 w 1957554"/>
              <a:gd name="connsiteY12" fmla="*/ 1608667 h 3941689"/>
              <a:gd name="connsiteX13" fmla="*/ 1941726 w 1957554"/>
              <a:gd name="connsiteY13" fmla="*/ 2429934 h 3941689"/>
              <a:gd name="connsiteX14" fmla="*/ 1670794 w 1957554"/>
              <a:gd name="connsiteY14" fmla="*/ 3200401 h 3941689"/>
              <a:gd name="connsiteX15" fmla="*/ 1137392 w 1957554"/>
              <a:gd name="connsiteY15" fmla="*/ 3759200 h 3941689"/>
              <a:gd name="connsiteX16" fmla="*/ 256860 w 1957554"/>
              <a:gd name="connsiteY16" fmla="*/ 3937001 h 3941689"/>
              <a:gd name="connsiteX0" fmla="*/ 256860 w 1957554"/>
              <a:gd name="connsiteY0" fmla="*/ 3937001 h 3944713"/>
              <a:gd name="connsiteX1" fmla="*/ 87526 w 1957554"/>
              <a:gd name="connsiteY1" fmla="*/ 3547534 h 3944713"/>
              <a:gd name="connsiteX2" fmla="*/ 553193 w 1957554"/>
              <a:gd name="connsiteY2" fmla="*/ 3191934 h 3944713"/>
              <a:gd name="connsiteX3" fmla="*/ 443126 w 1957554"/>
              <a:gd name="connsiteY3" fmla="*/ 2667000 h 3944713"/>
              <a:gd name="connsiteX4" fmla="*/ 273793 w 1957554"/>
              <a:gd name="connsiteY4" fmla="*/ 2413000 h 3944713"/>
              <a:gd name="connsiteX5" fmla="*/ 104460 w 1957554"/>
              <a:gd name="connsiteY5" fmla="*/ 2192867 h 3944713"/>
              <a:gd name="connsiteX6" fmla="*/ 2860 w 1957554"/>
              <a:gd name="connsiteY6" fmla="*/ 1905000 h 3944713"/>
              <a:gd name="connsiteX7" fmla="*/ 53660 w 1957554"/>
              <a:gd name="connsiteY7" fmla="*/ 1507067 h 3944713"/>
              <a:gd name="connsiteX8" fmla="*/ 307660 w 1957554"/>
              <a:gd name="connsiteY8" fmla="*/ 1058334 h 3944713"/>
              <a:gd name="connsiteX9" fmla="*/ 832593 w 1957554"/>
              <a:gd name="connsiteY9" fmla="*/ 541866 h 3944713"/>
              <a:gd name="connsiteX10" fmla="*/ 1636927 w 1957554"/>
              <a:gd name="connsiteY10" fmla="*/ 0 h 3944713"/>
              <a:gd name="connsiteX11" fmla="*/ 1840127 w 1957554"/>
              <a:gd name="connsiteY11" fmla="*/ 694266 h 3944713"/>
              <a:gd name="connsiteX12" fmla="*/ 1916326 w 1957554"/>
              <a:gd name="connsiteY12" fmla="*/ 1608667 h 3944713"/>
              <a:gd name="connsiteX13" fmla="*/ 1941726 w 1957554"/>
              <a:gd name="connsiteY13" fmla="*/ 2429934 h 3944713"/>
              <a:gd name="connsiteX14" fmla="*/ 1670794 w 1957554"/>
              <a:gd name="connsiteY14" fmla="*/ 3200401 h 3944713"/>
              <a:gd name="connsiteX15" fmla="*/ 1137392 w 1957554"/>
              <a:gd name="connsiteY15" fmla="*/ 3759200 h 3944713"/>
              <a:gd name="connsiteX16" fmla="*/ 256860 w 1957554"/>
              <a:gd name="connsiteY16" fmla="*/ 3937001 h 3944713"/>
              <a:gd name="connsiteX0" fmla="*/ 383366 w 2084060"/>
              <a:gd name="connsiteY0" fmla="*/ 3937001 h 3944713"/>
              <a:gd name="connsiteX1" fmla="*/ 214032 w 2084060"/>
              <a:gd name="connsiteY1" fmla="*/ 3547534 h 3944713"/>
              <a:gd name="connsiteX2" fmla="*/ 10832 w 2084060"/>
              <a:gd name="connsiteY2" fmla="*/ 2836334 h 3944713"/>
              <a:gd name="connsiteX3" fmla="*/ 569632 w 2084060"/>
              <a:gd name="connsiteY3" fmla="*/ 2667000 h 3944713"/>
              <a:gd name="connsiteX4" fmla="*/ 400299 w 2084060"/>
              <a:gd name="connsiteY4" fmla="*/ 2413000 h 3944713"/>
              <a:gd name="connsiteX5" fmla="*/ 230966 w 2084060"/>
              <a:gd name="connsiteY5" fmla="*/ 2192867 h 3944713"/>
              <a:gd name="connsiteX6" fmla="*/ 129366 w 2084060"/>
              <a:gd name="connsiteY6" fmla="*/ 1905000 h 3944713"/>
              <a:gd name="connsiteX7" fmla="*/ 180166 w 2084060"/>
              <a:gd name="connsiteY7" fmla="*/ 1507067 h 3944713"/>
              <a:gd name="connsiteX8" fmla="*/ 434166 w 2084060"/>
              <a:gd name="connsiteY8" fmla="*/ 1058334 h 3944713"/>
              <a:gd name="connsiteX9" fmla="*/ 959099 w 2084060"/>
              <a:gd name="connsiteY9" fmla="*/ 541866 h 3944713"/>
              <a:gd name="connsiteX10" fmla="*/ 1763433 w 2084060"/>
              <a:gd name="connsiteY10" fmla="*/ 0 h 3944713"/>
              <a:gd name="connsiteX11" fmla="*/ 1966633 w 2084060"/>
              <a:gd name="connsiteY11" fmla="*/ 694266 h 3944713"/>
              <a:gd name="connsiteX12" fmla="*/ 2042832 w 2084060"/>
              <a:gd name="connsiteY12" fmla="*/ 1608667 h 3944713"/>
              <a:gd name="connsiteX13" fmla="*/ 2068232 w 2084060"/>
              <a:gd name="connsiteY13" fmla="*/ 2429934 h 3944713"/>
              <a:gd name="connsiteX14" fmla="*/ 1797300 w 2084060"/>
              <a:gd name="connsiteY14" fmla="*/ 3200401 h 3944713"/>
              <a:gd name="connsiteX15" fmla="*/ 1263898 w 2084060"/>
              <a:gd name="connsiteY15" fmla="*/ 3759200 h 3944713"/>
              <a:gd name="connsiteX16" fmla="*/ 383366 w 2084060"/>
              <a:gd name="connsiteY16" fmla="*/ 3937001 h 3944713"/>
              <a:gd name="connsiteX0" fmla="*/ 383366 w 2084060"/>
              <a:gd name="connsiteY0" fmla="*/ 3937001 h 3944713"/>
              <a:gd name="connsiteX1" fmla="*/ 214032 w 2084060"/>
              <a:gd name="connsiteY1" fmla="*/ 3547534 h 3944713"/>
              <a:gd name="connsiteX2" fmla="*/ 10832 w 2084060"/>
              <a:gd name="connsiteY2" fmla="*/ 2836334 h 3944713"/>
              <a:gd name="connsiteX3" fmla="*/ 569632 w 2084060"/>
              <a:gd name="connsiteY3" fmla="*/ 2667000 h 3944713"/>
              <a:gd name="connsiteX4" fmla="*/ 400299 w 2084060"/>
              <a:gd name="connsiteY4" fmla="*/ 2413000 h 3944713"/>
              <a:gd name="connsiteX5" fmla="*/ 230966 w 2084060"/>
              <a:gd name="connsiteY5" fmla="*/ 2192867 h 3944713"/>
              <a:gd name="connsiteX6" fmla="*/ 849033 w 2084060"/>
              <a:gd name="connsiteY6" fmla="*/ 1659467 h 3944713"/>
              <a:gd name="connsiteX7" fmla="*/ 180166 w 2084060"/>
              <a:gd name="connsiteY7" fmla="*/ 1507067 h 3944713"/>
              <a:gd name="connsiteX8" fmla="*/ 434166 w 2084060"/>
              <a:gd name="connsiteY8" fmla="*/ 1058334 h 3944713"/>
              <a:gd name="connsiteX9" fmla="*/ 959099 w 2084060"/>
              <a:gd name="connsiteY9" fmla="*/ 541866 h 3944713"/>
              <a:gd name="connsiteX10" fmla="*/ 1763433 w 2084060"/>
              <a:gd name="connsiteY10" fmla="*/ 0 h 3944713"/>
              <a:gd name="connsiteX11" fmla="*/ 1966633 w 2084060"/>
              <a:gd name="connsiteY11" fmla="*/ 694266 h 3944713"/>
              <a:gd name="connsiteX12" fmla="*/ 2042832 w 2084060"/>
              <a:gd name="connsiteY12" fmla="*/ 1608667 h 3944713"/>
              <a:gd name="connsiteX13" fmla="*/ 2068232 w 2084060"/>
              <a:gd name="connsiteY13" fmla="*/ 2429934 h 3944713"/>
              <a:gd name="connsiteX14" fmla="*/ 1797300 w 2084060"/>
              <a:gd name="connsiteY14" fmla="*/ 3200401 h 3944713"/>
              <a:gd name="connsiteX15" fmla="*/ 1263898 w 2084060"/>
              <a:gd name="connsiteY15" fmla="*/ 3759200 h 3944713"/>
              <a:gd name="connsiteX16" fmla="*/ 383366 w 2084060"/>
              <a:gd name="connsiteY16" fmla="*/ 3937001 h 3944713"/>
              <a:gd name="connsiteX0" fmla="*/ 383366 w 2084060"/>
              <a:gd name="connsiteY0" fmla="*/ 3937001 h 3944713"/>
              <a:gd name="connsiteX1" fmla="*/ 214032 w 2084060"/>
              <a:gd name="connsiteY1" fmla="*/ 3547534 h 3944713"/>
              <a:gd name="connsiteX2" fmla="*/ 10832 w 2084060"/>
              <a:gd name="connsiteY2" fmla="*/ 2836334 h 3944713"/>
              <a:gd name="connsiteX3" fmla="*/ 569632 w 2084060"/>
              <a:gd name="connsiteY3" fmla="*/ 2667000 h 3944713"/>
              <a:gd name="connsiteX4" fmla="*/ 400299 w 2084060"/>
              <a:gd name="connsiteY4" fmla="*/ 2413000 h 3944713"/>
              <a:gd name="connsiteX5" fmla="*/ 230966 w 2084060"/>
              <a:gd name="connsiteY5" fmla="*/ 2192867 h 3944713"/>
              <a:gd name="connsiteX6" fmla="*/ 849033 w 2084060"/>
              <a:gd name="connsiteY6" fmla="*/ 1659467 h 3944713"/>
              <a:gd name="connsiteX7" fmla="*/ 180166 w 2084060"/>
              <a:gd name="connsiteY7" fmla="*/ 1507067 h 3944713"/>
              <a:gd name="connsiteX8" fmla="*/ 1145366 w 2084060"/>
              <a:gd name="connsiteY8" fmla="*/ 973668 h 3944713"/>
              <a:gd name="connsiteX9" fmla="*/ 959099 w 2084060"/>
              <a:gd name="connsiteY9" fmla="*/ 541866 h 3944713"/>
              <a:gd name="connsiteX10" fmla="*/ 1763433 w 2084060"/>
              <a:gd name="connsiteY10" fmla="*/ 0 h 3944713"/>
              <a:gd name="connsiteX11" fmla="*/ 1966633 w 2084060"/>
              <a:gd name="connsiteY11" fmla="*/ 694266 h 3944713"/>
              <a:gd name="connsiteX12" fmla="*/ 2042832 w 2084060"/>
              <a:gd name="connsiteY12" fmla="*/ 1608667 h 3944713"/>
              <a:gd name="connsiteX13" fmla="*/ 2068232 w 2084060"/>
              <a:gd name="connsiteY13" fmla="*/ 2429934 h 3944713"/>
              <a:gd name="connsiteX14" fmla="*/ 1797300 w 2084060"/>
              <a:gd name="connsiteY14" fmla="*/ 3200401 h 3944713"/>
              <a:gd name="connsiteX15" fmla="*/ 1263898 w 2084060"/>
              <a:gd name="connsiteY15" fmla="*/ 3759200 h 3944713"/>
              <a:gd name="connsiteX16" fmla="*/ 383366 w 2084060"/>
              <a:gd name="connsiteY16" fmla="*/ 3937001 h 3944713"/>
              <a:gd name="connsiteX0" fmla="*/ 383366 w 2084060"/>
              <a:gd name="connsiteY0" fmla="*/ 3937001 h 3944713"/>
              <a:gd name="connsiteX1" fmla="*/ 214032 w 2084060"/>
              <a:gd name="connsiteY1" fmla="*/ 3547534 h 3944713"/>
              <a:gd name="connsiteX2" fmla="*/ 10832 w 2084060"/>
              <a:gd name="connsiteY2" fmla="*/ 2836334 h 3944713"/>
              <a:gd name="connsiteX3" fmla="*/ 569632 w 2084060"/>
              <a:gd name="connsiteY3" fmla="*/ 2667000 h 3944713"/>
              <a:gd name="connsiteX4" fmla="*/ 400299 w 2084060"/>
              <a:gd name="connsiteY4" fmla="*/ 2413000 h 3944713"/>
              <a:gd name="connsiteX5" fmla="*/ 230966 w 2084060"/>
              <a:gd name="connsiteY5" fmla="*/ 2192867 h 3944713"/>
              <a:gd name="connsiteX6" fmla="*/ 849033 w 2084060"/>
              <a:gd name="connsiteY6" fmla="*/ 1659467 h 3944713"/>
              <a:gd name="connsiteX7" fmla="*/ 1086100 w 2084060"/>
              <a:gd name="connsiteY7" fmla="*/ 1295400 h 3944713"/>
              <a:gd name="connsiteX8" fmla="*/ 1145366 w 2084060"/>
              <a:gd name="connsiteY8" fmla="*/ 973668 h 3944713"/>
              <a:gd name="connsiteX9" fmla="*/ 959099 w 2084060"/>
              <a:gd name="connsiteY9" fmla="*/ 541866 h 3944713"/>
              <a:gd name="connsiteX10" fmla="*/ 1763433 w 2084060"/>
              <a:gd name="connsiteY10" fmla="*/ 0 h 3944713"/>
              <a:gd name="connsiteX11" fmla="*/ 1966633 w 2084060"/>
              <a:gd name="connsiteY11" fmla="*/ 694266 h 3944713"/>
              <a:gd name="connsiteX12" fmla="*/ 2042832 w 2084060"/>
              <a:gd name="connsiteY12" fmla="*/ 1608667 h 3944713"/>
              <a:gd name="connsiteX13" fmla="*/ 2068232 w 2084060"/>
              <a:gd name="connsiteY13" fmla="*/ 2429934 h 3944713"/>
              <a:gd name="connsiteX14" fmla="*/ 1797300 w 2084060"/>
              <a:gd name="connsiteY14" fmla="*/ 3200401 h 3944713"/>
              <a:gd name="connsiteX15" fmla="*/ 1263898 w 2084060"/>
              <a:gd name="connsiteY15" fmla="*/ 3759200 h 3944713"/>
              <a:gd name="connsiteX16" fmla="*/ 383366 w 2084060"/>
              <a:gd name="connsiteY16" fmla="*/ 3937001 h 3944713"/>
              <a:gd name="connsiteX0" fmla="*/ 416226 w 2116920"/>
              <a:gd name="connsiteY0" fmla="*/ 3937001 h 3944713"/>
              <a:gd name="connsiteX1" fmla="*/ 246892 w 2116920"/>
              <a:gd name="connsiteY1" fmla="*/ 3547534 h 3944713"/>
              <a:gd name="connsiteX2" fmla="*/ 43692 w 2116920"/>
              <a:gd name="connsiteY2" fmla="*/ 2836334 h 3944713"/>
              <a:gd name="connsiteX3" fmla="*/ 35225 w 2116920"/>
              <a:gd name="connsiteY3" fmla="*/ 2573867 h 3944713"/>
              <a:gd name="connsiteX4" fmla="*/ 433159 w 2116920"/>
              <a:gd name="connsiteY4" fmla="*/ 2413000 h 3944713"/>
              <a:gd name="connsiteX5" fmla="*/ 263826 w 2116920"/>
              <a:gd name="connsiteY5" fmla="*/ 2192867 h 3944713"/>
              <a:gd name="connsiteX6" fmla="*/ 881893 w 2116920"/>
              <a:gd name="connsiteY6" fmla="*/ 1659467 h 3944713"/>
              <a:gd name="connsiteX7" fmla="*/ 1118960 w 2116920"/>
              <a:gd name="connsiteY7" fmla="*/ 1295400 h 3944713"/>
              <a:gd name="connsiteX8" fmla="*/ 1178226 w 2116920"/>
              <a:gd name="connsiteY8" fmla="*/ 973668 h 3944713"/>
              <a:gd name="connsiteX9" fmla="*/ 991959 w 2116920"/>
              <a:gd name="connsiteY9" fmla="*/ 541866 h 3944713"/>
              <a:gd name="connsiteX10" fmla="*/ 1796293 w 2116920"/>
              <a:gd name="connsiteY10" fmla="*/ 0 h 3944713"/>
              <a:gd name="connsiteX11" fmla="*/ 1999493 w 2116920"/>
              <a:gd name="connsiteY11" fmla="*/ 694266 h 3944713"/>
              <a:gd name="connsiteX12" fmla="*/ 2075692 w 2116920"/>
              <a:gd name="connsiteY12" fmla="*/ 1608667 h 3944713"/>
              <a:gd name="connsiteX13" fmla="*/ 2101092 w 2116920"/>
              <a:gd name="connsiteY13" fmla="*/ 2429934 h 3944713"/>
              <a:gd name="connsiteX14" fmla="*/ 1830160 w 2116920"/>
              <a:gd name="connsiteY14" fmla="*/ 3200401 h 3944713"/>
              <a:gd name="connsiteX15" fmla="*/ 1296758 w 2116920"/>
              <a:gd name="connsiteY15" fmla="*/ 3759200 h 3944713"/>
              <a:gd name="connsiteX16" fmla="*/ 416226 w 2116920"/>
              <a:gd name="connsiteY16" fmla="*/ 3937001 h 3944713"/>
              <a:gd name="connsiteX0" fmla="*/ 465787 w 2166481"/>
              <a:gd name="connsiteY0" fmla="*/ 3937001 h 3944713"/>
              <a:gd name="connsiteX1" fmla="*/ 296453 w 2166481"/>
              <a:gd name="connsiteY1" fmla="*/ 3547534 h 3944713"/>
              <a:gd name="connsiteX2" fmla="*/ 93253 w 2166481"/>
              <a:gd name="connsiteY2" fmla="*/ 2836334 h 3944713"/>
              <a:gd name="connsiteX3" fmla="*/ 84786 w 2166481"/>
              <a:gd name="connsiteY3" fmla="*/ 2573867 h 3944713"/>
              <a:gd name="connsiteX4" fmla="*/ 8587 w 2166481"/>
              <a:gd name="connsiteY4" fmla="*/ 2387600 h 3944713"/>
              <a:gd name="connsiteX5" fmla="*/ 313387 w 2166481"/>
              <a:gd name="connsiteY5" fmla="*/ 2192867 h 3944713"/>
              <a:gd name="connsiteX6" fmla="*/ 931454 w 2166481"/>
              <a:gd name="connsiteY6" fmla="*/ 1659467 h 3944713"/>
              <a:gd name="connsiteX7" fmla="*/ 1168521 w 2166481"/>
              <a:gd name="connsiteY7" fmla="*/ 1295400 h 3944713"/>
              <a:gd name="connsiteX8" fmla="*/ 1227787 w 2166481"/>
              <a:gd name="connsiteY8" fmla="*/ 973668 h 3944713"/>
              <a:gd name="connsiteX9" fmla="*/ 1041520 w 2166481"/>
              <a:gd name="connsiteY9" fmla="*/ 541866 h 3944713"/>
              <a:gd name="connsiteX10" fmla="*/ 1845854 w 2166481"/>
              <a:gd name="connsiteY10" fmla="*/ 0 h 3944713"/>
              <a:gd name="connsiteX11" fmla="*/ 2049054 w 2166481"/>
              <a:gd name="connsiteY11" fmla="*/ 694266 h 3944713"/>
              <a:gd name="connsiteX12" fmla="*/ 2125253 w 2166481"/>
              <a:gd name="connsiteY12" fmla="*/ 1608667 h 3944713"/>
              <a:gd name="connsiteX13" fmla="*/ 2150653 w 2166481"/>
              <a:gd name="connsiteY13" fmla="*/ 2429934 h 3944713"/>
              <a:gd name="connsiteX14" fmla="*/ 1879721 w 2166481"/>
              <a:gd name="connsiteY14" fmla="*/ 3200401 h 3944713"/>
              <a:gd name="connsiteX15" fmla="*/ 1346319 w 2166481"/>
              <a:gd name="connsiteY15" fmla="*/ 3759200 h 3944713"/>
              <a:gd name="connsiteX16" fmla="*/ 465787 w 2166481"/>
              <a:gd name="connsiteY16" fmla="*/ 3937001 h 3944713"/>
              <a:gd name="connsiteX0" fmla="*/ 465787 w 2166481"/>
              <a:gd name="connsiteY0" fmla="*/ 3937001 h 3944713"/>
              <a:gd name="connsiteX1" fmla="*/ 296453 w 2166481"/>
              <a:gd name="connsiteY1" fmla="*/ 3547534 h 3944713"/>
              <a:gd name="connsiteX2" fmla="*/ 93253 w 2166481"/>
              <a:gd name="connsiteY2" fmla="*/ 2836334 h 3944713"/>
              <a:gd name="connsiteX3" fmla="*/ 84786 w 2166481"/>
              <a:gd name="connsiteY3" fmla="*/ 2573867 h 3944713"/>
              <a:gd name="connsiteX4" fmla="*/ 8587 w 2166481"/>
              <a:gd name="connsiteY4" fmla="*/ 2387600 h 3944713"/>
              <a:gd name="connsiteX5" fmla="*/ 313387 w 2166481"/>
              <a:gd name="connsiteY5" fmla="*/ 2091267 h 3944713"/>
              <a:gd name="connsiteX6" fmla="*/ 931454 w 2166481"/>
              <a:gd name="connsiteY6" fmla="*/ 1659467 h 3944713"/>
              <a:gd name="connsiteX7" fmla="*/ 1168521 w 2166481"/>
              <a:gd name="connsiteY7" fmla="*/ 1295400 h 3944713"/>
              <a:gd name="connsiteX8" fmla="*/ 1227787 w 2166481"/>
              <a:gd name="connsiteY8" fmla="*/ 973668 h 3944713"/>
              <a:gd name="connsiteX9" fmla="*/ 1041520 w 2166481"/>
              <a:gd name="connsiteY9" fmla="*/ 541866 h 3944713"/>
              <a:gd name="connsiteX10" fmla="*/ 1845854 w 2166481"/>
              <a:gd name="connsiteY10" fmla="*/ 0 h 3944713"/>
              <a:gd name="connsiteX11" fmla="*/ 2049054 w 2166481"/>
              <a:gd name="connsiteY11" fmla="*/ 694266 h 3944713"/>
              <a:gd name="connsiteX12" fmla="*/ 2125253 w 2166481"/>
              <a:gd name="connsiteY12" fmla="*/ 1608667 h 3944713"/>
              <a:gd name="connsiteX13" fmla="*/ 2150653 w 2166481"/>
              <a:gd name="connsiteY13" fmla="*/ 2429934 h 3944713"/>
              <a:gd name="connsiteX14" fmla="*/ 1879721 w 2166481"/>
              <a:gd name="connsiteY14" fmla="*/ 3200401 h 3944713"/>
              <a:gd name="connsiteX15" fmla="*/ 1346319 w 2166481"/>
              <a:gd name="connsiteY15" fmla="*/ 3759200 h 3944713"/>
              <a:gd name="connsiteX16" fmla="*/ 465787 w 2166481"/>
              <a:gd name="connsiteY16" fmla="*/ 3937001 h 3944713"/>
              <a:gd name="connsiteX0" fmla="*/ 457829 w 2158523"/>
              <a:gd name="connsiteY0" fmla="*/ 3937001 h 3944713"/>
              <a:gd name="connsiteX1" fmla="*/ 288495 w 2158523"/>
              <a:gd name="connsiteY1" fmla="*/ 3547534 h 3944713"/>
              <a:gd name="connsiteX2" fmla="*/ 85295 w 2158523"/>
              <a:gd name="connsiteY2" fmla="*/ 2836334 h 3944713"/>
              <a:gd name="connsiteX3" fmla="*/ 76828 w 2158523"/>
              <a:gd name="connsiteY3" fmla="*/ 2573867 h 3944713"/>
              <a:gd name="connsiteX4" fmla="*/ 9095 w 2158523"/>
              <a:gd name="connsiteY4" fmla="*/ 2319867 h 3944713"/>
              <a:gd name="connsiteX5" fmla="*/ 305429 w 2158523"/>
              <a:gd name="connsiteY5" fmla="*/ 2091267 h 3944713"/>
              <a:gd name="connsiteX6" fmla="*/ 923496 w 2158523"/>
              <a:gd name="connsiteY6" fmla="*/ 1659467 h 3944713"/>
              <a:gd name="connsiteX7" fmla="*/ 1160563 w 2158523"/>
              <a:gd name="connsiteY7" fmla="*/ 1295400 h 3944713"/>
              <a:gd name="connsiteX8" fmla="*/ 1219829 w 2158523"/>
              <a:gd name="connsiteY8" fmla="*/ 973668 h 3944713"/>
              <a:gd name="connsiteX9" fmla="*/ 1033562 w 2158523"/>
              <a:gd name="connsiteY9" fmla="*/ 541866 h 3944713"/>
              <a:gd name="connsiteX10" fmla="*/ 1837896 w 2158523"/>
              <a:gd name="connsiteY10" fmla="*/ 0 h 3944713"/>
              <a:gd name="connsiteX11" fmla="*/ 2041096 w 2158523"/>
              <a:gd name="connsiteY11" fmla="*/ 694266 h 3944713"/>
              <a:gd name="connsiteX12" fmla="*/ 2117295 w 2158523"/>
              <a:gd name="connsiteY12" fmla="*/ 1608667 h 3944713"/>
              <a:gd name="connsiteX13" fmla="*/ 2142695 w 2158523"/>
              <a:gd name="connsiteY13" fmla="*/ 2429934 h 3944713"/>
              <a:gd name="connsiteX14" fmla="*/ 1871763 w 2158523"/>
              <a:gd name="connsiteY14" fmla="*/ 3200401 h 3944713"/>
              <a:gd name="connsiteX15" fmla="*/ 1338361 w 2158523"/>
              <a:gd name="connsiteY15" fmla="*/ 3759200 h 3944713"/>
              <a:gd name="connsiteX16" fmla="*/ 457829 w 2158523"/>
              <a:gd name="connsiteY16" fmla="*/ 3937001 h 3944713"/>
              <a:gd name="connsiteX0" fmla="*/ 457179 w 2157873"/>
              <a:gd name="connsiteY0" fmla="*/ 3937001 h 3944713"/>
              <a:gd name="connsiteX1" fmla="*/ 287845 w 2157873"/>
              <a:gd name="connsiteY1" fmla="*/ 3547534 h 3944713"/>
              <a:gd name="connsiteX2" fmla="*/ 25379 w 2157873"/>
              <a:gd name="connsiteY2" fmla="*/ 3132667 h 3944713"/>
              <a:gd name="connsiteX3" fmla="*/ 76178 w 2157873"/>
              <a:gd name="connsiteY3" fmla="*/ 2573867 h 3944713"/>
              <a:gd name="connsiteX4" fmla="*/ 8445 w 2157873"/>
              <a:gd name="connsiteY4" fmla="*/ 2319867 h 3944713"/>
              <a:gd name="connsiteX5" fmla="*/ 304779 w 2157873"/>
              <a:gd name="connsiteY5" fmla="*/ 2091267 h 3944713"/>
              <a:gd name="connsiteX6" fmla="*/ 922846 w 2157873"/>
              <a:gd name="connsiteY6" fmla="*/ 1659467 h 3944713"/>
              <a:gd name="connsiteX7" fmla="*/ 1159913 w 2157873"/>
              <a:gd name="connsiteY7" fmla="*/ 1295400 h 3944713"/>
              <a:gd name="connsiteX8" fmla="*/ 1219179 w 2157873"/>
              <a:gd name="connsiteY8" fmla="*/ 973668 h 3944713"/>
              <a:gd name="connsiteX9" fmla="*/ 1032912 w 2157873"/>
              <a:gd name="connsiteY9" fmla="*/ 541866 h 3944713"/>
              <a:gd name="connsiteX10" fmla="*/ 1837246 w 2157873"/>
              <a:gd name="connsiteY10" fmla="*/ 0 h 3944713"/>
              <a:gd name="connsiteX11" fmla="*/ 2040446 w 2157873"/>
              <a:gd name="connsiteY11" fmla="*/ 694266 h 3944713"/>
              <a:gd name="connsiteX12" fmla="*/ 2116645 w 2157873"/>
              <a:gd name="connsiteY12" fmla="*/ 1608667 h 3944713"/>
              <a:gd name="connsiteX13" fmla="*/ 2142045 w 2157873"/>
              <a:gd name="connsiteY13" fmla="*/ 2429934 h 3944713"/>
              <a:gd name="connsiteX14" fmla="*/ 1871113 w 2157873"/>
              <a:gd name="connsiteY14" fmla="*/ 3200401 h 3944713"/>
              <a:gd name="connsiteX15" fmla="*/ 1337711 w 2157873"/>
              <a:gd name="connsiteY15" fmla="*/ 3759200 h 3944713"/>
              <a:gd name="connsiteX16" fmla="*/ 457179 w 2157873"/>
              <a:gd name="connsiteY16" fmla="*/ 3937001 h 3944713"/>
              <a:gd name="connsiteX0" fmla="*/ 550480 w 2251174"/>
              <a:gd name="connsiteY0" fmla="*/ 3937001 h 3944713"/>
              <a:gd name="connsiteX1" fmla="*/ 381146 w 2251174"/>
              <a:gd name="connsiteY1" fmla="*/ 3547534 h 3944713"/>
              <a:gd name="connsiteX2" fmla="*/ 118680 w 2251174"/>
              <a:gd name="connsiteY2" fmla="*/ 3132667 h 3944713"/>
              <a:gd name="connsiteX3" fmla="*/ 146 w 2251174"/>
              <a:gd name="connsiteY3" fmla="*/ 2751667 h 3944713"/>
              <a:gd name="connsiteX4" fmla="*/ 101746 w 2251174"/>
              <a:gd name="connsiteY4" fmla="*/ 2319867 h 3944713"/>
              <a:gd name="connsiteX5" fmla="*/ 398080 w 2251174"/>
              <a:gd name="connsiteY5" fmla="*/ 2091267 h 3944713"/>
              <a:gd name="connsiteX6" fmla="*/ 1016147 w 2251174"/>
              <a:gd name="connsiteY6" fmla="*/ 1659467 h 3944713"/>
              <a:gd name="connsiteX7" fmla="*/ 1253214 w 2251174"/>
              <a:gd name="connsiteY7" fmla="*/ 1295400 h 3944713"/>
              <a:gd name="connsiteX8" fmla="*/ 1312480 w 2251174"/>
              <a:gd name="connsiteY8" fmla="*/ 973668 h 3944713"/>
              <a:gd name="connsiteX9" fmla="*/ 1126213 w 2251174"/>
              <a:gd name="connsiteY9" fmla="*/ 541866 h 3944713"/>
              <a:gd name="connsiteX10" fmla="*/ 1930547 w 2251174"/>
              <a:gd name="connsiteY10" fmla="*/ 0 h 3944713"/>
              <a:gd name="connsiteX11" fmla="*/ 2133747 w 2251174"/>
              <a:gd name="connsiteY11" fmla="*/ 694266 h 3944713"/>
              <a:gd name="connsiteX12" fmla="*/ 2209946 w 2251174"/>
              <a:gd name="connsiteY12" fmla="*/ 1608667 h 3944713"/>
              <a:gd name="connsiteX13" fmla="*/ 2235346 w 2251174"/>
              <a:gd name="connsiteY13" fmla="*/ 2429934 h 3944713"/>
              <a:gd name="connsiteX14" fmla="*/ 1964414 w 2251174"/>
              <a:gd name="connsiteY14" fmla="*/ 3200401 h 3944713"/>
              <a:gd name="connsiteX15" fmla="*/ 1431012 w 2251174"/>
              <a:gd name="connsiteY15" fmla="*/ 3759200 h 3944713"/>
              <a:gd name="connsiteX16" fmla="*/ 550480 w 2251174"/>
              <a:gd name="connsiteY16" fmla="*/ 3937001 h 3944713"/>
              <a:gd name="connsiteX0" fmla="*/ 550480 w 2251174"/>
              <a:gd name="connsiteY0" fmla="*/ 3937001 h 3939125"/>
              <a:gd name="connsiteX1" fmla="*/ 237213 w 2251174"/>
              <a:gd name="connsiteY1" fmla="*/ 3666067 h 3939125"/>
              <a:gd name="connsiteX2" fmla="*/ 118680 w 2251174"/>
              <a:gd name="connsiteY2" fmla="*/ 3132667 h 3939125"/>
              <a:gd name="connsiteX3" fmla="*/ 146 w 2251174"/>
              <a:gd name="connsiteY3" fmla="*/ 2751667 h 3939125"/>
              <a:gd name="connsiteX4" fmla="*/ 101746 w 2251174"/>
              <a:gd name="connsiteY4" fmla="*/ 2319867 h 3939125"/>
              <a:gd name="connsiteX5" fmla="*/ 398080 w 2251174"/>
              <a:gd name="connsiteY5" fmla="*/ 2091267 h 3939125"/>
              <a:gd name="connsiteX6" fmla="*/ 1016147 w 2251174"/>
              <a:gd name="connsiteY6" fmla="*/ 1659467 h 3939125"/>
              <a:gd name="connsiteX7" fmla="*/ 1253214 w 2251174"/>
              <a:gd name="connsiteY7" fmla="*/ 1295400 h 3939125"/>
              <a:gd name="connsiteX8" fmla="*/ 1312480 w 2251174"/>
              <a:gd name="connsiteY8" fmla="*/ 973668 h 3939125"/>
              <a:gd name="connsiteX9" fmla="*/ 1126213 w 2251174"/>
              <a:gd name="connsiteY9" fmla="*/ 541866 h 3939125"/>
              <a:gd name="connsiteX10" fmla="*/ 1930547 w 2251174"/>
              <a:gd name="connsiteY10" fmla="*/ 0 h 3939125"/>
              <a:gd name="connsiteX11" fmla="*/ 2133747 w 2251174"/>
              <a:gd name="connsiteY11" fmla="*/ 694266 h 3939125"/>
              <a:gd name="connsiteX12" fmla="*/ 2209946 w 2251174"/>
              <a:gd name="connsiteY12" fmla="*/ 1608667 h 3939125"/>
              <a:gd name="connsiteX13" fmla="*/ 2235346 w 2251174"/>
              <a:gd name="connsiteY13" fmla="*/ 2429934 h 3939125"/>
              <a:gd name="connsiteX14" fmla="*/ 1964414 w 2251174"/>
              <a:gd name="connsiteY14" fmla="*/ 3200401 h 3939125"/>
              <a:gd name="connsiteX15" fmla="*/ 1431012 w 2251174"/>
              <a:gd name="connsiteY15" fmla="*/ 3759200 h 3939125"/>
              <a:gd name="connsiteX16" fmla="*/ 550480 w 2251174"/>
              <a:gd name="connsiteY16" fmla="*/ 3937001 h 3939125"/>
              <a:gd name="connsiteX0" fmla="*/ 553532 w 2254226"/>
              <a:gd name="connsiteY0" fmla="*/ 3937001 h 3939125"/>
              <a:gd name="connsiteX1" fmla="*/ 240265 w 2254226"/>
              <a:gd name="connsiteY1" fmla="*/ 3666067 h 3939125"/>
              <a:gd name="connsiteX2" fmla="*/ 45532 w 2254226"/>
              <a:gd name="connsiteY2" fmla="*/ 3115733 h 3939125"/>
              <a:gd name="connsiteX3" fmla="*/ 3198 w 2254226"/>
              <a:gd name="connsiteY3" fmla="*/ 2751667 h 3939125"/>
              <a:gd name="connsiteX4" fmla="*/ 104798 w 2254226"/>
              <a:gd name="connsiteY4" fmla="*/ 2319867 h 3939125"/>
              <a:gd name="connsiteX5" fmla="*/ 401132 w 2254226"/>
              <a:gd name="connsiteY5" fmla="*/ 2091267 h 3939125"/>
              <a:gd name="connsiteX6" fmla="*/ 1019199 w 2254226"/>
              <a:gd name="connsiteY6" fmla="*/ 1659467 h 3939125"/>
              <a:gd name="connsiteX7" fmla="*/ 1256266 w 2254226"/>
              <a:gd name="connsiteY7" fmla="*/ 1295400 h 3939125"/>
              <a:gd name="connsiteX8" fmla="*/ 1315532 w 2254226"/>
              <a:gd name="connsiteY8" fmla="*/ 973668 h 3939125"/>
              <a:gd name="connsiteX9" fmla="*/ 1129265 w 2254226"/>
              <a:gd name="connsiteY9" fmla="*/ 541866 h 3939125"/>
              <a:gd name="connsiteX10" fmla="*/ 1933599 w 2254226"/>
              <a:gd name="connsiteY10" fmla="*/ 0 h 3939125"/>
              <a:gd name="connsiteX11" fmla="*/ 2136799 w 2254226"/>
              <a:gd name="connsiteY11" fmla="*/ 694266 h 3939125"/>
              <a:gd name="connsiteX12" fmla="*/ 2212998 w 2254226"/>
              <a:gd name="connsiteY12" fmla="*/ 1608667 h 3939125"/>
              <a:gd name="connsiteX13" fmla="*/ 2238398 w 2254226"/>
              <a:gd name="connsiteY13" fmla="*/ 2429934 h 3939125"/>
              <a:gd name="connsiteX14" fmla="*/ 1967466 w 2254226"/>
              <a:gd name="connsiteY14" fmla="*/ 3200401 h 3939125"/>
              <a:gd name="connsiteX15" fmla="*/ 1434064 w 2254226"/>
              <a:gd name="connsiteY15" fmla="*/ 3759200 h 3939125"/>
              <a:gd name="connsiteX16" fmla="*/ 553532 w 2254226"/>
              <a:gd name="connsiteY16" fmla="*/ 3937001 h 3939125"/>
              <a:gd name="connsiteX0" fmla="*/ 553690 w 2254384"/>
              <a:gd name="connsiteY0" fmla="*/ 3937001 h 3945172"/>
              <a:gd name="connsiteX1" fmla="*/ 248890 w 2254384"/>
              <a:gd name="connsiteY1" fmla="*/ 3539067 h 3945172"/>
              <a:gd name="connsiteX2" fmla="*/ 45690 w 2254384"/>
              <a:gd name="connsiteY2" fmla="*/ 3115733 h 3945172"/>
              <a:gd name="connsiteX3" fmla="*/ 3356 w 2254384"/>
              <a:gd name="connsiteY3" fmla="*/ 2751667 h 3945172"/>
              <a:gd name="connsiteX4" fmla="*/ 104956 w 2254384"/>
              <a:gd name="connsiteY4" fmla="*/ 2319867 h 3945172"/>
              <a:gd name="connsiteX5" fmla="*/ 401290 w 2254384"/>
              <a:gd name="connsiteY5" fmla="*/ 2091267 h 3945172"/>
              <a:gd name="connsiteX6" fmla="*/ 1019357 w 2254384"/>
              <a:gd name="connsiteY6" fmla="*/ 1659467 h 3945172"/>
              <a:gd name="connsiteX7" fmla="*/ 1256424 w 2254384"/>
              <a:gd name="connsiteY7" fmla="*/ 1295400 h 3945172"/>
              <a:gd name="connsiteX8" fmla="*/ 1315690 w 2254384"/>
              <a:gd name="connsiteY8" fmla="*/ 973668 h 3945172"/>
              <a:gd name="connsiteX9" fmla="*/ 1129423 w 2254384"/>
              <a:gd name="connsiteY9" fmla="*/ 541866 h 3945172"/>
              <a:gd name="connsiteX10" fmla="*/ 1933757 w 2254384"/>
              <a:gd name="connsiteY10" fmla="*/ 0 h 3945172"/>
              <a:gd name="connsiteX11" fmla="*/ 2136957 w 2254384"/>
              <a:gd name="connsiteY11" fmla="*/ 694266 h 3945172"/>
              <a:gd name="connsiteX12" fmla="*/ 2213156 w 2254384"/>
              <a:gd name="connsiteY12" fmla="*/ 1608667 h 3945172"/>
              <a:gd name="connsiteX13" fmla="*/ 2238556 w 2254384"/>
              <a:gd name="connsiteY13" fmla="*/ 2429934 h 3945172"/>
              <a:gd name="connsiteX14" fmla="*/ 1967624 w 2254384"/>
              <a:gd name="connsiteY14" fmla="*/ 3200401 h 3945172"/>
              <a:gd name="connsiteX15" fmla="*/ 1434222 w 2254384"/>
              <a:gd name="connsiteY15" fmla="*/ 3759200 h 3945172"/>
              <a:gd name="connsiteX16" fmla="*/ 553690 w 2254384"/>
              <a:gd name="connsiteY16" fmla="*/ 3937001 h 3945172"/>
              <a:gd name="connsiteX0" fmla="*/ 557215 w 2257909"/>
              <a:gd name="connsiteY0" fmla="*/ 3937001 h 3945172"/>
              <a:gd name="connsiteX1" fmla="*/ 252415 w 2257909"/>
              <a:gd name="connsiteY1" fmla="*/ 3539067 h 3945172"/>
              <a:gd name="connsiteX2" fmla="*/ 49215 w 2257909"/>
              <a:gd name="connsiteY2" fmla="*/ 3115733 h 3945172"/>
              <a:gd name="connsiteX3" fmla="*/ 6881 w 2257909"/>
              <a:gd name="connsiteY3" fmla="*/ 2751667 h 3945172"/>
              <a:gd name="connsiteX4" fmla="*/ 159281 w 2257909"/>
              <a:gd name="connsiteY4" fmla="*/ 2302934 h 3945172"/>
              <a:gd name="connsiteX5" fmla="*/ 404815 w 2257909"/>
              <a:gd name="connsiteY5" fmla="*/ 2091267 h 3945172"/>
              <a:gd name="connsiteX6" fmla="*/ 1022882 w 2257909"/>
              <a:gd name="connsiteY6" fmla="*/ 1659467 h 3945172"/>
              <a:gd name="connsiteX7" fmla="*/ 1259949 w 2257909"/>
              <a:gd name="connsiteY7" fmla="*/ 1295400 h 3945172"/>
              <a:gd name="connsiteX8" fmla="*/ 1319215 w 2257909"/>
              <a:gd name="connsiteY8" fmla="*/ 973668 h 3945172"/>
              <a:gd name="connsiteX9" fmla="*/ 1132948 w 2257909"/>
              <a:gd name="connsiteY9" fmla="*/ 541866 h 3945172"/>
              <a:gd name="connsiteX10" fmla="*/ 1937282 w 2257909"/>
              <a:gd name="connsiteY10" fmla="*/ 0 h 3945172"/>
              <a:gd name="connsiteX11" fmla="*/ 2140482 w 2257909"/>
              <a:gd name="connsiteY11" fmla="*/ 694266 h 3945172"/>
              <a:gd name="connsiteX12" fmla="*/ 2216681 w 2257909"/>
              <a:gd name="connsiteY12" fmla="*/ 1608667 h 3945172"/>
              <a:gd name="connsiteX13" fmla="*/ 2242081 w 2257909"/>
              <a:gd name="connsiteY13" fmla="*/ 2429934 h 3945172"/>
              <a:gd name="connsiteX14" fmla="*/ 1971149 w 2257909"/>
              <a:gd name="connsiteY14" fmla="*/ 3200401 h 3945172"/>
              <a:gd name="connsiteX15" fmla="*/ 1437747 w 2257909"/>
              <a:gd name="connsiteY15" fmla="*/ 3759200 h 3945172"/>
              <a:gd name="connsiteX16" fmla="*/ 557215 w 2257909"/>
              <a:gd name="connsiteY16" fmla="*/ 3937001 h 3945172"/>
              <a:gd name="connsiteX0" fmla="*/ 557215 w 2257909"/>
              <a:gd name="connsiteY0" fmla="*/ 3937001 h 3945172"/>
              <a:gd name="connsiteX1" fmla="*/ 252415 w 2257909"/>
              <a:gd name="connsiteY1" fmla="*/ 3539067 h 3945172"/>
              <a:gd name="connsiteX2" fmla="*/ 49215 w 2257909"/>
              <a:gd name="connsiteY2" fmla="*/ 3115733 h 3945172"/>
              <a:gd name="connsiteX3" fmla="*/ 6881 w 2257909"/>
              <a:gd name="connsiteY3" fmla="*/ 2751667 h 3945172"/>
              <a:gd name="connsiteX4" fmla="*/ 159281 w 2257909"/>
              <a:gd name="connsiteY4" fmla="*/ 2302934 h 3945172"/>
              <a:gd name="connsiteX5" fmla="*/ 464082 w 2257909"/>
              <a:gd name="connsiteY5" fmla="*/ 2032001 h 3945172"/>
              <a:gd name="connsiteX6" fmla="*/ 1022882 w 2257909"/>
              <a:gd name="connsiteY6" fmla="*/ 1659467 h 3945172"/>
              <a:gd name="connsiteX7" fmla="*/ 1259949 w 2257909"/>
              <a:gd name="connsiteY7" fmla="*/ 1295400 h 3945172"/>
              <a:gd name="connsiteX8" fmla="*/ 1319215 w 2257909"/>
              <a:gd name="connsiteY8" fmla="*/ 973668 h 3945172"/>
              <a:gd name="connsiteX9" fmla="*/ 1132948 w 2257909"/>
              <a:gd name="connsiteY9" fmla="*/ 541866 h 3945172"/>
              <a:gd name="connsiteX10" fmla="*/ 1937282 w 2257909"/>
              <a:gd name="connsiteY10" fmla="*/ 0 h 3945172"/>
              <a:gd name="connsiteX11" fmla="*/ 2140482 w 2257909"/>
              <a:gd name="connsiteY11" fmla="*/ 694266 h 3945172"/>
              <a:gd name="connsiteX12" fmla="*/ 2216681 w 2257909"/>
              <a:gd name="connsiteY12" fmla="*/ 1608667 h 3945172"/>
              <a:gd name="connsiteX13" fmla="*/ 2242081 w 2257909"/>
              <a:gd name="connsiteY13" fmla="*/ 2429934 h 3945172"/>
              <a:gd name="connsiteX14" fmla="*/ 1971149 w 2257909"/>
              <a:gd name="connsiteY14" fmla="*/ 3200401 h 3945172"/>
              <a:gd name="connsiteX15" fmla="*/ 1437747 w 2257909"/>
              <a:gd name="connsiteY15" fmla="*/ 3759200 h 3945172"/>
              <a:gd name="connsiteX16" fmla="*/ 557215 w 2257909"/>
              <a:gd name="connsiteY16" fmla="*/ 3937001 h 3945172"/>
              <a:gd name="connsiteX0" fmla="*/ 560239 w 2260933"/>
              <a:gd name="connsiteY0" fmla="*/ 3937001 h 3945172"/>
              <a:gd name="connsiteX1" fmla="*/ 255439 w 2260933"/>
              <a:gd name="connsiteY1" fmla="*/ 3539067 h 3945172"/>
              <a:gd name="connsiteX2" fmla="*/ 52239 w 2260933"/>
              <a:gd name="connsiteY2" fmla="*/ 3115733 h 3945172"/>
              <a:gd name="connsiteX3" fmla="*/ 9905 w 2260933"/>
              <a:gd name="connsiteY3" fmla="*/ 2751667 h 3945172"/>
              <a:gd name="connsiteX4" fmla="*/ 204639 w 2260933"/>
              <a:gd name="connsiteY4" fmla="*/ 2260601 h 3945172"/>
              <a:gd name="connsiteX5" fmla="*/ 467106 w 2260933"/>
              <a:gd name="connsiteY5" fmla="*/ 2032001 h 3945172"/>
              <a:gd name="connsiteX6" fmla="*/ 1025906 w 2260933"/>
              <a:gd name="connsiteY6" fmla="*/ 1659467 h 3945172"/>
              <a:gd name="connsiteX7" fmla="*/ 1262973 w 2260933"/>
              <a:gd name="connsiteY7" fmla="*/ 1295400 h 3945172"/>
              <a:gd name="connsiteX8" fmla="*/ 1322239 w 2260933"/>
              <a:gd name="connsiteY8" fmla="*/ 973668 h 3945172"/>
              <a:gd name="connsiteX9" fmla="*/ 1135972 w 2260933"/>
              <a:gd name="connsiteY9" fmla="*/ 541866 h 3945172"/>
              <a:gd name="connsiteX10" fmla="*/ 1940306 w 2260933"/>
              <a:gd name="connsiteY10" fmla="*/ 0 h 3945172"/>
              <a:gd name="connsiteX11" fmla="*/ 2143506 w 2260933"/>
              <a:gd name="connsiteY11" fmla="*/ 694266 h 3945172"/>
              <a:gd name="connsiteX12" fmla="*/ 2219705 w 2260933"/>
              <a:gd name="connsiteY12" fmla="*/ 1608667 h 3945172"/>
              <a:gd name="connsiteX13" fmla="*/ 2245105 w 2260933"/>
              <a:gd name="connsiteY13" fmla="*/ 2429934 h 3945172"/>
              <a:gd name="connsiteX14" fmla="*/ 1974173 w 2260933"/>
              <a:gd name="connsiteY14" fmla="*/ 3200401 h 3945172"/>
              <a:gd name="connsiteX15" fmla="*/ 1440771 w 2260933"/>
              <a:gd name="connsiteY15" fmla="*/ 3759200 h 3945172"/>
              <a:gd name="connsiteX16" fmla="*/ 560239 w 2260933"/>
              <a:gd name="connsiteY16" fmla="*/ 3937001 h 3945172"/>
              <a:gd name="connsiteX0" fmla="*/ 560239 w 2260933"/>
              <a:gd name="connsiteY0" fmla="*/ 3937001 h 3945172"/>
              <a:gd name="connsiteX1" fmla="*/ 255439 w 2260933"/>
              <a:gd name="connsiteY1" fmla="*/ 3539067 h 3945172"/>
              <a:gd name="connsiteX2" fmla="*/ 52239 w 2260933"/>
              <a:gd name="connsiteY2" fmla="*/ 3115733 h 3945172"/>
              <a:gd name="connsiteX3" fmla="*/ 9905 w 2260933"/>
              <a:gd name="connsiteY3" fmla="*/ 2751667 h 3945172"/>
              <a:gd name="connsiteX4" fmla="*/ 204639 w 2260933"/>
              <a:gd name="connsiteY4" fmla="*/ 2260601 h 3945172"/>
              <a:gd name="connsiteX5" fmla="*/ 467106 w 2260933"/>
              <a:gd name="connsiteY5" fmla="*/ 2032001 h 3945172"/>
              <a:gd name="connsiteX6" fmla="*/ 1025906 w 2260933"/>
              <a:gd name="connsiteY6" fmla="*/ 1659467 h 3945172"/>
              <a:gd name="connsiteX7" fmla="*/ 1262973 w 2260933"/>
              <a:gd name="connsiteY7" fmla="*/ 1295400 h 3945172"/>
              <a:gd name="connsiteX8" fmla="*/ 1322239 w 2260933"/>
              <a:gd name="connsiteY8" fmla="*/ 973668 h 3945172"/>
              <a:gd name="connsiteX9" fmla="*/ 1440772 w 2260933"/>
              <a:gd name="connsiteY9" fmla="*/ 618066 h 3945172"/>
              <a:gd name="connsiteX10" fmla="*/ 1940306 w 2260933"/>
              <a:gd name="connsiteY10" fmla="*/ 0 h 3945172"/>
              <a:gd name="connsiteX11" fmla="*/ 2143506 w 2260933"/>
              <a:gd name="connsiteY11" fmla="*/ 694266 h 3945172"/>
              <a:gd name="connsiteX12" fmla="*/ 2219705 w 2260933"/>
              <a:gd name="connsiteY12" fmla="*/ 1608667 h 3945172"/>
              <a:gd name="connsiteX13" fmla="*/ 2245105 w 2260933"/>
              <a:gd name="connsiteY13" fmla="*/ 2429934 h 3945172"/>
              <a:gd name="connsiteX14" fmla="*/ 1974173 w 2260933"/>
              <a:gd name="connsiteY14" fmla="*/ 3200401 h 3945172"/>
              <a:gd name="connsiteX15" fmla="*/ 1440771 w 2260933"/>
              <a:gd name="connsiteY15" fmla="*/ 3759200 h 3945172"/>
              <a:gd name="connsiteX16" fmla="*/ 560239 w 2260933"/>
              <a:gd name="connsiteY16" fmla="*/ 3937001 h 3945172"/>
              <a:gd name="connsiteX0" fmla="*/ 560239 w 2260933"/>
              <a:gd name="connsiteY0" fmla="*/ 4089401 h 4097572"/>
              <a:gd name="connsiteX1" fmla="*/ 255439 w 2260933"/>
              <a:gd name="connsiteY1" fmla="*/ 3691467 h 4097572"/>
              <a:gd name="connsiteX2" fmla="*/ 52239 w 2260933"/>
              <a:gd name="connsiteY2" fmla="*/ 3268133 h 4097572"/>
              <a:gd name="connsiteX3" fmla="*/ 9905 w 2260933"/>
              <a:gd name="connsiteY3" fmla="*/ 2904067 h 4097572"/>
              <a:gd name="connsiteX4" fmla="*/ 204639 w 2260933"/>
              <a:gd name="connsiteY4" fmla="*/ 2413001 h 4097572"/>
              <a:gd name="connsiteX5" fmla="*/ 467106 w 2260933"/>
              <a:gd name="connsiteY5" fmla="*/ 2184401 h 4097572"/>
              <a:gd name="connsiteX6" fmla="*/ 1025906 w 2260933"/>
              <a:gd name="connsiteY6" fmla="*/ 1811867 h 4097572"/>
              <a:gd name="connsiteX7" fmla="*/ 1262973 w 2260933"/>
              <a:gd name="connsiteY7" fmla="*/ 1447800 h 4097572"/>
              <a:gd name="connsiteX8" fmla="*/ 1322239 w 2260933"/>
              <a:gd name="connsiteY8" fmla="*/ 1126068 h 4097572"/>
              <a:gd name="connsiteX9" fmla="*/ 1440772 w 2260933"/>
              <a:gd name="connsiteY9" fmla="*/ 770466 h 4097572"/>
              <a:gd name="connsiteX10" fmla="*/ 1567772 w 2260933"/>
              <a:gd name="connsiteY10" fmla="*/ 0 h 4097572"/>
              <a:gd name="connsiteX11" fmla="*/ 2143506 w 2260933"/>
              <a:gd name="connsiteY11" fmla="*/ 846666 h 4097572"/>
              <a:gd name="connsiteX12" fmla="*/ 2219705 w 2260933"/>
              <a:gd name="connsiteY12" fmla="*/ 1761067 h 4097572"/>
              <a:gd name="connsiteX13" fmla="*/ 2245105 w 2260933"/>
              <a:gd name="connsiteY13" fmla="*/ 2582334 h 4097572"/>
              <a:gd name="connsiteX14" fmla="*/ 1974173 w 2260933"/>
              <a:gd name="connsiteY14" fmla="*/ 3352801 h 4097572"/>
              <a:gd name="connsiteX15" fmla="*/ 1440771 w 2260933"/>
              <a:gd name="connsiteY15" fmla="*/ 3911600 h 4097572"/>
              <a:gd name="connsiteX16" fmla="*/ 560239 w 2260933"/>
              <a:gd name="connsiteY16" fmla="*/ 4089401 h 4097572"/>
              <a:gd name="connsiteX0" fmla="*/ 560239 w 2260933"/>
              <a:gd name="connsiteY0" fmla="*/ 4089401 h 4097572"/>
              <a:gd name="connsiteX1" fmla="*/ 255439 w 2260933"/>
              <a:gd name="connsiteY1" fmla="*/ 3691467 h 4097572"/>
              <a:gd name="connsiteX2" fmla="*/ 52239 w 2260933"/>
              <a:gd name="connsiteY2" fmla="*/ 3268133 h 4097572"/>
              <a:gd name="connsiteX3" fmla="*/ 9905 w 2260933"/>
              <a:gd name="connsiteY3" fmla="*/ 2904067 h 4097572"/>
              <a:gd name="connsiteX4" fmla="*/ 204639 w 2260933"/>
              <a:gd name="connsiteY4" fmla="*/ 2413001 h 4097572"/>
              <a:gd name="connsiteX5" fmla="*/ 467106 w 2260933"/>
              <a:gd name="connsiteY5" fmla="*/ 2184401 h 4097572"/>
              <a:gd name="connsiteX6" fmla="*/ 1025906 w 2260933"/>
              <a:gd name="connsiteY6" fmla="*/ 1811867 h 4097572"/>
              <a:gd name="connsiteX7" fmla="*/ 1262973 w 2260933"/>
              <a:gd name="connsiteY7" fmla="*/ 1447800 h 4097572"/>
              <a:gd name="connsiteX8" fmla="*/ 1322239 w 2260933"/>
              <a:gd name="connsiteY8" fmla="*/ 1126068 h 4097572"/>
              <a:gd name="connsiteX9" fmla="*/ 1440772 w 2260933"/>
              <a:gd name="connsiteY9" fmla="*/ 770466 h 4097572"/>
              <a:gd name="connsiteX10" fmla="*/ 1567772 w 2260933"/>
              <a:gd name="connsiteY10" fmla="*/ 0 h 4097572"/>
              <a:gd name="connsiteX11" fmla="*/ 2143506 w 2260933"/>
              <a:gd name="connsiteY11" fmla="*/ 846666 h 4097572"/>
              <a:gd name="connsiteX12" fmla="*/ 2219705 w 2260933"/>
              <a:gd name="connsiteY12" fmla="*/ 1761067 h 4097572"/>
              <a:gd name="connsiteX13" fmla="*/ 2245105 w 2260933"/>
              <a:gd name="connsiteY13" fmla="*/ 2582334 h 4097572"/>
              <a:gd name="connsiteX14" fmla="*/ 1974173 w 2260933"/>
              <a:gd name="connsiteY14" fmla="*/ 3352801 h 4097572"/>
              <a:gd name="connsiteX15" fmla="*/ 1440771 w 2260933"/>
              <a:gd name="connsiteY15" fmla="*/ 3911600 h 4097572"/>
              <a:gd name="connsiteX16" fmla="*/ 560239 w 2260933"/>
              <a:gd name="connsiteY16" fmla="*/ 4089401 h 4097572"/>
              <a:gd name="connsiteX0" fmla="*/ 560239 w 2260933"/>
              <a:gd name="connsiteY0" fmla="*/ 4089401 h 4097572"/>
              <a:gd name="connsiteX1" fmla="*/ 255439 w 2260933"/>
              <a:gd name="connsiteY1" fmla="*/ 3691467 h 4097572"/>
              <a:gd name="connsiteX2" fmla="*/ 52239 w 2260933"/>
              <a:gd name="connsiteY2" fmla="*/ 3268133 h 4097572"/>
              <a:gd name="connsiteX3" fmla="*/ 9905 w 2260933"/>
              <a:gd name="connsiteY3" fmla="*/ 2904067 h 4097572"/>
              <a:gd name="connsiteX4" fmla="*/ 204639 w 2260933"/>
              <a:gd name="connsiteY4" fmla="*/ 2413001 h 4097572"/>
              <a:gd name="connsiteX5" fmla="*/ 467106 w 2260933"/>
              <a:gd name="connsiteY5" fmla="*/ 2184401 h 4097572"/>
              <a:gd name="connsiteX6" fmla="*/ 1025906 w 2260933"/>
              <a:gd name="connsiteY6" fmla="*/ 1811867 h 4097572"/>
              <a:gd name="connsiteX7" fmla="*/ 1262973 w 2260933"/>
              <a:gd name="connsiteY7" fmla="*/ 1447800 h 4097572"/>
              <a:gd name="connsiteX8" fmla="*/ 1322239 w 2260933"/>
              <a:gd name="connsiteY8" fmla="*/ 1126068 h 4097572"/>
              <a:gd name="connsiteX9" fmla="*/ 1440772 w 2260933"/>
              <a:gd name="connsiteY9" fmla="*/ 770466 h 4097572"/>
              <a:gd name="connsiteX10" fmla="*/ 1567772 w 2260933"/>
              <a:gd name="connsiteY10" fmla="*/ 0 h 4097572"/>
              <a:gd name="connsiteX11" fmla="*/ 2143506 w 2260933"/>
              <a:gd name="connsiteY11" fmla="*/ 846666 h 4097572"/>
              <a:gd name="connsiteX12" fmla="*/ 2219705 w 2260933"/>
              <a:gd name="connsiteY12" fmla="*/ 1761067 h 4097572"/>
              <a:gd name="connsiteX13" fmla="*/ 2245105 w 2260933"/>
              <a:gd name="connsiteY13" fmla="*/ 2582334 h 4097572"/>
              <a:gd name="connsiteX14" fmla="*/ 1974173 w 2260933"/>
              <a:gd name="connsiteY14" fmla="*/ 3352801 h 4097572"/>
              <a:gd name="connsiteX15" fmla="*/ 1440771 w 2260933"/>
              <a:gd name="connsiteY15" fmla="*/ 3911600 h 4097572"/>
              <a:gd name="connsiteX16" fmla="*/ 560239 w 2260933"/>
              <a:gd name="connsiteY16" fmla="*/ 4089401 h 4097572"/>
              <a:gd name="connsiteX0" fmla="*/ 560239 w 2260933"/>
              <a:gd name="connsiteY0" fmla="*/ 4089401 h 4097572"/>
              <a:gd name="connsiteX1" fmla="*/ 255439 w 2260933"/>
              <a:gd name="connsiteY1" fmla="*/ 3691467 h 4097572"/>
              <a:gd name="connsiteX2" fmla="*/ 52239 w 2260933"/>
              <a:gd name="connsiteY2" fmla="*/ 3268133 h 4097572"/>
              <a:gd name="connsiteX3" fmla="*/ 9905 w 2260933"/>
              <a:gd name="connsiteY3" fmla="*/ 2904067 h 4097572"/>
              <a:gd name="connsiteX4" fmla="*/ 204639 w 2260933"/>
              <a:gd name="connsiteY4" fmla="*/ 2413001 h 4097572"/>
              <a:gd name="connsiteX5" fmla="*/ 467106 w 2260933"/>
              <a:gd name="connsiteY5" fmla="*/ 2184401 h 4097572"/>
              <a:gd name="connsiteX6" fmla="*/ 1025906 w 2260933"/>
              <a:gd name="connsiteY6" fmla="*/ 1811867 h 4097572"/>
              <a:gd name="connsiteX7" fmla="*/ 1262973 w 2260933"/>
              <a:gd name="connsiteY7" fmla="*/ 1447800 h 4097572"/>
              <a:gd name="connsiteX8" fmla="*/ 1322239 w 2260933"/>
              <a:gd name="connsiteY8" fmla="*/ 1126068 h 4097572"/>
              <a:gd name="connsiteX9" fmla="*/ 1567772 w 2260933"/>
              <a:gd name="connsiteY9" fmla="*/ 872066 h 4097572"/>
              <a:gd name="connsiteX10" fmla="*/ 1567772 w 2260933"/>
              <a:gd name="connsiteY10" fmla="*/ 0 h 4097572"/>
              <a:gd name="connsiteX11" fmla="*/ 2143506 w 2260933"/>
              <a:gd name="connsiteY11" fmla="*/ 846666 h 4097572"/>
              <a:gd name="connsiteX12" fmla="*/ 2219705 w 2260933"/>
              <a:gd name="connsiteY12" fmla="*/ 1761067 h 4097572"/>
              <a:gd name="connsiteX13" fmla="*/ 2245105 w 2260933"/>
              <a:gd name="connsiteY13" fmla="*/ 2582334 h 4097572"/>
              <a:gd name="connsiteX14" fmla="*/ 1974173 w 2260933"/>
              <a:gd name="connsiteY14" fmla="*/ 3352801 h 4097572"/>
              <a:gd name="connsiteX15" fmla="*/ 1440771 w 2260933"/>
              <a:gd name="connsiteY15" fmla="*/ 3911600 h 4097572"/>
              <a:gd name="connsiteX16" fmla="*/ 560239 w 2260933"/>
              <a:gd name="connsiteY16" fmla="*/ 4089401 h 4097572"/>
              <a:gd name="connsiteX0" fmla="*/ 560239 w 2260933"/>
              <a:gd name="connsiteY0" fmla="*/ 4089401 h 4097572"/>
              <a:gd name="connsiteX1" fmla="*/ 255439 w 2260933"/>
              <a:gd name="connsiteY1" fmla="*/ 3691467 h 4097572"/>
              <a:gd name="connsiteX2" fmla="*/ 52239 w 2260933"/>
              <a:gd name="connsiteY2" fmla="*/ 3268133 h 4097572"/>
              <a:gd name="connsiteX3" fmla="*/ 9905 w 2260933"/>
              <a:gd name="connsiteY3" fmla="*/ 2904067 h 4097572"/>
              <a:gd name="connsiteX4" fmla="*/ 204639 w 2260933"/>
              <a:gd name="connsiteY4" fmla="*/ 2413001 h 4097572"/>
              <a:gd name="connsiteX5" fmla="*/ 467106 w 2260933"/>
              <a:gd name="connsiteY5" fmla="*/ 2184401 h 4097572"/>
              <a:gd name="connsiteX6" fmla="*/ 1025906 w 2260933"/>
              <a:gd name="connsiteY6" fmla="*/ 1811867 h 4097572"/>
              <a:gd name="connsiteX7" fmla="*/ 1262973 w 2260933"/>
              <a:gd name="connsiteY7" fmla="*/ 1447800 h 4097572"/>
              <a:gd name="connsiteX8" fmla="*/ 1440772 w 2260933"/>
              <a:gd name="connsiteY8" fmla="*/ 1193802 h 4097572"/>
              <a:gd name="connsiteX9" fmla="*/ 1567772 w 2260933"/>
              <a:gd name="connsiteY9" fmla="*/ 872066 h 4097572"/>
              <a:gd name="connsiteX10" fmla="*/ 1567772 w 2260933"/>
              <a:gd name="connsiteY10" fmla="*/ 0 h 4097572"/>
              <a:gd name="connsiteX11" fmla="*/ 2143506 w 2260933"/>
              <a:gd name="connsiteY11" fmla="*/ 846666 h 4097572"/>
              <a:gd name="connsiteX12" fmla="*/ 2219705 w 2260933"/>
              <a:gd name="connsiteY12" fmla="*/ 1761067 h 4097572"/>
              <a:gd name="connsiteX13" fmla="*/ 2245105 w 2260933"/>
              <a:gd name="connsiteY13" fmla="*/ 2582334 h 4097572"/>
              <a:gd name="connsiteX14" fmla="*/ 1974173 w 2260933"/>
              <a:gd name="connsiteY14" fmla="*/ 3352801 h 4097572"/>
              <a:gd name="connsiteX15" fmla="*/ 1440771 w 2260933"/>
              <a:gd name="connsiteY15" fmla="*/ 3911600 h 4097572"/>
              <a:gd name="connsiteX16" fmla="*/ 560239 w 2260933"/>
              <a:gd name="connsiteY16" fmla="*/ 4089401 h 4097572"/>
              <a:gd name="connsiteX0" fmla="*/ 560239 w 2260933"/>
              <a:gd name="connsiteY0" fmla="*/ 4089401 h 4097572"/>
              <a:gd name="connsiteX1" fmla="*/ 255439 w 2260933"/>
              <a:gd name="connsiteY1" fmla="*/ 3691467 h 4097572"/>
              <a:gd name="connsiteX2" fmla="*/ 52239 w 2260933"/>
              <a:gd name="connsiteY2" fmla="*/ 3268133 h 4097572"/>
              <a:gd name="connsiteX3" fmla="*/ 9905 w 2260933"/>
              <a:gd name="connsiteY3" fmla="*/ 2904067 h 4097572"/>
              <a:gd name="connsiteX4" fmla="*/ 204639 w 2260933"/>
              <a:gd name="connsiteY4" fmla="*/ 2413001 h 4097572"/>
              <a:gd name="connsiteX5" fmla="*/ 467106 w 2260933"/>
              <a:gd name="connsiteY5" fmla="*/ 2184401 h 4097572"/>
              <a:gd name="connsiteX6" fmla="*/ 1025906 w 2260933"/>
              <a:gd name="connsiteY6" fmla="*/ 1811867 h 4097572"/>
              <a:gd name="connsiteX7" fmla="*/ 1262973 w 2260933"/>
              <a:gd name="connsiteY7" fmla="*/ 1447800 h 4097572"/>
              <a:gd name="connsiteX8" fmla="*/ 1440772 w 2260933"/>
              <a:gd name="connsiteY8" fmla="*/ 1193802 h 4097572"/>
              <a:gd name="connsiteX9" fmla="*/ 1610105 w 2260933"/>
              <a:gd name="connsiteY9" fmla="*/ 770466 h 4097572"/>
              <a:gd name="connsiteX10" fmla="*/ 1567772 w 2260933"/>
              <a:gd name="connsiteY10" fmla="*/ 0 h 4097572"/>
              <a:gd name="connsiteX11" fmla="*/ 2143506 w 2260933"/>
              <a:gd name="connsiteY11" fmla="*/ 846666 h 4097572"/>
              <a:gd name="connsiteX12" fmla="*/ 2219705 w 2260933"/>
              <a:gd name="connsiteY12" fmla="*/ 1761067 h 4097572"/>
              <a:gd name="connsiteX13" fmla="*/ 2245105 w 2260933"/>
              <a:gd name="connsiteY13" fmla="*/ 2582334 h 4097572"/>
              <a:gd name="connsiteX14" fmla="*/ 1974173 w 2260933"/>
              <a:gd name="connsiteY14" fmla="*/ 3352801 h 4097572"/>
              <a:gd name="connsiteX15" fmla="*/ 1440771 w 2260933"/>
              <a:gd name="connsiteY15" fmla="*/ 3911600 h 4097572"/>
              <a:gd name="connsiteX16" fmla="*/ 560239 w 2260933"/>
              <a:gd name="connsiteY16" fmla="*/ 4089401 h 4097572"/>
              <a:gd name="connsiteX0" fmla="*/ 560239 w 2260933"/>
              <a:gd name="connsiteY0" fmla="*/ 4089401 h 4097572"/>
              <a:gd name="connsiteX1" fmla="*/ 255439 w 2260933"/>
              <a:gd name="connsiteY1" fmla="*/ 3691467 h 4097572"/>
              <a:gd name="connsiteX2" fmla="*/ 52239 w 2260933"/>
              <a:gd name="connsiteY2" fmla="*/ 3268133 h 4097572"/>
              <a:gd name="connsiteX3" fmla="*/ 9905 w 2260933"/>
              <a:gd name="connsiteY3" fmla="*/ 2904067 h 4097572"/>
              <a:gd name="connsiteX4" fmla="*/ 204639 w 2260933"/>
              <a:gd name="connsiteY4" fmla="*/ 2413001 h 4097572"/>
              <a:gd name="connsiteX5" fmla="*/ 467106 w 2260933"/>
              <a:gd name="connsiteY5" fmla="*/ 2184401 h 4097572"/>
              <a:gd name="connsiteX6" fmla="*/ 907372 w 2260933"/>
              <a:gd name="connsiteY6" fmla="*/ 1888067 h 4097572"/>
              <a:gd name="connsiteX7" fmla="*/ 1262973 w 2260933"/>
              <a:gd name="connsiteY7" fmla="*/ 1447800 h 4097572"/>
              <a:gd name="connsiteX8" fmla="*/ 1440772 w 2260933"/>
              <a:gd name="connsiteY8" fmla="*/ 1193802 h 4097572"/>
              <a:gd name="connsiteX9" fmla="*/ 1610105 w 2260933"/>
              <a:gd name="connsiteY9" fmla="*/ 770466 h 4097572"/>
              <a:gd name="connsiteX10" fmla="*/ 1567772 w 2260933"/>
              <a:gd name="connsiteY10" fmla="*/ 0 h 4097572"/>
              <a:gd name="connsiteX11" fmla="*/ 2143506 w 2260933"/>
              <a:gd name="connsiteY11" fmla="*/ 846666 h 4097572"/>
              <a:gd name="connsiteX12" fmla="*/ 2219705 w 2260933"/>
              <a:gd name="connsiteY12" fmla="*/ 1761067 h 4097572"/>
              <a:gd name="connsiteX13" fmla="*/ 2245105 w 2260933"/>
              <a:gd name="connsiteY13" fmla="*/ 2582334 h 4097572"/>
              <a:gd name="connsiteX14" fmla="*/ 1974173 w 2260933"/>
              <a:gd name="connsiteY14" fmla="*/ 3352801 h 4097572"/>
              <a:gd name="connsiteX15" fmla="*/ 1440771 w 2260933"/>
              <a:gd name="connsiteY15" fmla="*/ 3911600 h 4097572"/>
              <a:gd name="connsiteX16" fmla="*/ 560239 w 2260933"/>
              <a:gd name="connsiteY16" fmla="*/ 4089401 h 4097572"/>
              <a:gd name="connsiteX0" fmla="*/ 560239 w 2260933"/>
              <a:gd name="connsiteY0" fmla="*/ 4089401 h 4097572"/>
              <a:gd name="connsiteX1" fmla="*/ 255439 w 2260933"/>
              <a:gd name="connsiteY1" fmla="*/ 3691467 h 4097572"/>
              <a:gd name="connsiteX2" fmla="*/ 52239 w 2260933"/>
              <a:gd name="connsiteY2" fmla="*/ 3268133 h 4097572"/>
              <a:gd name="connsiteX3" fmla="*/ 9905 w 2260933"/>
              <a:gd name="connsiteY3" fmla="*/ 2904067 h 4097572"/>
              <a:gd name="connsiteX4" fmla="*/ 204639 w 2260933"/>
              <a:gd name="connsiteY4" fmla="*/ 2413001 h 4097572"/>
              <a:gd name="connsiteX5" fmla="*/ 467106 w 2260933"/>
              <a:gd name="connsiteY5" fmla="*/ 2184401 h 4097572"/>
              <a:gd name="connsiteX6" fmla="*/ 907372 w 2260933"/>
              <a:gd name="connsiteY6" fmla="*/ 1888067 h 4097572"/>
              <a:gd name="connsiteX7" fmla="*/ 1305307 w 2260933"/>
              <a:gd name="connsiteY7" fmla="*/ 1532467 h 4097572"/>
              <a:gd name="connsiteX8" fmla="*/ 1440772 w 2260933"/>
              <a:gd name="connsiteY8" fmla="*/ 1193802 h 4097572"/>
              <a:gd name="connsiteX9" fmla="*/ 1610105 w 2260933"/>
              <a:gd name="connsiteY9" fmla="*/ 770466 h 4097572"/>
              <a:gd name="connsiteX10" fmla="*/ 1567772 w 2260933"/>
              <a:gd name="connsiteY10" fmla="*/ 0 h 4097572"/>
              <a:gd name="connsiteX11" fmla="*/ 2143506 w 2260933"/>
              <a:gd name="connsiteY11" fmla="*/ 846666 h 4097572"/>
              <a:gd name="connsiteX12" fmla="*/ 2219705 w 2260933"/>
              <a:gd name="connsiteY12" fmla="*/ 1761067 h 4097572"/>
              <a:gd name="connsiteX13" fmla="*/ 2245105 w 2260933"/>
              <a:gd name="connsiteY13" fmla="*/ 2582334 h 4097572"/>
              <a:gd name="connsiteX14" fmla="*/ 1974173 w 2260933"/>
              <a:gd name="connsiteY14" fmla="*/ 3352801 h 4097572"/>
              <a:gd name="connsiteX15" fmla="*/ 1440771 w 2260933"/>
              <a:gd name="connsiteY15" fmla="*/ 3911600 h 4097572"/>
              <a:gd name="connsiteX16" fmla="*/ 560239 w 2260933"/>
              <a:gd name="connsiteY16" fmla="*/ 4089401 h 4097572"/>
              <a:gd name="connsiteX0" fmla="*/ 560239 w 2260933"/>
              <a:gd name="connsiteY0" fmla="*/ 4089401 h 4097572"/>
              <a:gd name="connsiteX1" fmla="*/ 255439 w 2260933"/>
              <a:gd name="connsiteY1" fmla="*/ 3691467 h 4097572"/>
              <a:gd name="connsiteX2" fmla="*/ 52239 w 2260933"/>
              <a:gd name="connsiteY2" fmla="*/ 3268133 h 4097572"/>
              <a:gd name="connsiteX3" fmla="*/ 9905 w 2260933"/>
              <a:gd name="connsiteY3" fmla="*/ 2904067 h 4097572"/>
              <a:gd name="connsiteX4" fmla="*/ 204639 w 2260933"/>
              <a:gd name="connsiteY4" fmla="*/ 2413001 h 4097572"/>
              <a:gd name="connsiteX5" fmla="*/ 467106 w 2260933"/>
              <a:gd name="connsiteY5" fmla="*/ 2184401 h 4097572"/>
              <a:gd name="connsiteX6" fmla="*/ 907372 w 2260933"/>
              <a:gd name="connsiteY6" fmla="*/ 1888067 h 4097572"/>
              <a:gd name="connsiteX7" fmla="*/ 1305307 w 2260933"/>
              <a:gd name="connsiteY7" fmla="*/ 1532467 h 4097572"/>
              <a:gd name="connsiteX8" fmla="*/ 1533906 w 2260933"/>
              <a:gd name="connsiteY8" fmla="*/ 1202269 h 4097572"/>
              <a:gd name="connsiteX9" fmla="*/ 1610105 w 2260933"/>
              <a:gd name="connsiteY9" fmla="*/ 770466 h 4097572"/>
              <a:gd name="connsiteX10" fmla="*/ 1567772 w 2260933"/>
              <a:gd name="connsiteY10" fmla="*/ 0 h 4097572"/>
              <a:gd name="connsiteX11" fmla="*/ 2143506 w 2260933"/>
              <a:gd name="connsiteY11" fmla="*/ 846666 h 4097572"/>
              <a:gd name="connsiteX12" fmla="*/ 2219705 w 2260933"/>
              <a:gd name="connsiteY12" fmla="*/ 1761067 h 4097572"/>
              <a:gd name="connsiteX13" fmla="*/ 2245105 w 2260933"/>
              <a:gd name="connsiteY13" fmla="*/ 2582334 h 4097572"/>
              <a:gd name="connsiteX14" fmla="*/ 1974173 w 2260933"/>
              <a:gd name="connsiteY14" fmla="*/ 3352801 h 4097572"/>
              <a:gd name="connsiteX15" fmla="*/ 1440771 w 2260933"/>
              <a:gd name="connsiteY15" fmla="*/ 3911600 h 4097572"/>
              <a:gd name="connsiteX16" fmla="*/ 560239 w 2260933"/>
              <a:gd name="connsiteY16" fmla="*/ 4089401 h 4097572"/>
              <a:gd name="connsiteX0" fmla="*/ 560239 w 2260933"/>
              <a:gd name="connsiteY0" fmla="*/ 4089401 h 4097572"/>
              <a:gd name="connsiteX1" fmla="*/ 255439 w 2260933"/>
              <a:gd name="connsiteY1" fmla="*/ 3691467 h 4097572"/>
              <a:gd name="connsiteX2" fmla="*/ 52239 w 2260933"/>
              <a:gd name="connsiteY2" fmla="*/ 3268133 h 4097572"/>
              <a:gd name="connsiteX3" fmla="*/ 9905 w 2260933"/>
              <a:gd name="connsiteY3" fmla="*/ 2904067 h 4097572"/>
              <a:gd name="connsiteX4" fmla="*/ 204639 w 2260933"/>
              <a:gd name="connsiteY4" fmla="*/ 2413001 h 4097572"/>
              <a:gd name="connsiteX5" fmla="*/ 467106 w 2260933"/>
              <a:gd name="connsiteY5" fmla="*/ 2184401 h 4097572"/>
              <a:gd name="connsiteX6" fmla="*/ 907372 w 2260933"/>
              <a:gd name="connsiteY6" fmla="*/ 1888067 h 4097572"/>
              <a:gd name="connsiteX7" fmla="*/ 1305307 w 2260933"/>
              <a:gd name="connsiteY7" fmla="*/ 1532467 h 4097572"/>
              <a:gd name="connsiteX8" fmla="*/ 1533906 w 2260933"/>
              <a:gd name="connsiteY8" fmla="*/ 1202269 h 4097572"/>
              <a:gd name="connsiteX9" fmla="*/ 1432305 w 2260933"/>
              <a:gd name="connsiteY9" fmla="*/ 753532 h 4097572"/>
              <a:gd name="connsiteX10" fmla="*/ 1567772 w 2260933"/>
              <a:gd name="connsiteY10" fmla="*/ 0 h 4097572"/>
              <a:gd name="connsiteX11" fmla="*/ 2143506 w 2260933"/>
              <a:gd name="connsiteY11" fmla="*/ 846666 h 4097572"/>
              <a:gd name="connsiteX12" fmla="*/ 2219705 w 2260933"/>
              <a:gd name="connsiteY12" fmla="*/ 1761067 h 4097572"/>
              <a:gd name="connsiteX13" fmla="*/ 2245105 w 2260933"/>
              <a:gd name="connsiteY13" fmla="*/ 2582334 h 4097572"/>
              <a:gd name="connsiteX14" fmla="*/ 1974173 w 2260933"/>
              <a:gd name="connsiteY14" fmla="*/ 3352801 h 4097572"/>
              <a:gd name="connsiteX15" fmla="*/ 1440771 w 2260933"/>
              <a:gd name="connsiteY15" fmla="*/ 3911600 h 4097572"/>
              <a:gd name="connsiteX16" fmla="*/ 560239 w 2260933"/>
              <a:gd name="connsiteY16" fmla="*/ 4089401 h 4097572"/>
              <a:gd name="connsiteX0" fmla="*/ 560239 w 2260933"/>
              <a:gd name="connsiteY0" fmla="*/ 4191001 h 4199172"/>
              <a:gd name="connsiteX1" fmla="*/ 255439 w 2260933"/>
              <a:gd name="connsiteY1" fmla="*/ 3793067 h 4199172"/>
              <a:gd name="connsiteX2" fmla="*/ 52239 w 2260933"/>
              <a:gd name="connsiteY2" fmla="*/ 3369733 h 4199172"/>
              <a:gd name="connsiteX3" fmla="*/ 9905 w 2260933"/>
              <a:gd name="connsiteY3" fmla="*/ 3005667 h 4199172"/>
              <a:gd name="connsiteX4" fmla="*/ 204639 w 2260933"/>
              <a:gd name="connsiteY4" fmla="*/ 2514601 h 4199172"/>
              <a:gd name="connsiteX5" fmla="*/ 467106 w 2260933"/>
              <a:gd name="connsiteY5" fmla="*/ 2286001 h 4199172"/>
              <a:gd name="connsiteX6" fmla="*/ 907372 w 2260933"/>
              <a:gd name="connsiteY6" fmla="*/ 1989667 h 4199172"/>
              <a:gd name="connsiteX7" fmla="*/ 1305307 w 2260933"/>
              <a:gd name="connsiteY7" fmla="*/ 1634067 h 4199172"/>
              <a:gd name="connsiteX8" fmla="*/ 1533906 w 2260933"/>
              <a:gd name="connsiteY8" fmla="*/ 1303869 h 4199172"/>
              <a:gd name="connsiteX9" fmla="*/ 1432305 w 2260933"/>
              <a:gd name="connsiteY9" fmla="*/ 855132 h 4199172"/>
              <a:gd name="connsiteX10" fmla="*/ 1119038 w 2260933"/>
              <a:gd name="connsiteY10" fmla="*/ 0 h 4199172"/>
              <a:gd name="connsiteX11" fmla="*/ 2143506 w 2260933"/>
              <a:gd name="connsiteY11" fmla="*/ 948266 h 4199172"/>
              <a:gd name="connsiteX12" fmla="*/ 2219705 w 2260933"/>
              <a:gd name="connsiteY12" fmla="*/ 1862667 h 4199172"/>
              <a:gd name="connsiteX13" fmla="*/ 2245105 w 2260933"/>
              <a:gd name="connsiteY13" fmla="*/ 2683934 h 4199172"/>
              <a:gd name="connsiteX14" fmla="*/ 1974173 w 2260933"/>
              <a:gd name="connsiteY14" fmla="*/ 3454401 h 4199172"/>
              <a:gd name="connsiteX15" fmla="*/ 1440771 w 2260933"/>
              <a:gd name="connsiteY15" fmla="*/ 4013200 h 4199172"/>
              <a:gd name="connsiteX16" fmla="*/ 560239 w 2260933"/>
              <a:gd name="connsiteY16" fmla="*/ 4191001 h 4199172"/>
              <a:gd name="connsiteX0" fmla="*/ 560239 w 2260933"/>
              <a:gd name="connsiteY0" fmla="*/ 4191001 h 4199172"/>
              <a:gd name="connsiteX1" fmla="*/ 255439 w 2260933"/>
              <a:gd name="connsiteY1" fmla="*/ 3793067 h 4199172"/>
              <a:gd name="connsiteX2" fmla="*/ 52239 w 2260933"/>
              <a:gd name="connsiteY2" fmla="*/ 3369733 h 4199172"/>
              <a:gd name="connsiteX3" fmla="*/ 9905 w 2260933"/>
              <a:gd name="connsiteY3" fmla="*/ 3005667 h 4199172"/>
              <a:gd name="connsiteX4" fmla="*/ 204639 w 2260933"/>
              <a:gd name="connsiteY4" fmla="*/ 2514601 h 4199172"/>
              <a:gd name="connsiteX5" fmla="*/ 467106 w 2260933"/>
              <a:gd name="connsiteY5" fmla="*/ 2286001 h 4199172"/>
              <a:gd name="connsiteX6" fmla="*/ 907372 w 2260933"/>
              <a:gd name="connsiteY6" fmla="*/ 1989667 h 4199172"/>
              <a:gd name="connsiteX7" fmla="*/ 1305307 w 2260933"/>
              <a:gd name="connsiteY7" fmla="*/ 1634067 h 4199172"/>
              <a:gd name="connsiteX8" fmla="*/ 1533906 w 2260933"/>
              <a:gd name="connsiteY8" fmla="*/ 1303869 h 4199172"/>
              <a:gd name="connsiteX9" fmla="*/ 1432305 w 2260933"/>
              <a:gd name="connsiteY9" fmla="*/ 855132 h 4199172"/>
              <a:gd name="connsiteX10" fmla="*/ 1119038 w 2260933"/>
              <a:gd name="connsiteY10" fmla="*/ 0 h 4199172"/>
              <a:gd name="connsiteX11" fmla="*/ 2143506 w 2260933"/>
              <a:gd name="connsiteY11" fmla="*/ 948266 h 4199172"/>
              <a:gd name="connsiteX12" fmla="*/ 2219705 w 2260933"/>
              <a:gd name="connsiteY12" fmla="*/ 1862667 h 4199172"/>
              <a:gd name="connsiteX13" fmla="*/ 2245105 w 2260933"/>
              <a:gd name="connsiteY13" fmla="*/ 2683934 h 4199172"/>
              <a:gd name="connsiteX14" fmla="*/ 1974173 w 2260933"/>
              <a:gd name="connsiteY14" fmla="*/ 3454401 h 4199172"/>
              <a:gd name="connsiteX15" fmla="*/ 1440771 w 2260933"/>
              <a:gd name="connsiteY15" fmla="*/ 4013200 h 4199172"/>
              <a:gd name="connsiteX16" fmla="*/ 560239 w 2260933"/>
              <a:gd name="connsiteY16" fmla="*/ 4191001 h 4199172"/>
              <a:gd name="connsiteX0" fmla="*/ 560239 w 2272734"/>
              <a:gd name="connsiteY0" fmla="*/ 4191001 h 4199172"/>
              <a:gd name="connsiteX1" fmla="*/ 255439 w 2272734"/>
              <a:gd name="connsiteY1" fmla="*/ 3793067 h 4199172"/>
              <a:gd name="connsiteX2" fmla="*/ 52239 w 2272734"/>
              <a:gd name="connsiteY2" fmla="*/ 3369733 h 4199172"/>
              <a:gd name="connsiteX3" fmla="*/ 9905 w 2272734"/>
              <a:gd name="connsiteY3" fmla="*/ 3005667 h 4199172"/>
              <a:gd name="connsiteX4" fmla="*/ 204639 w 2272734"/>
              <a:gd name="connsiteY4" fmla="*/ 2514601 h 4199172"/>
              <a:gd name="connsiteX5" fmla="*/ 467106 w 2272734"/>
              <a:gd name="connsiteY5" fmla="*/ 2286001 h 4199172"/>
              <a:gd name="connsiteX6" fmla="*/ 907372 w 2272734"/>
              <a:gd name="connsiteY6" fmla="*/ 1989667 h 4199172"/>
              <a:gd name="connsiteX7" fmla="*/ 1305307 w 2272734"/>
              <a:gd name="connsiteY7" fmla="*/ 1634067 h 4199172"/>
              <a:gd name="connsiteX8" fmla="*/ 1533906 w 2272734"/>
              <a:gd name="connsiteY8" fmla="*/ 1303869 h 4199172"/>
              <a:gd name="connsiteX9" fmla="*/ 1432305 w 2272734"/>
              <a:gd name="connsiteY9" fmla="*/ 855132 h 4199172"/>
              <a:gd name="connsiteX10" fmla="*/ 1119038 w 2272734"/>
              <a:gd name="connsiteY10" fmla="*/ 0 h 4199172"/>
              <a:gd name="connsiteX11" fmla="*/ 1855639 w 2272734"/>
              <a:gd name="connsiteY11" fmla="*/ 550332 h 4199172"/>
              <a:gd name="connsiteX12" fmla="*/ 2219705 w 2272734"/>
              <a:gd name="connsiteY12" fmla="*/ 1862667 h 4199172"/>
              <a:gd name="connsiteX13" fmla="*/ 2245105 w 2272734"/>
              <a:gd name="connsiteY13" fmla="*/ 2683934 h 4199172"/>
              <a:gd name="connsiteX14" fmla="*/ 1974173 w 2272734"/>
              <a:gd name="connsiteY14" fmla="*/ 3454401 h 4199172"/>
              <a:gd name="connsiteX15" fmla="*/ 1440771 w 2272734"/>
              <a:gd name="connsiteY15" fmla="*/ 4013200 h 4199172"/>
              <a:gd name="connsiteX16" fmla="*/ 560239 w 2272734"/>
              <a:gd name="connsiteY16" fmla="*/ 4191001 h 4199172"/>
              <a:gd name="connsiteX0" fmla="*/ 560239 w 2263922"/>
              <a:gd name="connsiteY0" fmla="*/ 4191001 h 4199172"/>
              <a:gd name="connsiteX1" fmla="*/ 255439 w 2263922"/>
              <a:gd name="connsiteY1" fmla="*/ 3793067 h 4199172"/>
              <a:gd name="connsiteX2" fmla="*/ 52239 w 2263922"/>
              <a:gd name="connsiteY2" fmla="*/ 3369733 h 4199172"/>
              <a:gd name="connsiteX3" fmla="*/ 9905 w 2263922"/>
              <a:gd name="connsiteY3" fmla="*/ 3005667 h 4199172"/>
              <a:gd name="connsiteX4" fmla="*/ 204639 w 2263922"/>
              <a:gd name="connsiteY4" fmla="*/ 2514601 h 4199172"/>
              <a:gd name="connsiteX5" fmla="*/ 467106 w 2263922"/>
              <a:gd name="connsiteY5" fmla="*/ 2286001 h 4199172"/>
              <a:gd name="connsiteX6" fmla="*/ 907372 w 2263922"/>
              <a:gd name="connsiteY6" fmla="*/ 1989667 h 4199172"/>
              <a:gd name="connsiteX7" fmla="*/ 1305307 w 2263922"/>
              <a:gd name="connsiteY7" fmla="*/ 1634067 h 4199172"/>
              <a:gd name="connsiteX8" fmla="*/ 1533906 w 2263922"/>
              <a:gd name="connsiteY8" fmla="*/ 1303869 h 4199172"/>
              <a:gd name="connsiteX9" fmla="*/ 1432305 w 2263922"/>
              <a:gd name="connsiteY9" fmla="*/ 855132 h 4199172"/>
              <a:gd name="connsiteX10" fmla="*/ 1119038 w 2263922"/>
              <a:gd name="connsiteY10" fmla="*/ 0 h 4199172"/>
              <a:gd name="connsiteX11" fmla="*/ 1855639 w 2263922"/>
              <a:gd name="connsiteY11" fmla="*/ 550332 h 4199172"/>
              <a:gd name="connsiteX12" fmla="*/ 2050374 w 2263922"/>
              <a:gd name="connsiteY12" fmla="*/ 1168400 h 4199172"/>
              <a:gd name="connsiteX13" fmla="*/ 2219705 w 2263922"/>
              <a:gd name="connsiteY13" fmla="*/ 1862667 h 4199172"/>
              <a:gd name="connsiteX14" fmla="*/ 2245105 w 2263922"/>
              <a:gd name="connsiteY14" fmla="*/ 2683934 h 4199172"/>
              <a:gd name="connsiteX15" fmla="*/ 1974173 w 2263922"/>
              <a:gd name="connsiteY15" fmla="*/ 3454401 h 4199172"/>
              <a:gd name="connsiteX16" fmla="*/ 1440771 w 2263922"/>
              <a:gd name="connsiteY16" fmla="*/ 4013200 h 4199172"/>
              <a:gd name="connsiteX17" fmla="*/ 560239 w 2263922"/>
              <a:gd name="connsiteY17" fmla="*/ 4191001 h 4199172"/>
              <a:gd name="connsiteX0" fmla="*/ 560239 w 2261421"/>
              <a:gd name="connsiteY0" fmla="*/ 4191001 h 4199172"/>
              <a:gd name="connsiteX1" fmla="*/ 255439 w 2261421"/>
              <a:gd name="connsiteY1" fmla="*/ 3793067 h 4199172"/>
              <a:gd name="connsiteX2" fmla="*/ 52239 w 2261421"/>
              <a:gd name="connsiteY2" fmla="*/ 3369733 h 4199172"/>
              <a:gd name="connsiteX3" fmla="*/ 9905 w 2261421"/>
              <a:gd name="connsiteY3" fmla="*/ 3005667 h 4199172"/>
              <a:gd name="connsiteX4" fmla="*/ 204639 w 2261421"/>
              <a:gd name="connsiteY4" fmla="*/ 2514601 h 4199172"/>
              <a:gd name="connsiteX5" fmla="*/ 467106 w 2261421"/>
              <a:gd name="connsiteY5" fmla="*/ 2286001 h 4199172"/>
              <a:gd name="connsiteX6" fmla="*/ 907372 w 2261421"/>
              <a:gd name="connsiteY6" fmla="*/ 1989667 h 4199172"/>
              <a:gd name="connsiteX7" fmla="*/ 1305307 w 2261421"/>
              <a:gd name="connsiteY7" fmla="*/ 1634067 h 4199172"/>
              <a:gd name="connsiteX8" fmla="*/ 1533906 w 2261421"/>
              <a:gd name="connsiteY8" fmla="*/ 1303869 h 4199172"/>
              <a:gd name="connsiteX9" fmla="*/ 1432305 w 2261421"/>
              <a:gd name="connsiteY9" fmla="*/ 855132 h 4199172"/>
              <a:gd name="connsiteX10" fmla="*/ 1119038 w 2261421"/>
              <a:gd name="connsiteY10" fmla="*/ 0 h 4199172"/>
              <a:gd name="connsiteX11" fmla="*/ 1855639 w 2261421"/>
              <a:gd name="connsiteY11" fmla="*/ 550332 h 4199172"/>
              <a:gd name="connsiteX12" fmla="*/ 2126574 w 2261421"/>
              <a:gd name="connsiteY12" fmla="*/ 1202267 h 4199172"/>
              <a:gd name="connsiteX13" fmla="*/ 2219705 w 2261421"/>
              <a:gd name="connsiteY13" fmla="*/ 1862667 h 4199172"/>
              <a:gd name="connsiteX14" fmla="*/ 2245105 w 2261421"/>
              <a:gd name="connsiteY14" fmla="*/ 2683934 h 4199172"/>
              <a:gd name="connsiteX15" fmla="*/ 1974173 w 2261421"/>
              <a:gd name="connsiteY15" fmla="*/ 3454401 h 4199172"/>
              <a:gd name="connsiteX16" fmla="*/ 1440771 w 2261421"/>
              <a:gd name="connsiteY16" fmla="*/ 4013200 h 4199172"/>
              <a:gd name="connsiteX17" fmla="*/ 560239 w 2261421"/>
              <a:gd name="connsiteY17" fmla="*/ 4191001 h 4199172"/>
              <a:gd name="connsiteX0" fmla="*/ 560239 w 2261421"/>
              <a:gd name="connsiteY0" fmla="*/ 4275668 h 4283839"/>
              <a:gd name="connsiteX1" fmla="*/ 255439 w 2261421"/>
              <a:gd name="connsiteY1" fmla="*/ 3877734 h 4283839"/>
              <a:gd name="connsiteX2" fmla="*/ 52239 w 2261421"/>
              <a:gd name="connsiteY2" fmla="*/ 3454400 h 4283839"/>
              <a:gd name="connsiteX3" fmla="*/ 9905 w 2261421"/>
              <a:gd name="connsiteY3" fmla="*/ 3090334 h 4283839"/>
              <a:gd name="connsiteX4" fmla="*/ 204639 w 2261421"/>
              <a:gd name="connsiteY4" fmla="*/ 2599268 h 4283839"/>
              <a:gd name="connsiteX5" fmla="*/ 467106 w 2261421"/>
              <a:gd name="connsiteY5" fmla="*/ 2370668 h 4283839"/>
              <a:gd name="connsiteX6" fmla="*/ 907372 w 2261421"/>
              <a:gd name="connsiteY6" fmla="*/ 2074334 h 4283839"/>
              <a:gd name="connsiteX7" fmla="*/ 1305307 w 2261421"/>
              <a:gd name="connsiteY7" fmla="*/ 1718734 h 4283839"/>
              <a:gd name="connsiteX8" fmla="*/ 1533906 w 2261421"/>
              <a:gd name="connsiteY8" fmla="*/ 1388536 h 4283839"/>
              <a:gd name="connsiteX9" fmla="*/ 1432305 w 2261421"/>
              <a:gd name="connsiteY9" fmla="*/ 939799 h 4283839"/>
              <a:gd name="connsiteX10" fmla="*/ 932771 w 2261421"/>
              <a:gd name="connsiteY10" fmla="*/ 0 h 4283839"/>
              <a:gd name="connsiteX11" fmla="*/ 1855639 w 2261421"/>
              <a:gd name="connsiteY11" fmla="*/ 634999 h 4283839"/>
              <a:gd name="connsiteX12" fmla="*/ 2126574 w 2261421"/>
              <a:gd name="connsiteY12" fmla="*/ 1286934 h 4283839"/>
              <a:gd name="connsiteX13" fmla="*/ 2219705 w 2261421"/>
              <a:gd name="connsiteY13" fmla="*/ 1947334 h 4283839"/>
              <a:gd name="connsiteX14" fmla="*/ 2245105 w 2261421"/>
              <a:gd name="connsiteY14" fmla="*/ 2768601 h 4283839"/>
              <a:gd name="connsiteX15" fmla="*/ 1974173 w 2261421"/>
              <a:gd name="connsiteY15" fmla="*/ 3539068 h 4283839"/>
              <a:gd name="connsiteX16" fmla="*/ 1440771 w 2261421"/>
              <a:gd name="connsiteY16" fmla="*/ 4097867 h 4283839"/>
              <a:gd name="connsiteX17" fmla="*/ 560239 w 2261421"/>
              <a:gd name="connsiteY17" fmla="*/ 4275668 h 4283839"/>
              <a:gd name="connsiteX0" fmla="*/ 560239 w 2261421"/>
              <a:gd name="connsiteY0" fmla="*/ 4275668 h 4283839"/>
              <a:gd name="connsiteX1" fmla="*/ 255439 w 2261421"/>
              <a:gd name="connsiteY1" fmla="*/ 3877734 h 4283839"/>
              <a:gd name="connsiteX2" fmla="*/ 52239 w 2261421"/>
              <a:gd name="connsiteY2" fmla="*/ 3454400 h 4283839"/>
              <a:gd name="connsiteX3" fmla="*/ 9905 w 2261421"/>
              <a:gd name="connsiteY3" fmla="*/ 3090334 h 4283839"/>
              <a:gd name="connsiteX4" fmla="*/ 204639 w 2261421"/>
              <a:gd name="connsiteY4" fmla="*/ 2599268 h 4283839"/>
              <a:gd name="connsiteX5" fmla="*/ 500973 w 2261421"/>
              <a:gd name="connsiteY5" fmla="*/ 2286001 h 4283839"/>
              <a:gd name="connsiteX6" fmla="*/ 907372 w 2261421"/>
              <a:gd name="connsiteY6" fmla="*/ 2074334 h 4283839"/>
              <a:gd name="connsiteX7" fmla="*/ 1305307 w 2261421"/>
              <a:gd name="connsiteY7" fmla="*/ 1718734 h 4283839"/>
              <a:gd name="connsiteX8" fmla="*/ 1533906 w 2261421"/>
              <a:gd name="connsiteY8" fmla="*/ 1388536 h 4283839"/>
              <a:gd name="connsiteX9" fmla="*/ 1432305 w 2261421"/>
              <a:gd name="connsiteY9" fmla="*/ 939799 h 4283839"/>
              <a:gd name="connsiteX10" fmla="*/ 932771 w 2261421"/>
              <a:gd name="connsiteY10" fmla="*/ 0 h 4283839"/>
              <a:gd name="connsiteX11" fmla="*/ 1855639 w 2261421"/>
              <a:gd name="connsiteY11" fmla="*/ 634999 h 4283839"/>
              <a:gd name="connsiteX12" fmla="*/ 2126574 w 2261421"/>
              <a:gd name="connsiteY12" fmla="*/ 1286934 h 4283839"/>
              <a:gd name="connsiteX13" fmla="*/ 2219705 w 2261421"/>
              <a:gd name="connsiteY13" fmla="*/ 1947334 h 4283839"/>
              <a:gd name="connsiteX14" fmla="*/ 2245105 w 2261421"/>
              <a:gd name="connsiteY14" fmla="*/ 2768601 h 4283839"/>
              <a:gd name="connsiteX15" fmla="*/ 1974173 w 2261421"/>
              <a:gd name="connsiteY15" fmla="*/ 3539068 h 4283839"/>
              <a:gd name="connsiteX16" fmla="*/ 1440771 w 2261421"/>
              <a:gd name="connsiteY16" fmla="*/ 4097867 h 4283839"/>
              <a:gd name="connsiteX17" fmla="*/ 560239 w 2261421"/>
              <a:gd name="connsiteY17" fmla="*/ 4275668 h 4283839"/>
              <a:gd name="connsiteX0" fmla="*/ 560239 w 2261421"/>
              <a:gd name="connsiteY0" fmla="*/ 4275668 h 4283839"/>
              <a:gd name="connsiteX1" fmla="*/ 255439 w 2261421"/>
              <a:gd name="connsiteY1" fmla="*/ 3877734 h 4283839"/>
              <a:gd name="connsiteX2" fmla="*/ 52239 w 2261421"/>
              <a:gd name="connsiteY2" fmla="*/ 3454400 h 4283839"/>
              <a:gd name="connsiteX3" fmla="*/ 9905 w 2261421"/>
              <a:gd name="connsiteY3" fmla="*/ 3090334 h 4283839"/>
              <a:gd name="connsiteX4" fmla="*/ 204639 w 2261421"/>
              <a:gd name="connsiteY4" fmla="*/ 2599268 h 4283839"/>
              <a:gd name="connsiteX5" fmla="*/ 500973 w 2261421"/>
              <a:gd name="connsiteY5" fmla="*/ 2286001 h 4283839"/>
              <a:gd name="connsiteX6" fmla="*/ 907372 w 2261421"/>
              <a:gd name="connsiteY6" fmla="*/ 1972734 h 4283839"/>
              <a:gd name="connsiteX7" fmla="*/ 1305307 w 2261421"/>
              <a:gd name="connsiteY7" fmla="*/ 1718734 h 4283839"/>
              <a:gd name="connsiteX8" fmla="*/ 1533906 w 2261421"/>
              <a:gd name="connsiteY8" fmla="*/ 1388536 h 4283839"/>
              <a:gd name="connsiteX9" fmla="*/ 1432305 w 2261421"/>
              <a:gd name="connsiteY9" fmla="*/ 939799 h 4283839"/>
              <a:gd name="connsiteX10" fmla="*/ 932771 w 2261421"/>
              <a:gd name="connsiteY10" fmla="*/ 0 h 4283839"/>
              <a:gd name="connsiteX11" fmla="*/ 1855639 w 2261421"/>
              <a:gd name="connsiteY11" fmla="*/ 634999 h 4283839"/>
              <a:gd name="connsiteX12" fmla="*/ 2126574 w 2261421"/>
              <a:gd name="connsiteY12" fmla="*/ 1286934 h 4283839"/>
              <a:gd name="connsiteX13" fmla="*/ 2219705 w 2261421"/>
              <a:gd name="connsiteY13" fmla="*/ 1947334 h 4283839"/>
              <a:gd name="connsiteX14" fmla="*/ 2245105 w 2261421"/>
              <a:gd name="connsiteY14" fmla="*/ 2768601 h 4283839"/>
              <a:gd name="connsiteX15" fmla="*/ 1974173 w 2261421"/>
              <a:gd name="connsiteY15" fmla="*/ 3539068 h 4283839"/>
              <a:gd name="connsiteX16" fmla="*/ 1440771 w 2261421"/>
              <a:gd name="connsiteY16" fmla="*/ 4097867 h 4283839"/>
              <a:gd name="connsiteX17" fmla="*/ 560239 w 2261421"/>
              <a:gd name="connsiteY17" fmla="*/ 4275668 h 4283839"/>
              <a:gd name="connsiteX0" fmla="*/ 560239 w 2261421"/>
              <a:gd name="connsiteY0" fmla="*/ 4275668 h 4277792"/>
              <a:gd name="connsiteX1" fmla="*/ 255439 w 2261421"/>
              <a:gd name="connsiteY1" fmla="*/ 4004734 h 4277792"/>
              <a:gd name="connsiteX2" fmla="*/ 52239 w 2261421"/>
              <a:gd name="connsiteY2" fmla="*/ 3454400 h 4277792"/>
              <a:gd name="connsiteX3" fmla="*/ 9905 w 2261421"/>
              <a:gd name="connsiteY3" fmla="*/ 3090334 h 4277792"/>
              <a:gd name="connsiteX4" fmla="*/ 204639 w 2261421"/>
              <a:gd name="connsiteY4" fmla="*/ 2599268 h 4277792"/>
              <a:gd name="connsiteX5" fmla="*/ 500973 w 2261421"/>
              <a:gd name="connsiteY5" fmla="*/ 2286001 h 4277792"/>
              <a:gd name="connsiteX6" fmla="*/ 907372 w 2261421"/>
              <a:gd name="connsiteY6" fmla="*/ 1972734 h 4277792"/>
              <a:gd name="connsiteX7" fmla="*/ 1305307 w 2261421"/>
              <a:gd name="connsiteY7" fmla="*/ 1718734 h 4277792"/>
              <a:gd name="connsiteX8" fmla="*/ 1533906 w 2261421"/>
              <a:gd name="connsiteY8" fmla="*/ 1388536 h 4277792"/>
              <a:gd name="connsiteX9" fmla="*/ 1432305 w 2261421"/>
              <a:gd name="connsiteY9" fmla="*/ 939799 h 4277792"/>
              <a:gd name="connsiteX10" fmla="*/ 932771 w 2261421"/>
              <a:gd name="connsiteY10" fmla="*/ 0 h 4277792"/>
              <a:gd name="connsiteX11" fmla="*/ 1855639 w 2261421"/>
              <a:gd name="connsiteY11" fmla="*/ 634999 h 4277792"/>
              <a:gd name="connsiteX12" fmla="*/ 2126574 w 2261421"/>
              <a:gd name="connsiteY12" fmla="*/ 1286934 h 4277792"/>
              <a:gd name="connsiteX13" fmla="*/ 2219705 w 2261421"/>
              <a:gd name="connsiteY13" fmla="*/ 1947334 h 4277792"/>
              <a:gd name="connsiteX14" fmla="*/ 2245105 w 2261421"/>
              <a:gd name="connsiteY14" fmla="*/ 2768601 h 4277792"/>
              <a:gd name="connsiteX15" fmla="*/ 1974173 w 2261421"/>
              <a:gd name="connsiteY15" fmla="*/ 3539068 h 4277792"/>
              <a:gd name="connsiteX16" fmla="*/ 1440771 w 2261421"/>
              <a:gd name="connsiteY16" fmla="*/ 4097867 h 4277792"/>
              <a:gd name="connsiteX17" fmla="*/ 560239 w 2261421"/>
              <a:gd name="connsiteY17" fmla="*/ 4275668 h 4277792"/>
              <a:gd name="connsiteX0" fmla="*/ 560239 w 2261421"/>
              <a:gd name="connsiteY0" fmla="*/ 4326468 h 4327900"/>
              <a:gd name="connsiteX1" fmla="*/ 255439 w 2261421"/>
              <a:gd name="connsiteY1" fmla="*/ 4004734 h 4327900"/>
              <a:gd name="connsiteX2" fmla="*/ 52239 w 2261421"/>
              <a:gd name="connsiteY2" fmla="*/ 3454400 h 4327900"/>
              <a:gd name="connsiteX3" fmla="*/ 9905 w 2261421"/>
              <a:gd name="connsiteY3" fmla="*/ 3090334 h 4327900"/>
              <a:gd name="connsiteX4" fmla="*/ 204639 w 2261421"/>
              <a:gd name="connsiteY4" fmla="*/ 2599268 h 4327900"/>
              <a:gd name="connsiteX5" fmla="*/ 500973 w 2261421"/>
              <a:gd name="connsiteY5" fmla="*/ 2286001 h 4327900"/>
              <a:gd name="connsiteX6" fmla="*/ 907372 w 2261421"/>
              <a:gd name="connsiteY6" fmla="*/ 1972734 h 4327900"/>
              <a:gd name="connsiteX7" fmla="*/ 1305307 w 2261421"/>
              <a:gd name="connsiteY7" fmla="*/ 1718734 h 4327900"/>
              <a:gd name="connsiteX8" fmla="*/ 1533906 w 2261421"/>
              <a:gd name="connsiteY8" fmla="*/ 1388536 h 4327900"/>
              <a:gd name="connsiteX9" fmla="*/ 1432305 w 2261421"/>
              <a:gd name="connsiteY9" fmla="*/ 939799 h 4327900"/>
              <a:gd name="connsiteX10" fmla="*/ 932771 w 2261421"/>
              <a:gd name="connsiteY10" fmla="*/ 0 h 4327900"/>
              <a:gd name="connsiteX11" fmla="*/ 1855639 w 2261421"/>
              <a:gd name="connsiteY11" fmla="*/ 634999 h 4327900"/>
              <a:gd name="connsiteX12" fmla="*/ 2126574 w 2261421"/>
              <a:gd name="connsiteY12" fmla="*/ 1286934 h 4327900"/>
              <a:gd name="connsiteX13" fmla="*/ 2219705 w 2261421"/>
              <a:gd name="connsiteY13" fmla="*/ 1947334 h 4327900"/>
              <a:gd name="connsiteX14" fmla="*/ 2245105 w 2261421"/>
              <a:gd name="connsiteY14" fmla="*/ 2768601 h 4327900"/>
              <a:gd name="connsiteX15" fmla="*/ 1974173 w 2261421"/>
              <a:gd name="connsiteY15" fmla="*/ 3539068 h 4327900"/>
              <a:gd name="connsiteX16" fmla="*/ 1440771 w 2261421"/>
              <a:gd name="connsiteY16" fmla="*/ 4097867 h 4327900"/>
              <a:gd name="connsiteX17" fmla="*/ 560239 w 2261421"/>
              <a:gd name="connsiteY17" fmla="*/ 4326468 h 4327900"/>
              <a:gd name="connsiteX0" fmla="*/ 560239 w 2261421"/>
              <a:gd name="connsiteY0" fmla="*/ 4326468 h 4327900"/>
              <a:gd name="connsiteX1" fmla="*/ 255439 w 2261421"/>
              <a:gd name="connsiteY1" fmla="*/ 4004734 h 4327900"/>
              <a:gd name="connsiteX2" fmla="*/ 52239 w 2261421"/>
              <a:gd name="connsiteY2" fmla="*/ 3454400 h 4327900"/>
              <a:gd name="connsiteX3" fmla="*/ 9905 w 2261421"/>
              <a:gd name="connsiteY3" fmla="*/ 3090334 h 4327900"/>
              <a:gd name="connsiteX4" fmla="*/ 204639 w 2261421"/>
              <a:gd name="connsiteY4" fmla="*/ 2599268 h 4327900"/>
              <a:gd name="connsiteX5" fmla="*/ 500973 w 2261421"/>
              <a:gd name="connsiteY5" fmla="*/ 2286001 h 4327900"/>
              <a:gd name="connsiteX6" fmla="*/ 907372 w 2261421"/>
              <a:gd name="connsiteY6" fmla="*/ 1972734 h 4327900"/>
              <a:gd name="connsiteX7" fmla="*/ 1305307 w 2261421"/>
              <a:gd name="connsiteY7" fmla="*/ 1718734 h 4327900"/>
              <a:gd name="connsiteX8" fmla="*/ 1533906 w 2261421"/>
              <a:gd name="connsiteY8" fmla="*/ 1388536 h 4327900"/>
              <a:gd name="connsiteX9" fmla="*/ 1305305 w 2261421"/>
              <a:gd name="connsiteY9" fmla="*/ 948266 h 4327900"/>
              <a:gd name="connsiteX10" fmla="*/ 932771 w 2261421"/>
              <a:gd name="connsiteY10" fmla="*/ 0 h 4327900"/>
              <a:gd name="connsiteX11" fmla="*/ 1855639 w 2261421"/>
              <a:gd name="connsiteY11" fmla="*/ 634999 h 4327900"/>
              <a:gd name="connsiteX12" fmla="*/ 2126574 w 2261421"/>
              <a:gd name="connsiteY12" fmla="*/ 1286934 h 4327900"/>
              <a:gd name="connsiteX13" fmla="*/ 2219705 w 2261421"/>
              <a:gd name="connsiteY13" fmla="*/ 1947334 h 4327900"/>
              <a:gd name="connsiteX14" fmla="*/ 2245105 w 2261421"/>
              <a:gd name="connsiteY14" fmla="*/ 2768601 h 4327900"/>
              <a:gd name="connsiteX15" fmla="*/ 1974173 w 2261421"/>
              <a:gd name="connsiteY15" fmla="*/ 3539068 h 4327900"/>
              <a:gd name="connsiteX16" fmla="*/ 1440771 w 2261421"/>
              <a:gd name="connsiteY16" fmla="*/ 4097867 h 4327900"/>
              <a:gd name="connsiteX17" fmla="*/ 560239 w 2261421"/>
              <a:gd name="connsiteY17" fmla="*/ 4326468 h 4327900"/>
              <a:gd name="connsiteX0" fmla="*/ 560239 w 2261421"/>
              <a:gd name="connsiteY0" fmla="*/ 4326468 h 4327900"/>
              <a:gd name="connsiteX1" fmla="*/ 255439 w 2261421"/>
              <a:gd name="connsiteY1" fmla="*/ 4004734 h 4327900"/>
              <a:gd name="connsiteX2" fmla="*/ 52239 w 2261421"/>
              <a:gd name="connsiteY2" fmla="*/ 3454400 h 4327900"/>
              <a:gd name="connsiteX3" fmla="*/ 9905 w 2261421"/>
              <a:gd name="connsiteY3" fmla="*/ 3090334 h 4327900"/>
              <a:gd name="connsiteX4" fmla="*/ 204639 w 2261421"/>
              <a:gd name="connsiteY4" fmla="*/ 2599268 h 4327900"/>
              <a:gd name="connsiteX5" fmla="*/ 500973 w 2261421"/>
              <a:gd name="connsiteY5" fmla="*/ 2286001 h 4327900"/>
              <a:gd name="connsiteX6" fmla="*/ 907372 w 2261421"/>
              <a:gd name="connsiteY6" fmla="*/ 2023534 h 4327900"/>
              <a:gd name="connsiteX7" fmla="*/ 1305307 w 2261421"/>
              <a:gd name="connsiteY7" fmla="*/ 1718734 h 4327900"/>
              <a:gd name="connsiteX8" fmla="*/ 1533906 w 2261421"/>
              <a:gd name="connsiteY8" fmla="*/ 1388536 h 4327900"/>
              <a:gd name="connsiteX9" fmla="*/ 1305305 w 2261421"/>
              <a:gd name="connsiteY9" fmla="*/ 948266 h 4327900"/>
              <a:gd name="connsiteX10" fmla="*/ 932771 w 2261421"/>
              <a:gd name="connsiteY10" fmla="*/ 0 h 4327900"/>
              <a:gd name="connsiteX11" fmla="*/ 1855639 w 2261421"/>
              <a:gd name="connsiteY11" fmla="*/ 634999 h 4327900"/>
              <a:gd name="connsiteX12" fmla="*/ 2126574 w 2261421"/>
              <a:gd name="connsiteY12" fmla="*/ 1286934 h 4327900"/>
              <a:gd name="connsiteX13" fmla="*/ 2219705 w 2261421"/>
              <a:gd name="connsiteY13" fmla="*/ 1947334 h 4327900"/>
              <a:gd name="connsiteX14" fmla="*/ 2245105 w 2261421"/>
              <a:gd name="connsiteY14" fmla="*/ 2768601 h 4327900"/>
              <a:gd name="connsiteX15" fmla="*/ 1974173 w 2261421"/>
              <a:gd name="connsiteY15" fmla="*/ 3539068 h 4327900"/>
              <a:gd name="connsiteX16" fmla="*/ 1440771 w 2261421"/>
              <a:gd name="connsiteY16" fmla="*/ 4097867 h 4327900"/>
              <a:gd name="connsiteX17" fmla="*/ 560239 w 2261421"/>
              <a:gd name="connsiteY17" fmla="*/ 4326468 h 4327900"/>
              <a:gd name="connsiteX0" fmla="*/ 560239 w 2261421"/>
              <a:gd name="connsiteY0" fmla="*/ 4326468 h 4327900"/>
              <a:gd name="connsiteX1" fmla="*/ 255439 w 2261421"/>
              <a:gd name="connsiteY1" fmla="*/ 4004734 h 4327900"/>
              <a:gd name="connsiteX2" fmla="*/ 52239 w 2261421"/>
              <a:gd name="connsiteY2" fmla="*/ 3454400 h 4327900"/>
              <a:gd name="connsiteX3" fmla="*/ 9905 w 2261421"/>
              <a:gd name="connsiteY3" fmla="*/ 3090334 h 4327900"/>
              <a:gd name="connsiteX4" fmla="*/ 204639 w 2261421"/>
              <a:gd name="connsiteY4" fmla="*/ 2599268 h 4327900"/>
              <a:gd name="connsiteX5" fmla="*/ 492507 w 2261421"/>
              <a:gd name="connsiteY5" fmla="*/ 2311401 h 4327900"/>
              <a:gd name="connsiteX6" fmla="*/ 907372 w 2261421"/>
              <a:gd name="connsiteY6" fmla="*/ 2023534 h 4327900"/>
              <a:gd name="connsiteX7" fmla="*/ 1305307 w 2261421"/>
              <a:gd name="connsiteY7" fmla="*/ 1718734 h 4327900"/>
              <a:gd name="connsiteX8" fmla="*/ 1533906 w 2261421"/>
              <a:gd name="connsiteY8" fmla="*/ 1388536 h 4327900"/>
              <a:gd name="connsiteX9" fmla="*/ 1305305 w 2261421"/>
              <a:gd name="connsiteY9" fmla="*/ 948266 h 4327900"/>
              <a:gd name="connsiteX10" fmla="*/ 932771 w 2261421"/>
              <a:gd name="connsiteY10" fmla="*/ 0 h 4327900"/>
              <a:gd name="connsiteX11" fmla="*/ 1855639 w 2261421"/>
              <a:gd name="connsiteY11" fmla="*/ 634999 h 4327900"/>
              <a:gd name="connsiteX12" fmla="*/ 2126574 w 2261421"/>
              <a:gd name="connsiteY12" fmla="*/ 1286934 h 4327900"/>
              <a:gd name="connsiteX13" fmla="*/ 2219705 w 2261421"/>
              <a:gd name="connsiteY13" fmla="*/ 1947334 h 4327900"/>
              <a:gd name="connsiteX14" fmla="*/ 2245105 w 2261421"/>
              <a:gd name="connsiteY14" fmla="*/ 2768601 h 4327900"/>
              <a:gd name="connsiteX15" fmla="*/ 1974173 w 2261421"/>
              <a:gd name="connsiteY15" fmla="*/ 3539068 h 4327900"/>
              <a:gd name="connsiteX16" fmla="*/ 1440771 w 2261421"/>
              <a:gd name="connsiteY16" fmla="*/ 4097867 h 4327900"/>
              <a:gd name="connsiteX17" fmla="*/ 560239 w 2261421"/>
              <a:gd name="connsiteY17" fmla="*/ 4326468 h 4327900"/>
              <a:gd name="connsiteX0" fmla="*/ 560239 w 2261421"/>
              <a:gd name="connsiteY0" fmla="*/ 4326468 h 4327900"/>
              <a:gd name="connsiteX1" fmla="*/ 255439 w 2261421"/>
              <a:gd name="connsiteY1" fmla="*/ 4004734 h 4327900"/>
              <a:gd name="connsiteX2" fmla="*/ 52239 w 2261421"/>
              <a:gd name="connsiteY2" fmla="*/ 3454400 h 4327900"/>
              <a:gd name="connsiteX3" fmla="*/ 9905 w 2261421"/>
              <a:gd name="connsiteY3" fmla="*/ 3090334 h 4327900"/>
              <a:gd name="connsiteX4" fmla="*/ 204639 w 2261421"/>
              <a:gd name="connsiteY4" fmla="*/ 2599268 h 4327900"/>
              <a:gd name="connsiteX5" fmla="*/ 907372 w 2261421"/>
              <a:gd name="connsiteY5" fmla="*/ 2023534 h 4327900"/>
              <a:gd name="connsiteX6" fmla="*/ 1305307 w 2261421"/>
              <a:gd name="connsiteY6" fmla="*/ 1718734 h 4327900"/>
              <a:gd name="connsiteX7" fmla="*/ 1533906 w 2261421"/>
              <a:gd name="connsiteY7" fmla="*/ 1388536 h 4327900"/>
              <a:gd name="connsiteX8" fmla="*/ 1305305 w 2261421"/>
              <a:gd name="connsiteY8" fmla="*/ 948266 h 4327900"/>
              <a:gd name="connsiteX9" fmla="*/ 932771 w 2261421"/>
              <a:gd name="connsiteY9" fmla="*/ 0 h 4327900"/>
              <a:gd name="connsiteX10" fmla="*/ 1855639 w 2261421"/>
              <a:gd name="connsiteY10" fmla="*/ 634999 h 4327900"/>
              <a:gd name="connsiteX11" fmla="*/ 2126574 w 2261421"/>
              <a:gd name="connsiteY11" fmla="*/ 1286934 h 4327900"/>
              <a:gd name="connsiteX12" fmla="*/ 2219705 w 2261421"/>
              <a:gd name="connsiteY12" fmla="*/ 1947334 h 4327900"/>
              <a:gd name="connsiteX13" fmla="*/ 2245105 w 2261421"/>
              <a:gd name="connsiteY13" fmla="*/ 2768601 h 4327900"/>
              <a:gd name="connsiteX14" fmla="*/ 1974173 w 2261421"/>
              <a:gd name="connsiteY14" fmla="*/ 3539068 h 4327900"/>
              <a:gd name="connsiteX15" fmla="*/ 1440771 w 2261421"/>
              <a:gd name="connsiteY15" fmla="*/ 4097867 h 4327900"/>
              <a:gd name="connsiteX16" fmla="*/ 560239 w 2261421"/>
              <a:gd name="connsiteY16" fmla="*/ 4326468 h 4327900"/>
              <a:gd name="connsiteX0" fmla="*/ 573817 w 2274999"/>
              <a:gd name="connsiteY0" fmla="*/ 4326468 h 4327900"/>
              <a:gd name="connsiteX1" fmla="*/ 269017 w 2274999"/>
              <a:gd name="connsiteY1" fmla="*/ 4004734 h 4327900"/>
              <a:gd name="connsiteX2" fmla="*/ 65817 w 2274999"/>
              <a:gd name="connsiteY2" fmla="*/ 3454400 h 4327900"/>
              <a:gd name="connsiteX3" fmla="*/ 23483 w 2274999"/>
              <a:gd name="connsiteY3" fmla="*/ 3090334 h 4327900"/>
              <a:gd name="connsiteX4" fmla="*/ 404484 w 2274999"/>
              <a:gd name="connsiteY4" fmla="*/ 2506135 h 4327900"/>
              <a:gd name="connsiteX5" fmla="*/ 920950 w 2274999"/>
              <a:gd name="connsiteY5" fmla="*/ 2023534 h 4327900"/>
              <a:gd name="connsiteX6" fmla="*/ 1318885 w 2274999"/>
              <a:gd name="connsiteY6" fmla="*/ 1718734 h 4327900"/>
              <a:gd name="connsiteX7" fmla="*/ 1547484 w 2274999"/>
              <a:gd name="connsiteY7" fmla="*/ 1388536 h 4327900"/>
              <a:gd name="connsiteX8" fmla="*/ 1318883 w 2274999"/>
              <a:gd name="connsiteY8" fmla="*/ 948266 h 4327900"/>
              <a:gd name="connsiteX9" fmla="*/ 946349 w 2274999"/>
              <a:gd name="connsiteY9" fmla="*/ 0 h 4327900"/>
              <a:gd name="connsiteX10" fmla="*/ 1869217 w 2274999"/>
              <a:gd name="connsiteY10" fmla="*/ 634999 h 4327900"/>
              <a:gd name="connsiteX11" fmla="*/ 2140152 w 2274999"/>
              <a:gd name="connsiteY11" fmla="*/ 1286934 h 4327900"/>
              <a:gd name="connsiteX12" fmla="*/ 2233283 w 2274999"/>
              <a:gd name="connsiteY12" fmla="*/ 1947334 h 4327900"/>
              <a:gd name="connsiteX13" fmla="*/ 2258683 w 2274999"/>
              <a:gd name="connsiteY13" fmla="*/ 2768601 h 4327900"/>
              <a:gd name="connsiteX14" fmla="*/ 1987751 w 2274999"/>
              <a:gd name="connsiteY14" fmla="*/ 3539068 h 4327900"/>
              <a:gd name="connsiteX15" fmla="*/ 1454349 w 2274999"/>
              <a:gd name="connsiteY15" fmla="*/ 4097867 h 4327900"/>
              <a:gd name="connsiteX16" fmla="*/ 573817 w 2274999"/>
              <a:gd name="connsiteY16" fmla="*/ 4326468 h 4327900"/>
              <a:gd name="connsiteX0" fmla="*/ 565145 w 2266327"/>
              <a:gd name="connsiteY0" fmla="*/ 4326468 h 4327900"/>
              <a:gd name="connsiteX1" fmla="*/ 260345 w 2266327"/>
              <a:gd name="connsiteY1" fmla="*/ 4004734 h 4327900"/>
              <a:gd name="connsiteX2" fmla="*/ 57145 w 2266327"/>
              <a:gd name="connsiteY2" fmla="*/ 3454400 h 4327900"/>
              <a:gd name="connsiteX3" fmla="*/ 14811 w 2266327"/>
              <a:gd name="connsiteY3" fmla="*/ 3090334 h 4327900"/>
              <a:gd name="connsiteX4" fmla="*/ 277279 w 2266327"/>
              <a:gd name="connsiteY4" fmla="*/ 2472268 h 4327900"/>
              <a:gd name="connsiteX5" fmla="*/ 912278 w 2266327"/>
              <a:gd name="connsiteY5" fmla="*/ 2023534 h 4327900"/>
              <a:gd name="connsiteX6" fmla="*/ 1310213 w 2266327"/>
              <a:gd name="connsiteY6" fmla="*/ 1718734 h 4327900"/>
              <a:gd name="connsiteX7" fmla="*/ 1538812 w 2266327"/>
              <a:gd name="connsiteY7" fmla="*/ 1388536 h 4327900"/>
              <a:gd name="connsiteX8" fmla="*/ 1310211 w 2266327"/>
              <a:gd name="connsiteY8" fmla="*/ 948266 h 4327900"/>
              <a:gd name="connsiteX9" fmla="*/ 937677 w 2266327"/>
              <a:gd name="connsiteY9" fmla="*/ 0 h 4327900"/>
              <a:gd name="connsiteX10" fmla="*/ 1860545 w 2266327"/>
              <a:gd name="connsiteY10" fmla="*/ 634999 h 4327900"/>
              <a:gd name="connsiteX11" fmla="*/ 2131480 w 2266327"/>
              <a:gd name="connsiteY11" fmla="*/ 1286934 h 4327900"/>
              <a:gd name="connsiteX12" fmla="*/ 2224611 w 2266327"/>
              <a:gd name="connsiteY12" fmla="*/ 1947334 h 4327900"/>
              <a:gd name="connsiteX13" fmla="*/ 2250011 w 2266327"/>
              <a:gd name="connsiteY13" fmla="*/ 2768601 h 4327900"/>
              <a:gd name="connsiteX14" fmla="*/ 1979079 w 2266327"/>
              <a:gd name="connsiteY14" fmla="*/ 3539068 h 4327900"/>
              <a:gd name="connsiteX15" fmla="*/ 1445677 w 2266327"/>
              <a:gd name="connsiteY15" fmla="*/ 4097867 h 4327900"/>
              <a:gd name="connsiteX16" fmla="*/ 565145 w 2266327"/>
              <a:gd name="connsiteY16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926801 w 2280850"/>
              <a:gd name="connsiteY5" fmla="*/ 2023534 h 4327900"/>
              <a:gd name="connsiteX6" fmla="*/ 1324736 w 2280850"/>
              <a:gd name="connsiteY6" fmla="*/ 1718734 h 4327900"/>
              <a:gd name="connsiteX7" fmla="*/ 1553335 w 2280850"/>
              <a:gd name="connsiteY7" fmla="*/ 1388536 h 4327900"/>
              <a:gd name="connsiteX8" fmla="*/ 1324734 w 2280850"/>
              <a:gd name="connsiteY8" fmla="*/ 948266 h 4327900"/>
              <a:gd name="connsiteX9" fmla="*/ 952200 w 2280850"/>
              <a:gd name="connsiteY9" fmla="*/ 0 h 4327900"/>
              <a:gd name="connsiteX10" fmla="*/ 1875068 w 2280850"/>
              <a:gd name="connsiteY10" fmla="*/ 634999 h 4327900"/>
              <a:gd name="connsiteX11" fmla="*/ 2146003 w 2280850"/>
              <a:gd name="connsiteY11" fmla="*/ 1286934 h 4327900"/>
              <a:gd name="connsiteX12" fmla="*/ 2239134 w 2280850"/>
              <a:gd name="connsiteY12" fmla="*/ 1947334 h 4327900"/>
              <a:gd name="connsiteX13" fmla="*/ 2264534 w 2280850"/>
              <a:gd name="connsiteY13" fmla="*/ 2768601 h 4327900"/>
              <a:gd name="connsiteX14" fmla="*/ 1993602 w 2280850"/>
              <a:gd name="connsiteY14" fmla="*/ 3539068 h 4327900"/>
              <a:gd name="connsiteX15" fmla="*/ 1460200 w 2280850"/>
              <a:gd name="connsiteY15" fmla="*/ 4097867 h 4327900"/>
              <a:gd name="connsiteX16" fmla="*/ 579668 w 2280850"/>
              <a:gd name="connsiteY16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926801 w 2280850"/>
              <a:gd name="connsiteY5" fmla="*/ 2023534 h 4327900"/>
              <a:gd name="connsiteX6" fmla="*/ 1324736 w 2280850"/>
              <a:gd name="connsiteY6" fmla="*/ 1718734 h 4327900"/>
              <a:gd name="connsiteX7" fmla="*/ 1553335 w 2280850"/>
              <a:gd name="connsiteY7" fmla="*/ 1388536 h 4327900"/>
              <a:gd name="connsiteX8" fmla="*/ 1299334 w 2280850"/>
              <a:gd name="connsiteY8" fmla="*/ 753533 h 4327900"/>
              <a:gd name="connsiteX9" fmla="*/ 952200 w 2280850"/>
              <a:gd name="connsiteY9" fmla="*/ 0 h 4327900"/>
              <a:gd name="connsiteX10" fmla="*/ 1875068 w 2280850"/>
              <a:gd name="connsiteY10" fmla="*/ 634999 h 4327900"/>
              <a:gd name="connsiteX11" fmla="*/ 2146003 w 2280850"/>
              <a:gd name="connsiteY11" fmla="*/ 1286934 h 4327900"/>
              <a:gd name="connsiteX12" fmla="*/ 2239134 w 2280850"/>
              <a:gd name="connsiteY12" fmla="*/ 1947334 h 4327900"/>
              <a:gd name="connsiteX13" fmla="*/ 2264534 w 2280850"/>
              <a:gd name="connsiteY13" fmla="*/ 2768601 h 4327900"/>
              <a:gd name="connsiteX14" fmla="*/ 1993602 w 2280850"/>
              <a:gd name="connsiteY14" fmla="*/ 3539068 h 4327900"/>
              <a:gd name="connsiteX15" fmla="*/ 1460200 w 2280850"/>
              <a:gd name="connsiteY15" fmla="*/ 4097867 h 4327900"/>
              <a:gd name="connsiteX16" fmla="*/ 579668 w 2280850"/>
              <a:gd name="connsiteY16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926801 w 2280850"/>
              <a:gd name="connsiteY5" fmla="*/ 2023534 h 4327900"/>
              <a:gd name="connsiteX6" fmla="*/ 1324736 w 2280850"/>
              <a:gd name="connsiteY6" fmla="*/ 1718734 h 4327900"/>
              <a:gd name="connsiteX7" fmla="*/ 1426335 w 2280850"/>
              <a:gd name="connsiteY7" fmla="*/ 1193803 h 4327900"/>
              <a:gd name="connsiteX8" fmla="*/ 1299334 w 2280850"/>
              <a:gd name="connsiteY8" fmla="*/ 753533 h 4327900"/>
              <a:gd name="connsiteX9" fmla="*/ 952200 w 2280850"/>
              <a:gd name="connsiteY9" fmla="*/ 0 h 4327900"/>
              <a:gd name="connsiteX10" fmla="*/ 1875068 w 2280850"/>
              <a:gd name="connsiteY10" fmla="*/ 634999 h 4327900"/>
              <a:gd name="connsiteX11" fmla="*/ 2146003 w 2280850"/>
              <a:gd name="connsiteY11" fmla="*/ 1286934 h 4327900"/>
              <a:gd name="connsiteX12" fmla="*/ 2239134 w 2280850"/>
              <a:gd name="connsiteY12" fmla="*/ 1947334 h 4327900"/>
              <a:gd name="connsiteX13" fmla="*/ 2264534 w 2280850"/>
              <a:gd name="connsiteY13" fmla="*/ 2768601 h 4327900"/>
              <a:gd name="connsiteX14" fmla="*/ 1993602 w 2280850"/>
              <a:gd name="connsiteY14" fmla="*/ 3539068 h 4327900"/>
              <a:gd name="connsiteX15" fmla="*/ 1460200 w 2280850"/>
              <a:gd name="connsiteY15" fmla="*/ 4097867 h 4327900"/>
              <a:gd name="connsiteX16" fmla="*/ 579668 w 2280850"/>
              <a:gd name="connsiteY16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867534 w 2280850"/>
              <a:gd name="connsiteY5" fmla="*/ 2091267 h 4327900"/>
              <a:gd name="connsiteX6" fmla="*/ 1324736 w 2280850"/>
              <a:gd name="connsiteY6" fmla="*/ 1718734 h 4327900"/>
              <a:gd name="connsiteX7" fmla="*/ 1426335 w 2280850"/>
              <a:gd name="connsiteY7" fmla="*/ 1193803 h 4327900"/>
              <a:gd name="connsiteX8" fmla="*/ 1299334 w 2280850"/>
              <a:gd name="connsiteY8" fmla="*/ 753533 h 4327900"/>
              <a:gd name="connsiteX9" fmla="*/ 952200 w 2280850"/>
              <a:gd name="connsiteY9" fmla="*/ 0 h 4327900"/>
              <a:gd name="connsiteX10" fmla="*/ 1875068 w 2280850"/>
              <a:gd name="connsiteY10" fmla="*/ 634999 h 4327900"/>
              <a:gd name="connsiteX11" fmla="*/ 2146003 w 2280850"/>
              <a:gd name="connsiteY11" fmla="*/ 1286934 h 4327900"/>
              <a:gd name="connsiteX12" fmla="*/ 2239134 w 2280850"/>
              <a:gd name="connsiteY12" fmla="*/ 1947334 h 4327900"/>
              <a:gd name="connsiteX13" fmla="*/ 2264534 w 2280850"/>
              <a:gd name="connsiteY13" fmla="*/ 2768601 h 4327900"/>
              <a:gd name="connsiteX14" fmla="*/ 1993602 w 2280850"/>
              <a:gd name="connsiteY14" fmla="*/ 3539068 h 4327900"/>
              <a:gd name="connsiteX15" fmla="*/ 1460200 w 2280850"/>
              <a:gd name="connsiteY15" fmla="*/ 4097867 h 4327900"/>
              <a:gd name="connsiteX16" fmla="*/ 579668 w 2280850"/>
              <a:gd name="connsiteY16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867534 w 2280850"/>
              <a:gd name="connsiteY5" fmla="*/ 2091267 h 4327900"/>
              <a:gd name="connsiteX6" fmla="*/ 1265470 w 2280850"/>
              <a:gd name="connsiteY6" fmla="*/ 1828801 h 4327900"/>
              <a:gd name="connsiteX7" fmla="*/ 1426335 w 2280850"/>
              <a:gd name="connsiteY7" fmla="*/ 1193803 h 4327900"/>
              <a:gd name="connsiteX8" fmla="*/ 1299334 w 2280850"/>
              <a:gd name="connsiteY8" fmla="*/ 753533 h 4327900"/>
              <a:gd name="connsiteX9" fmla="*/ 952200 w 2280850"/>
              <a:gd name="connsiteY9" fmla="*/ 0 h 4327900"/>
              <a:gd name="connsiteX10" fmla="*/ 1875068 w 2280850"/>
              <a:gd name="connsiteY10" fmla="*/ 634999 h 4327900"/>
              <a:gd name="connsiteX11" fmla="*/ 2146003 w 2280850"/>
              <a:gd name="connsiteY11" fmla="*/ 1286934 h 4327900"/>
              <a:gd name="connsiteX12" fmla="*/ 2239134 w 2280850"/>
              <a:gd name="connsiteY12" fmla="*/ 1947334 h 4327900"/>
              <a:gd name="connsiteX13" fmla="*/ 2264534 w 2280850"/>
              <a:gd name="connsiteY13" fmla="*/ 2768601 h 4327900"/>
              <a:gd name="connsiteX14" fmla="*/ 1993602 w 2280850"/>
              <a:gd name="connsiteY14" fmla="*/ 3539068 h 4327900"/>
              <a:gd name="connsiteX15" fmla="*/ 1460200 w 2280850"/>
              <a:gd name="connsiteY15" fmla="*/ 4097867 h 4327900"/>
              <a:gd name="connsiteX16" fmla="*/ 579668 w 2280850"/>
              <a:gd name="connsiteY16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867534 w 2280850"/>
              <a:gd name="connsiteY5" fmla="*/ 2091267 h 4327900"/>
              <a:gd name="connsiteX6" fmla="*/ 1265470 w 2280850"/>
              <a:gd name="connsiteY6" fmla="*/ 1828801 h 4327900"/>
              <a:gd name="connsiteX7" fmla="*/ 1384004 w 2280850"/>
              <a:gd name="connsiteY7" fmla="*/ 1540935 h 4327900"/>
              <a:gd name="connsiteX8" fmla="*/ 1426335 w 2280850"/>
              <a:gd name="connsiteY8" fmla="*/ 1193803 h 4327900"/>
              <a:gd name="connsiteX9" fmla="*/ 1299334 w 2280850"/>
              <a:gd name="connsiteY9" fmla="*/ 753533 h 4327900"/>
              <a:gd name="connsiteX10" fmla="*/ 952200 w 2280850"/>
              <a:gd name="connsiteY10" fmla="*/ 0 h 4327900"/>
              <a:gd name="connsiteX11" fmla="*/ 1875068 w 2280850"/>
              <a:gd name="connsiteY11" fmla="*/ 634999 h 4327900"/>
              <a:gd name="connsiteX12" fmla="*/ 2146003 w 2280850"/>
              <a:gd name="connsiteY12" fmla="*/ 1286934 h 4327900"/>
              <a:gd name="connsiteX13" fmla="*/ 2239134 w 2280850"/>
              <a:gd name="connsiteY13" fmla="*/ 1947334 h 4327900"/>
              <a:gd name="connsiteX14" fmla="*/ 2264534 w 2280850"/>
              <a:gd name="connsiteY14" fmla="*/ 2768601 h 4327900"/>
              <a:gd name="connsiteX15" fmla="*/ 1993602 w 2280850"/>
              <a:gd name="connsiteY15" fmla="*/ 3539068 h 4327900"/>
              <a:gd name="connsiteX16" fmla="*/ 1460200 w 2280850"/>
              <a:gd name="connsiteY16" fmla="*/ 4097867 h 4327900"/>
              <a:gd name="connsiteX17" fmla="*/ 579668 w 2280850"/>
              <a:gd name="connsiteY17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867534 w 2280850"/>
              <a:gd name="connsiteY5" fmla="*/ 2091267 h 4327900"/>
              <a:gd name="connsiteX6" fmla="*/ 1265470 w 2280850"/>
              <a:gd name="connsiteY6" fmla="*/ 1828801 h 4327900"/>
              <a:gd name="connsiteX7" fmla="*/ 1426337 w 2280850"/>
              <a:gd name="connsiteY7" fmla="*/ 1498602 h 4327900"/>
              <a:gd name="connsiteX8" fmla="*/ 1426335 w 2280850"/>
              <a:gd name="connsiteY8" fmla="*/ 1193803 h 4327900"/>
              <a:gd name="connsiteX9" fmla="*/ 1299334 w 2280850"/>
              <a:gd name="connsiteY9" fmla="*/ 753533 h 4327900"/>
              <a:gd name="connsiteX10" fmla="*/ 952200 w 2280850"/>
              <a:gd name="connsiteY10" fmla="*/ 0 h 4327900"/>
              <a:gd name="connsiteX11" fmla="*/ 1875068 w 2280850"/>
              <a:gd name="connsiteY11" fmla="*/ 634999 h 4327900"/>
              <a:gd name="connsiteX12" fmla="*/ 2146003 w 2280850"/>
              <a:gd name="connsiteY12" fmla="*/ 1286934 h 4327900"/>
              <a:gd name="connsiteX13" fmla="*/ 2239134 w 2280850"/>
              <a:gd name="connsiteY13" fmla="*/ 1947334 h 4327900"/>
              <a:gd name="connsiteX14" fmla="*/ 2264534 w 2280850"/>
              <a:gd name="connsiteY14" fmla="*/ 2768601 h 4327900"/>
              <a:gd name="connsiteX15" fmla="*/ 1993602 w 2280850"/>
              <a:gd name="connsiteY15" fmla="*/ 3539068 h 4327900"/>
              <a:gd name="connsiteX16" fmla="*/ 1460200 w 2280850"/>
              <a:gd name="connsiteY16" fmla="*/ 4097867 h 4327900"/>
              <a:gd name="connsiteX17" fmla="*/ 579668 w 2280850"/>
              <a:gd name="connsiteY17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867534 w 2280850"/>
              <a:gd name="connsiteY5" fmla="*/ 2091267 h 4327900"/>
              <a:gd name="connsiteX6" fmla="*/ 1265470 w 2280850"/>
              <a:gd name="connsiteY6" fmla="*/ 1828801 h 4327900"/>
              <a:gd name="connsiteX7" fmla="*/ 1426337 w 2280850"/>
              <a:gd name="connsiteY7" fmla="*/ 1498602 h 4327900"/>
              <a:gd name="connsiteX8" fmla="*/ 1494068 w 2280850"/>
              <a:gd name="connsiteY8" fmla="*/ 1083737 h 4327900"/>
              <a:gd name="connsiteX9" fmla="*/ 1299334 w 2280850"/>
              <a:gd name="connsiteY9" fmla="*/ 753533 h 4327900"/>
              <a:gd name="connsiteX10" fmla="*/ 952200 w 2280850"/>
              <a:gd name="connsiteY10" fmla="*/ 0 h 4327900"/>
              <a:gd name="connsiteX11" fmla="*/ 1875068 w 2280850"/>
              <a:gd name="connsiteY11" fmla="*/ 634999 h 4327900"/>
              <a:gd name="connsiteX12" fmla="*/ 2146003 w 2280850"/>
              <a:gd name="connsiteY12" fmla="*/ 1286934 h 4327900"/>
              <a:gd name="connsiteX13" fmla="*/ 2239134 w 2280850"/>
              <a:gd name="connsiteY13" fmla="*/ 1947334 h 4327900"/>
              <a:gd name="connsiteX14" fmla="*/ 2264534 w 2280850"/>
              <a:gd name="connsiteY14" fmla="*/ 2768601 h 4327900"/>
              <a:gd name="connsiteX15" fmla="*/ 1993602 w 2280850"/>
              <a:gd name="connsiteY15" fmla="*/ 3539068 h 4327900"/>
              <a:gd name="connsiteX16" fmla="*/ 1460200 w 2280850"/>
              <a:gd name="connsiteY16" fmla="*/ 4097867 h 4327900"/>
              <a:gd name="connsiteX17" fmla="*/ 579668 w 2280850"/>
              <a:gd name="connsiteY17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867534 w 2280850"/>
              <a:gd name="connsiteY5" fmla="*/ 2091267 h 4327900"/>
              <a:gd name="connsiteX6" fmla="*/ 1265470 w 2280850"/>
              <a:gd name="connsiteY6" fmla="*/ 1828801 h 4327900"/>
              <a:gd name="connsiteX7" fmla="*/ 1426337 w 2280850"/>
              <a:gd name="connsiteY7" fmla="*/ 1498602 h 4327900"/>
              <a:gd name="connsiteX8" fmla="*/ 1494068 w 2280850"/>
              <a:gd name="connsiteY8" fmla="*/ 1083737 h 4327900"/>
              <a:gd name="connsiteX9" fmla="*/ 1299334 w 2280850"/>
              <a:gd name="connsiteY9" fmla="*/ 668866 h 4327900"/>
              <a:gd name="connsiteX10" fmla="*/ 952200 w 2280850"/>
              <a:gd name="connsiteY10" fmla="*/ 0 h 4327900"/>
              <a:gd name="connsiteX11" fmla="*/ 1875068 w 2280850"/>
              <a:gd name="connsiteY11" fmla="*/ 634999 h 4327900"/>
              <a:gd name="connsiteX12" fmla="*/ 2146003 w 2280850"/>
              <a:gd name="connsiteY12" fmla="*/ 1286934 h 4327900"/>
              <a:gd name="connsiteX13" fmla="*/ 2239134 w 2280850"/>
              <a:gd name="connsiteY13" fmla="*/ 1947334 h 4327900"/>
              <a:gd name="connsiteX14" fmla="*/ 2264534 w 2280850"/>
              <a:gd name="connsiteY14" fmla="*/ 2768601 h 4327900"/>
              <a:gd name="connsiteX15" fmla="*/ 1993602 w 2280850"/>
              <a:gd name="connsiteY15" fmla="*/ 3539068 h 4327900"/>
              <a:gd name="connsiteX16" fmla="*/ 1460200 w 2280850"/>
              <a:gd name="connsiteY16" fmla="*/ 4097867 h 4327900"/>
              <a:gd name="connsiteX17" fmla="*/ 579668 w 2280850"/>
              <a:gd name="connsiteY17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867534 w 2280850"/>
              <a:gd name="connsiteY5" fmla="*/ 2091267 h 4327900"/>
              <a:gd name="connsiteX6" fmla="*/ 1265470 w 2280850"/>
              <a:gd name="connsiteY6" fmla="*/ 1828801 h 4327900"/>
              <a:gd name="connsiteX7" fmla="*/ 1426337 w 2280850"/>
              <a:gd name="connsiteY7" fmla="*/ 1498602 h 4327900"/>
              <a:gd name="connsiteX8" fmla="*/ 1494068 w 2280850"/>
              <a:gd name="connsiteY8" fmla="*/ 1083737 h 4327900"/>
              <a:gd name="connsiteX9" fmla="*/ 1299334 w 2280850"/>
              <a:gd name="connsiteY9" fmla="*/ 668866 h 4327900"/>
              <a:gd name="connsiteX10" fmla="*/ 952200 w 2280850"/>
              <a:gd name="connsiteY10" fmla="*/ 0 h 4327900"/>
              <a:gd name="connsiteX11" fmla="*/ 1875068 w 2280850"/>
              <a:gd name="connsiteY11" fmla="*/ 634999 h 4327900"/>
              <a:gd name="connsiteX12" fmla="*/ 2146003 w 2280850"/>
              <a:gd name="connsiteY12" fmla="*/ 1286934 h 4327900"/>
              <a:gd name="connsiteX13" fmla="*/ 2239134 w 2280850"/>
              <a:gd name="connsiteY13" fmla="*/ 1947334 h 4327900"/>
              <a:gd name="connsiteX14" fmla="*/ 2264534 w 2280850"/>
              <a:gd name="connsiteY14" fmla="*/ 2768601 h 4327900"/>
              <a:gd name="connsiteX15" fmla="*/ 1993602 w 2280850"/>
              <a:gd name="connsiteY15" fmla="*/ 3539068 h 4327900"/>
              <a:gd name="connsiteX16" fmla="*/ 1460200 w 2280850"/>
              <a:gd name="connsiteY16" fmla="*/ 4097867 h 4327900"/>
              <a:gd name="connsiteX17" fmla="*/ 579668 w 2280850"/>
              <a:gd name="connsiteY17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867534 w 2280850"/>
              <a:gd name="connsiteY5" fmla="*/ 2091267 h 4327900"/>
              <a:gd name="connsiteX6" fmla="*/ 1265470 w 2280850"/>
              <a:gd name="connsiteY6" fmla="*/ 1828801 h 4327900"/>
              <a:gd name="connsiteX7" fmla="*/ 1426337 w 2280850"/>
              <a:gd name="connsiteY7" fmla="*/ 1498602 h 4327900"/>
              <a:gd name="connsiteX8" fmla="*/ 1494068 w 2280850"/>
              <a:gd name="connsiteY8" fmla="*/ 1083737 h 4327900"/>
              <a:gd name="connsiteX9" fmla="*/ 1299334 w 2280850"/>
              <a:gd name="connsiteY9" fmla="*/ 668866 h 4327900"/>
              <a:gd name="connsiteX10" fmla="*/ 952200 w 2280850"/>
              <a:gd name="connsiteY10" fmla="*/ 0 h 4327900"/>
              <a:gd name="connsiteX11" fmla="*/ 1875068 w 2280850"/>
              <a:gd name="connsiteY11" fmla="*/ 634999 h 4327900"/>
              <a:gd name="connsiteX12" fmla="*/ 2146003 w 2280850"/>
              <a:gd name="connsiteY12" fmla="*/ 1286934 h 4327900"/>
              <a:gd name="connsiteX13" fmla="*/ 2239134 w 2280850"/>
              <a:gd name="connsiteY13" fmla="*/ 1947334 h 4327900"/>
              <a:gd name="connsiteX14" fmla="*/ 2264534 w 2280850"/>
              <a:gd name="connsiteY14" fmla="*/ 2768601 h 4327900"/>
              <a:gd name="connsiteX15" fmla="*/ 1993602 w 2280850"/>
              <a:gd name="connsiteY15" fmla="*/ 3539068 h 4327900"/>
              <a:gd name="connsiteX16" fmla="*/ 1460200 w 2280850"/>
              <a:gd name="connsiteY16" fmla="*/ 4097867 h 4327900"/>
              <a:gd name="connsiteX17" fmla="*/ 579668 w 2280850"/>
              <a:gd name="connsiteY17" fmla="*/ 4326468 h 4327900"/>
              <a:gd name="connsiteX0" fmla="*/ 579668 w 2280850"/>
              <a:gd name="connsiteY0" fmla="*/ 4326468 h 4327900"/>
              <a:gd name="connsiteX1" fmla="*/ 274868 w 2280850"/>
              <a:gd name="connsiteY1" fmla="*/ 4004734 h 4327900"/>
              <a:gd name="connsiteX2" fmla="*/ 71668 w 2280850"/>
              <a:gd name="connsiteY2" fmla="*/ 3454400 h 4327900"/>
              <a:gd name="connsiteX3" fmla="*/ 12401 w 2280850"/>
              <a:gd name="connsiteY3" fmla="*/ 2946401 h 4327900"/>
              <a:gd name="connsiteX4" fmla="*/ 291802 w 2280850"/>
              <a:gd name="connsiteY4" fmla="*/ 2472268 h 4327900"/>
              <a:gd name="connsiteX5" fmla="*/ 867534 w 2280850"/>
              <a:gd name="connsiteY5" fmla="*/ 2091267 h 4327900"/>
              <a:gd name="connsiteX6" fmla="*/ 1265470 w 2280850"/>
              <a:gd name="connsiteY6" fmla="*/ 1828801 h 4327900"/>
              <a:gd name="connsiteX7" fmla="*/ 1426337 w 2280850"/>
              <a:gd name="connsiteY7" fmla="*/ 1498602 h 4327900"/>
              <a:gd name="connsiteX8" fmla="*/ 1494068 w 2280850"/>
              <a:gd name="connsiteY8" fmla="*/ 1083737 h 4327900"/>
              <a:gd name="connsiteX9" fmla="*/ 1299334 w 2280850"/>
              <a:gd name="connsiteY9" fmla="*/ 668866 h 4327900"/>
              <a:gd name="connsiteX10" fmla="*/ 952200 w 2280850"/>
              <a:gd name="connsiteY10" fmla="*/ 0 h 4327900"/>
              <a:gd name="connsiteX11" fmla="*/ 1858134 w 2280850"/>
              <a:gd name="connsiteY11" fmla="*/ 778933 h 4327900"/>
              <a:gd name="connsiteX12" fmla="*/ 2146003 w 2280850"/>
              <a:gd name="connsiteY12" fmla="*/ 1286934 h 4327900"/>
              <a:gd name="connsiteX13" fmla="*/ 2239134 w 2280850"/>
              <a:gd name="connsiteY13" fmla="*/ 1947334 h 4327900"/>
              <a:gd name="connsiteX14" fmla="*/ 2264534 w 2280850"/>
              <a:gd name="connsiteY14" fmla="*/ 2768601 h 4327900"/>
              <a:gd name="connsiteX15" fmla="*/ 1993602 w 2280850"/>
              <a:gd name="connsiteY15" fmla="*/ 3539068 h 4327900"/>
              <a:gd name="connsiteX16" fmla="*/ 1460200 w 2280850"/>
              <a:gd name="connsiteY16" fmla="*/ 4097867 h 4327900"/>
              <a:gd name="connsiteX17" fmla="*/ 579668 w 2280850"/>
              <a:gd name="connsiteY17" fmla="*/ 4326468 h 4327900"/>
              <a:gd name="connsiteX0" fmla="*/ 579668 w 2281104"/>
              <a:gd name="connsiteY0" fmla="*/ 4326468 h 4327900"/>
              <a:gd name="connsiteX1" fmla="*/ 274868 w 2281104"/>
              <a:gd name="connsiteY1" fmla="*/ 4004734 h 4327900"/>
              <a:gd name="connsiteX2" fmla="*/ 71668 w 2281104"/>
              <a:gd name="connsiteY2" fmla="*/ 3454400 h 4327900"/>
              <a:gd name="connsiteX3" fmla="*/ 12401 w 2281104"/>
              <a:gd name="connsiteY3" fmla="*/ 2946401 h 4327900"/>
              <a:gd name="connsiteX4" fmla="*/ 291802 w 2281104"/>
              <a:gd name="connsiteY4" fmla="*/ 2472268 h 4327900"/>
              <a:gd name="connsiteX5" fmla="*/ 867534 w 2281104"/>
              <a:gd name="connsiteY5" fmla="*/ 2091267 h 4327900"/>
              <a:gd name="connsiteX6" fmla="*/ 1265470 w 2281104"/>
              <a:gd name="connsiteY6" fmla="*/ 1828801 h 4327900"/>
              <a:gd name="connsiteX7" fmla="*/ 1426337 w 2281104"/>
              <a:gd name="connsiteY7" fmla="*/ 1498602 h 4327900"/>
              <a:gd name="connsiteX8" fmla="*/ 1494068 w 2281104"/>
              <a:gd name="connsiteY8" fmla="*/ 1083737 h 4327900"/>
              <a:gd name="connsiteX9" fmla="*/ 1299334 w 2281104"/>
              <a:gd name="connsiteY9" fmla="*/ 668866 h 4327900"/>
              <a:gd name="connsiteX10" fmla="*/ 952200 w 2281104"/>
              <a:gd name="connsiteY10" fmla="*/ 0 h 4327900"/>
              <a:gd name="connsiteX11" fmla="*/ 1858134 w 2281104"/>
              <a:gd name="connsiteY11" fmla="*/ 778933 h 4327900"/>
              <a:gd name="connsiteX12" fmla="*/ 2137537 w 2281104"/>
              <a:gd name="connsiteY12" fmla="*/ 1388534 h 4327900"/>
              <a:gd name="connsiteX13" fmla="*/ 2239134 w 2281104"/>
              <a:gd name="connsiteY13" fmla="*/ 1947334 h 4327900"/>
              <a:gd name="connsiteX14" fmla="*/ 2264534 w 2281104"/>
              <a:gd name="connsiteY14" fmla="*/ 2768601 h 4327900"/>
              <a:gd name="connsiteX15" fmla="*/ 1993602 w 2281104"/>
              <a:gd name="connsiteY15" fmla="*/ 3539068 h 4327900"/>
              <a:gd name="connsiteX16" fmla="*/ 1460200 w 2281104"/>
              <a:gd name="connsiteY16" fmla="*/ 4097867 h 4327900"/>
              <a:gd name="connsiteX17" fmla="*/ 579668 w 2281104"/>
              <a:gd name="connsiteY17" fmla="*/ 4326468 h 4327900"/>
              <a:gd name="connsiteX0" fmla="*/ 579668 w 2281104"/>
              <a:gd name="connsiteY0" fmla="*/ 4326468 h 4327900"/>
              <a:gd name="connsiteX1" fmla="*/ 274868 w 2281104"/>
              <a:gd name="connsiteY1" fmla="*/ 4004734 h 4327900"/>
              <a:gd name="connsiteX2" fmla="*/ 71668 w 2281104"/>
              <a:gd name="connsiteY2" fmla="*/ 3454400 h 4327900"/>
              <a:gd name="connsiteX3" fmla="*/ 12401 w 2281104"/>
              <a:gd name="connsiteY3" fmla="*/ 2946401 h 4327900"/>
              <a:gd name="connsiteX4" fmla="*/ 291802 w 2281104"/>
              <a:gd name="connsiteY4" fmla="*/ 2472268 h 4327900"/>
              <a:gd name="connsiteX5" fmla="*/ 867534 w 2281104"/>
              <a:gd name="connsiteY5" fmla="*/ 2091267 h 4327900"/>
              <a:gd name="connsiteX6" fmla="*/ 1146937 w 2281104"/>
              <a:gd name="connsiteY6" fmla="*/ 1837268 h 4327900"/>
              <a:gd name="connsiteX7" fmla="*/ 1426337 w 2281104"/>
              <a:gd name="connsiteY7" fmla="*/ 1498602 h 4327900"/>
              <a:gd name="connsiteX8" fmla="*/ 1494068 w 2281104"/>
              <a:gd name="connsiteY8" fmla="*/ 1083737 h 4327900"/>
              <a:gd name="connsiteX9" fmla="*/ 1299334 w 2281104"/>
              <a:gd name="connsiteY9" fmla="*/ 668866 h 4327900"/>
              <a:gd name="connsiteX10" fmla="*/ 952200 w 2281104"/>
              <a:gd name="connsiteY10" fmla="*/ 0 h 4327900"/>
              <a:gd name="connsiteX11" fmla="*/ 1858134 w 2281104"/>
              <a:gd name="connsiteY11" fmla="*/ 778933 h 4327900"/>
              <a:gd name="connsiteX12" fmla="*/ 2137537 w 2281104"/>
              <a:gd name="connsiteY12" fmla="*/ 1388534 h 4327900"/>
              <a:gd name="connsiteX13" fmla="*/ 2239134 w 2281104"/>
              <a:gd name="connsiteY13" fmla="*/ 1947334 h 4327900"/>
              <a:gd name="connsiteX14" fmla="*/ 2264534 w 2281104"/>
              <a:gd name="connsiteY14" fmla="*/ 2768601 h 4327900"/>
              <a:gd name="connsiteX15" fmla="*/ 1993602 w 2281104"/>
              <a:gd name="connsiteY15" fmla="*/ 3539068 h 4327900"/>
              <a:gd name="connsiteX16" fmla="*/ 1460200 w 2281104"/>
              <a:gd name="connsiteY16" fmla="*/ 4097867 h 4327900"/>
              <a:gd name="connsiteX17" fmla="*/ 579668 w 2281104"/>
              <a:gd name="connsiteY17" fmla="*/ 4326468 h 4327900"/>
              <a:gd name="connsiteX0" fmla="*/ 579668 w 2281104"/>
              <a:gd name="connsiteY0" fmla="*/ 4326468 h 4327900"/>
              <a:gd name="connsiteX1" fmla="*/ 274868 w 2281104"/>
              <a:gd name="connsiteY1" fmla="*/ 4004734 h 4327900"/>
              <a:gd name="connsiteX2" fmla="*/ 71668 w 2281104"/>
              <a:gd name="connsiteY2" fmla="*/ 3454400 h 4327900"/>
              <a:gd name="connsiteX3" fmla="*/ 12401 w 2281104"/>
              <a:gd name="connsiteY3" fmla="*/ 2946401 h 4327900"/>
              <a:gd name="connsiteX4" fmla="*/ 291802 w 2281104"/>
              <a:gd name="connsiteY4" fmla="*/ 2472268 h 4327900"/>
              <a:gd name="connsiteX5" fmla="*/ 681268 w 2281104"/>
              <a:gd name="connsiteY5" fmla="*/ 2116667 h 4327900"/>
              <a:gd name="connsiteX6" fmla="*/ 1146937 w 2281104"/>
              <a:gd name="connsiteY6" fmla="*/ 1837268 h 4327900"/>
              <a:gd name="connsiteX7" fmla="*/ 1426337 w 2281104"/>
              <a:gd name="connsiteY7" fmla="*/ 1498602 h 4327900"/>
              <a:gd name="connsiteX8" fmla="*/ 1494068 w 2281104"/>
              <a:gd name="connsiteY8" fmla="*/ 1083737 h 4327900"/>
              <a:gd name="connsiteX9" fmla="*/ 1299334 w 2281104"/>
              <a:gd name="connsiteY9" fmla="*/ 668866 h 4327900"/>
              <a:gd name="connsiteX10" fmla="*/ 952200 w 2281104"/>
              <a:gd name="connsiteY10" fmla="*/ 0 h 4327900"/>
              <a:gd name="connsiteX11" fmla="*/ 1858134 w 2281104"/>
              <a:gd name="connsiteY11" fmla="*/ 778933 h 4327900"/>
              <a:gd name="connsiteX12" fmla="*/ 2137537 w 2281104"/>
              <a:gd name="connsiteY12" fmla="*/ 1388534 h 4327900"/>
              <a:gd name="connsiteX13" fmla="*/ 2239134 w 2281104"/>
              <a:gd name="connsiteY13" fmla="*/ 1947334 h 4327900"/>
              <a:gd name="connsiteX14" fmla="*/ 2264534 w 2281104"/>
              <a:gd name="connsiteY14" fmla="*/ 2768601 h 4327900"/>
              <a:gd name="connsiteX15" fmla="*/ 1993602 w 2281104"/>
              <a:gd name="connsiteY15" fmla="*/ 3539068 h 4327900"/>
              <a:gd name="connsiteX16" fmla="*/ 1460200 w 2281104"/>
              <a:gd name="connsiteY16" fmla="*/ 4097867 h 4327900"/>
              <a:gd name="connsiteX17" fmla="*/ 579668 w 2281104"/>
              <a:gd name="connsiteY17" fmla="*/ 4326468 h 4327900"/>
              <a:gd name="connsiteX0" fmla="*/ 575085 w 2276521"/>
              <a:gd name="connsiteY0" fmla="*/ 4326468 h 4327900"/>
              <a:gd name="connsiteX1" fmla="*/ 270285 w 2276521"/>
              <a:gd name="connsiteY1" fmla="*/ 4004734 h 4327900"/>
              <a:gd name="connsiteX2" fmla="*/ 67085 w 2276521"/>
              <a:gd name="connsiteY2" fmla="*/ 3454400 h 4327900"/>
              <a:gd name="connsiteX3" fmla="*/ 7818 w 2276521"/>
              <a:gd name="connsiteY3" fmla="*/ 2946401 h 4327900"/>
              <a:gd name="connsiteX4" fmla="*/ 219486 w 2276521"/>
              <a:gd name="connsiteY4" fmla="*/ 2497668 h 4327900"/>
              <a:gd name="connsiteX5" fmla="*/ 676685 w 2276521"/>
              <a:gd name="connsiteY5" fmla="*/ 2116667 h 4327900"/>
              <a:gd name="connsiteX6" fmla="*/ 1142354 w 2276521"/>
              <a:gd name="connsiteY6" fmla="*/ 1837268 h 4327900"/>
              <a:gd name="connsiteX7" fmla="*/ 1421754 w 2276521"/>
              <a:gd name="connsiteY7" fmla="*/ 1498602 h 4327900"/>
              <a:gd name="connsiteX8" fmla="*/ 1489485 w 2276521"/>
              <a:gd name="connsiteY8" fmla="*/ 1083737 h 4327900"/>
              <a:gd name="connsiteX9" fmla="*/ 1294751 w 2276521"/>
              <a:gd name="connsiteY9" fmla="*/ 668866 h 4327900"/>
              <a:gd name="connsiteX10" fmla="*/ 947617 w 2276521"/>
              <a:gd name="connsiteY10" fmla="*/ 0 h 4327900"/>
              <a:gd name="connsiteX11" fmla="*/ 1853551 w 2276521"/>
              <a:gd name="connsiteY11" fmla="*/ 778933 h 4327900"/>
              <a:gd name="connsiteX12" fmla="*/ 2132954 w 2276521"/>
              <a:gd name="connsiteY12" fmla="*/ 1388534 h 4327900"/>
              <a:gd name="connsiteX13" fmla="*/ 2234551 w 2276521"/>
              <a:gd name="connsiteY13" fmla="*/ 1947334 h 4327900"/>
              <a:gd name="connsiteX14" fmla="*/ 2259951 w 2276521"/>
              <a:gd name="connsiteY14" fmla="*/ 2768601 h 4327900"/>
              <a:gd name="connsiteX15" fmla="*/ 1989019 w 2276521"/>
              <a:gd name="connsiteY15" fmla="*/ 3539068 h 4327900"/>
              <a:gd name="connsiteX16" fmla="*/ 1455617 w 2276521"/>
              <a:gd name="connsiteY16" fmla="*/ 4097867 h 4327900"/>
              <a:gd name="connsiteX17" fmla="*/ 575085 w 2276521"/>
              <a:gd name="connsiteY17" fmla="*/ 4326468 h 4327900"/>
              <a:gd name="connsiteX0" fmla="*/ 575085 w 2276521"/>
              <a:gd name="connsiteY0" fmla="*/ 4326468 h 4327900"/>
              <a:gd name="connsiteX1" fmla="*/ 270285 w 2276521"/>
              <a:gd name="connsiteY1" fmla="*/ 4004734 h 4327900"/>
              <a:gd name="connsiteX2" fmla="*/ 67085 w 2276521"/>
              <a:gd name="connsiteY2" fmla="*/ 3454400 h 4327900"/>
              <a:gd name="connsiteX3" fmla="*/ 7818 w 2276521"/>
              <a:gd name="connsiteY3" fmla="*/ 2946401 h 4327900"/>
              <a:gd name="connsiteX4" fmla="*/ 219486 w 2276521"/>
              <a:gd name="connsiteY4" fmla="*/ 2497668 h 4327900"/>
              <a:gd name="connsiteX5" fmla="*/ 676685 w 2276521"/>
              <a:gd name="connsiteY5" fmla="*/ 2116667 h 4327900"/>
              <a:gd name="connsiteX6" fmla="*/ 1015354 w 2276521"/>
              <a:gd name="connsiteY6" fmla="*/ 1794935 h 4327900"/>
              <a:gd name="connsiteX7" fmla="*/ 1421754 w 2276521"/>
              <a:gd name="connsiteY7" fmla="*/ 1498602 h 4327900"/>
              <a:gd name="connsiteX8" fmla="*/ 1489485 w 2276521"/>
              <a:gd name="connsiteY8" fmla="*/ 1083737 h 4327900"/>
              <a:gd name="connsiteX9" fmla="*/ 1294751 w 2276521"/>
              <a:gd name="connsiteY9" fmla="*/ 668866 h 4327900"/>
              <a:gd name="connsiteX10" fmla="*/ 947617 w 2276521"/>
              <a:gd name="connsiteY10" fmla="*/ 0 h 4327900"/>
              <a:gd name="connsiteX11" fmla="*/ 1853551 w 2276521"/>
              <a:gd name="connsiteY11" fmla="*/ 778933 h 4327900"/>
              <a:gd name="connsiteX12" fmla="*/ 2132954 w 2276521"/>
              <a:gd name="connsiteY12" fmla="*/ 1388534 h 4327900"/>
              <a:gd name="connsiteX13" fmla="*/ 2234551 w 2276521"/>
              <a:gd name="connsiteY13" fmla="*/ 1947334 h 4327900"/>
              <a:gd name="connsiteX14" fmla="*/ 2259951 w 2276521"/>
              <a:gd name="connsiteY14" fmla="*/ 2768601 h 4327900"/>
              <a:gd name="connsiteX15" fmla="*/ 1989019 w 2276521"/>
              <a:gd name="connsiteY15" fmla="*/ 3539068 h 4327900"/>
              <a:gd name="connsiteX16" fmla="*/ 1455617 w 2276521"/>
              <a:gd name="connsiteY16" fmla="*/ 4097867 h 4327900"/>
              <a:gd name="connsiteX17" fmla="*/ 575085 w 2276521"/>
              <a:gd name="connsiteY17" fmla="*/ 4326468 h 4327900"/>
              <a:gd name="connsiteX0" fmla="*/ 575085 w 2276521"/>
              <a:gd name="connsiteY0" fmla="*/ 4326468 h 4327900"/>
              <a:gd name="connsiteX1" fmla="*/ 270285 w 2276521"/>
              <a:gd name="connsiteY1" fmla="*/ 4004734 h 4327900"/>
              <a:gd name="connsiteX2" fmla="*/ 67085 w 2276521"/>
              <a:gd name="connsiteY2" fmla="*/ 3454400 h 4327900"/>
              <a:gd name="connsiteX3" fmla="*/ 7818 w 2276521"/>
              <a:gd name="connsiteY3" fmla="*/ 2946401 h 4327900"/>
              <a:gd name="connsiteX4" fmla="*/ 219486 w 2276521"/>
              <a:gd name="connsiteY4" fmla="*/ 2497668 h 4327900"/>
              <a:gd name="connsiteX5" fmla="*/ 676685 w 2276521"/>
              <a:gd name="connsiteY5" fmla="*/ 2116667 h 4327900"/>
              <a:gd name="connsiteX6" fmla="*/ 1015354 w 2276521"/>
              <a:gd name="connsiteY6" fmla="*/ 1794935 h 4327900"/>
              <a:gd name="connsiteX7" fmla="*/ 1286288 w 2276521"/>
              <a:gd name="connsiteY7" fmla="*/ 1422402 h 4327900"/>
              <a:gd name="connsiteX8" fmla="*/ 1489485 w 2276521"/>
              <a:gd name="connsiteY8" fmla="*/ 1083737 h 4327900"/>
              <a:gd name="connsiteX9" fmla="*/ 1294751 w 2276521"/>
              <a:gd name="connsiteY9" fmla="*/ 668866 h 4327900"/>
              <a:gd name="connsiteX10" fmla="*/ 947617 w 2276521"/>
              <a:gd name="connsiteY10" fmla="*/ 0 h 4327900"/>
              <a:gd name="connsiteX11" fmla="*/ 1853551 w 2276521"/>
              <a:gd name="connsiteY11" fmla="*/ 778933 h 4327900"/>
              <a:gd name="connsiteX12" fmla="*/ 2132954 w 2276521"/>
              <a:gd name="connsiteY12" fmla="*/ 1388534 h 4327900"/>
              <a:gd name="connsiteX13" fmla="*/ 2234551 w 2276521"/>
              <a:gd name="connsiteY13" fmla="*/ 1947334 h 4327900"/>
              <a:gd name="connsiteX14" fmla="*/ 2259951 w 2276521"/>
              <a:gd name="connsiteY14" fmla="*/ 2768601 h 4327900"/>
              <a:gd name="connsiteX15" fmla="*/ 1989019 w 2276521"/>
              <a:gd name="connsiteY15" fmla="*/ 3539068 h 4327900"/>
              <a:gd name="connsiteX16" fmla="*/ 1455617 w 2276521"/>
              <a:gd name="connsiteY16" fmla="*/ 4097867 h 4327900"/>
              <a:gd name="connsiteX17" fmla="*/ 575085 w 2276521"/>
              <a:gd name="connsiteY17" fmla="*/ 4326468 h 4327900"/>
              <a:gd name="connsiteX0" fmla="*/ 575085 w 2276521"/>
              <a:gd name="connsiteY0" fmla="*/ 4326468 h 4327900"/>
              <a:gd name="connsiteX1" fmla="*/ 270285 w 2276521"/>
              <a:gd name="connsiteY1" fmla="*/ 4004734 h 4327900"/>
              <a:gd name="connsiteX2" fmla="*/ 67085 w 2276521"/>
              <a:gd name="connsiteY2" fmla="*/ 3454400 h 4327900"/>
              <a:gd name="connsiteX3" fmla="*/ 7818 w 2276521"/>
              <a:gd name="connsiteY3" fmla="*/ 2946401 h 4327900"/>
              <a:gd name="connsiteX4" fmla="*/ 219486 w 2276521"/>
              <a:gd name="connsiteY4" fmla="*/ 2497668 h 4327900"/>
              <a:gd name="connsiteX5" fmla="*/ 676685 w 2276521"/>
              <a:gd name="connsiteY5" fmla="*/ 2116667 h 4327900"/>
              <a:gd name="connsiteX6" fmla="*/ 1015354 w 2276521"/>
              <a:gd name="connsiteY6" fmla="*/ 1794935 h 4327900"/>
              <a:gd name="connsiteX7" fmla="*/ 1286288 w 2276521"/>
              <a:gd name="connsiteY7" fmla="*/ 1422402 h 4327900"/>
              <a:gd name="connsiteX8" fmla="*/ 1320152 w 2276521"/>
              <a:gd name="connsiteY8" fmla="*/ 1083737 h 4327900"/>
              <a:gd name="connsiteX9" fmla="*/ 1294751 w 2276521"/>
              <a:gd name="connsiteY9" fmla="*/ 668866 h 4327900"/>
              <a:gd name="connsiteX10" fmla="*/ 947617 w 2276521"/>
              <a:gd name="connsiteY10" fmla="*/ 0 h 4327900"/>
              <a:gd name="connsiteX11" fmla="*/ 1853551 w 2276521"/>
              <a:gd name="connsiteY11" fmla="*/ 778933 h 4327900"/>
              <a:gd name="connsiteX12" fmla="*/ 2132954 w 2276521"/>
              <a:gd name="connsiteY12" fmla="*/ 1388534 h 4327900"/>
              <a:gd name="connsiteX13" fmla="*/ 2234551 w 2276521"/>
              <a:gd name="connsiteY13" fmla="*/ 1947334 h 4327900"/>
              <a:gd name="connsiteX14" fmla="*/ 2259951 w 2276521"/>
              <a:gd name="connsiteY14" fmla="*/ 2768601 h 4327900"/>
              <a:gd name="connsiteX15" fmla="*/ 1989019 w 2276521"/>
              <a:gd name="connsiteY15" fmla="*/ 3539068 h 4327900"/>
              <a:gd name="connsiteX16" fmla="*/ 1455617 w 2276521"/>
              <a:gd name="connsiteY16" fmla="*/ 4097867 h 4327900"/>
              <a:gd name="connsiteX17" fmla="*/ 575085 w 2276521"/>
              <a:gd name="connsiteY17" fmla="*/ 4326468 h 4327900"/>
              <a:gd name="connsiteX0" fmla="*/ 575085 w 2276521"/>
              <a:gd name="connsiteY0" fmla="*/ 4326468 h 4327900"/>
              <a:gd name="connsiteX1" fmla="*/ 270285 w 2276521"/>
              <a:gd name="connsiteY1" fmla="*/ 4004734 h 4327900"/>
              <a:gd name="connsiteX2" fmla="*/ 67085 w 2276521"/>
              <a:gd name="connsiteY2" fmla="*/ 3454400 h 4327900"/>
              <a:gd name="connsiteX3" fmla="*/ 7818 w 2276521"/>
              <a:gd name="connsiteY3" fmla="*/ 2946401 h 4327900"/>
              <a:gd name="connsiteX4" fmla="*/ 219486 w 2276521"/>
              <a:gd name="connsiteY4" fmla="*/ 2497668 h 4327900"/>
              <a:gd name="connsiteX5" fmla="*/ 676685 w 2276521"/>
              <a:gd name="connsiteY5" fmla="*/ 2116667 h 4327900"/>
              <a:gd name="connsiteX6" fmla="*/ 1015354 w 2276521"/>
              <a:gd name="connsiteY6" fmla="*/ 1794935 h 4327900"/>
              <a:gd name="connsiteX7" fmla="*/ 1286288 w 2276521"/>
              <a:gd name="connsiteY7" fmla="*/ 1422402 h 4327900"/>
              <a:gd name="connsiteX8" fmla="*/ 1320152 w 2276521"/>
              <a:gd name="connsiteY8" fmla="*/ 1083737 h 4327900"/>
              <a:gd name="connsiteX9" fmla="*/ 1150818 w 2276521"/>
              <a:gd name="connsiteY9" fmla="*/ 626532 h 4327900"/>
              <a:gd name="connsiteX10" fmla="*/ 947617 w 2276521"/>
              <a:gd name="connsiteY10" fmla="*/ 0 h 4327900"/>
              <a:gd name="connsiteX11" fmla="*/ 1853551 w 2276521"/>
              <a:gd name="connsiteY11" fmla="*/ 778933 h 4327900"/>
              <a:gd name="connsiteX12" fmla="*/ 2132954 w 2276521"/>
              <a:gd name="connsiteY12" fmla="*/ 1388534 h 4327900"/>
              <a:gd name="connsiteX13" fmla="*/ 2234551 w 2276521"/>
              <a:gd name="connsiteY13" fmla="*/ 1947334 h 4327900"/>
              <a:gd name="connsiteX14" fmla="*/ 2259951 w 2276521"/>
              <a:gd name="connsiteY14" fmla="*/ 2768601 h 4327900"/>
              <a:gd name="connsiteX15" fmla="*/ 1989019 w 2276521"/>
              <a:gd name="connsiteY15" fmla="*/ 3539068 h 4327900"/>
              <a:gd name="connsiteX16" fmla="*/ 1455617 w 2276521"/>
              <a:gd name="connsiteY16" fmla="*/ 4097867 h 4327900"/>
              <a:gd name="connsiteX17" fmla="*/ 575085 w 2276521"/>
              <a:gd name="connsiteY17" fmla="*/ 4326468 h 4327900"/>
              <a:gd name="connsiteX0" fmla="*/ 575085 w 2276521"/>
              <a:gd name="connsiteY0" fmla="*/ 4343401 h 4344833"/>
              <a:gd name="connsiteX1" fmla="*/ 270285 w 2276521"/>
              <a:gd name="connsiteY1" fmla="*/ 4021667 h 4344833"/>
              <a:gd name="connsiteX2" fmla="*/ 67085 w 2276521"/>
              <a:gd name="connsiteY2" fmla="*/ 3471333 h 4344833"/>
              <a:gd name="connsiteX3" fmla="*/ 7818 w 2276521"/>
              <a:gd name="connsiteY3" fmla="*/ 2963334 h 4344833"/>
              <a:gd name="connsiteX4" fmla="*/ 219486 w 2276521"/>
              <a:gd name="connsiteY4" fmla="*/ 2514601 h 4344833"/>
              <a:gd name="connsiteX5" fmla="*/ 676685 w 2276521"/>
              <a:gd name="connsiteY5" fmla="*/ 2133600 h 4344833"/>
              <a:gd name="connsiteX6" fmla="*/ 1015354 w 2276521"/>
              <a:gd name="connsiteY6" fmla="*/ 1811868 h 4344833"/>
              <a:gd name="connsiteX7" fmla="*/ 1286288 w 2276521"/>
              <a:gd name="connsiteY7" fmla="*/ 1439335 h 4344833"/>
              <a:gd name="connsiteX8" fmla="*/ 1320152 w 2276521"/>
              <a:gd name="connsiteY8" fmla="*/ 1100670 h 4344833"/>
              <a:gd name="connsiteX9" fmla="*/ 1150818 w 2276521"/>
              <a:gd name="connsiteY9" fmla="*/ 643465 h 4344833"/>
              <a:gd name="connsiteX10" fmla="*/ 854484 w 2276521"/>
              <a:gd name="connsiteY10" fmla="*/ 0 h 4344833"/>
              <a:gd name="connsiteX11" fmla="*/ 1853551 w 2276521"/>
              <a:gd name="connsiteY11" fmla="*/ 795866 h 4344833"/>
              <a:gd name="connsiteX12" fmla="*/ 2132954 w 2276521"/>
              <a:gd name="connsiteY12" fmla="*/ 1405467 h 4344833"/>
              <a:gd name="connsiteX13" fmla="*/ 2234551 w 2276521"/>
              <a:gd name="connsiteY13" fmla="*/ 1964267 h 4344833"/>
              <a:gd name="connsiteX14" fmla="*/ 2259951 w 2276521"/>
              <a:gd name="connsiteY14" fmla="*/ 2785534 h 4344833"/>
              <a:gd name="connsiteX15" fmla="*/ 1989019 w 2276521"/>
              <a:gd name="connsiteY15" fmla="*/ 3556001 h 4344833"/>
              <a:gd name="connsiteX16" fmla="*/ 1455617 w 2276521"/>
              <a:gd name="connsiteY16" fmla="*/ 4114800 h 4344833"/>
              <a:gd name="connsiteX17" fmla="*/ 575085 w 2276521"/>
              <a:gd name="connsiteY17" fmla="*/ 4343401 h 4344833"/>
              <a:gd name="connsiteX0" fmla="*/ 575085 w 2276521"/>
              <a:gd name="connsiteY0" fmla="*/ 4343401 h 4344833"/>
              <a:gd name="connsiteX1" fmla="*/ 270285 w 2276521"/>
              <a:gd name="connsiteY1" fmla="*/ 4021667 h 4344833"/>
              <a:gd name="connsiteX2" fmla="*/ 67085 w 2276521"/>
              <a:gd name="connsiteY2" fmla="*/ 3471333 h 4344833"/>
              <a:gd name="connsiteX3" fmla="*/ 7818 w 2276521"/>
              <a:gd name="connsiteY3" fmla="*/ 2963334 h 4344833"/>
              <a:gd name="connsiteX4" fmla="*/ 219486 w 2276521"/>
              <a:gd name="connsiteY4" fmla="*/ 2514601 h 4344833"/>
              <a:gd name="connsiteX5" fmla="*/ 676685 w 2276521"/>
              <a:gd name="connsiteY5" fmla="*/ 2133600 h 4344833"/>
              <a:gd name="connsiteX6" fmla="*/ 1015354 w 2276521"/>
              <a:gd name="connsiteY6" fmla="*/ 1811868 h 4344833"/>
              <a:gd name="connsiteX7" fmla="*/ 1286288 w 2276521"/>
              <a:gd name="connsiteY7" fmla="*/ 1439335 h 4344833"/>
              <a:gd name="connsiteX8" fmla="*/ 1320152 w 2276521"/>
              <a:gd name="connsiteY8" fmla="*/ 1100670 h 4344833"/>
              <a:gd name="connsiteX9" fmla="*/ 1150818 w 2276521"/>
              <a:gd name="connsiteY9" fmla="*/ 643465 h 4344833"/>
              <a:gd name="connsiteX10" fmla="*/ 854484 w 2276521"/>
              <a:gd name="connsiteY10" fmla="*/ 0 h 4344833"/>
              <a:gd name="connsiteX11" fmla="*/ 1853551 w 2276521"/>
              <a:gd name="connsiteY11" fmla="*/ 795866 h 4344833"/>
              <a:gd name="connsiteX12" fmla="*/ 2132954 w 2276521"/>
              <a:gd name="connsiteY12" fmla="*/ 1405467 h 4344833"/>
              <a:gd name="connsiteX13" fmla="*/ 2234551 w 2276521"/>
              <a:gd name="connsiteY13" fmla="*/ 1964267 h 4344833"/>
              <a:gd name="connsiteX14" fmla="*/ 2259951 w 2276521"/>
              <a:gd name="connsiteY14" fmla="*/ 2785534 h 4344833"/>
              <a:gd name="connsiteX15" fmla="*/ 1989019 w 2276521"/>
              <a:gd name="connsiteY15" fmla="*/ 3556001 h 4344833"/>
              <a:gd name="connsiteX16" fmla="*/ 1455617 w 2276521"/>
              <a:gd name="connsiteY16" fmla="*/ 4114800 h 4344833"/>
              <a:gd name="connsiteX17" fmla="*/ 575085 w 2276521"/>
              <a:gd name="connsiteY17" fmla="*/ 4343401 h 4344833"/>
              <a:gd name="connsiteX0" fmla="*/ 575085 w 2276521"/>
              <a:gd name="connsiteY0" fmla="*/ 4343401 h 4344833"/>
              <a:gd name="connsiteX1" fmla="*/ 270285 w 2276521"/>
              <a:gd name="connsiteY1" fmla="*/ 4021667 h 4344833"/>
              <a:gd name="connsiteX2" fmla="*/ 67085 w 2276521"/>
              <a:gd name="connsiteY2" fmla="*/ 3471333 h 4344833"/>
              <a:gd name="connsiteX3" fmla="*/ 7818 w 2276521"/>
              <a:gd name="connsiteY3" fmla="*/ 2963334 h 4344833"/>
              <a:gd name="connsiteX4" fmla="*/ 219486 w 2276521"/>
              <a:gd name="connsiteY4" fmla="*/ 2514601 h 4344833"/>
              <a:gd name="connsiteX5" fmla="*/ 676685 w 2276521"/>
              <a:gd name="connsiteY5" fmla="*/ 2133600 h 4344833"/>
              <a:gd name="connsiteX6" fmla="*/ 1015354 w 2276521"/>
              <a:gd name="connsiteY6" fmla="*/ 1811868 h 4344833"/>
              <a:gd name="connsiteX7" fmla="*/ 1286288 w 2276521"/>
              <a:gd name="connsiteY7" fmla="*/ 1439335 h 4344833"/>
              <a:gd name="connsiteX8" fmla="*/ 1320152 w 2276521"/>
              <a:gd name="connsiteY8" fmla="*/ 1100670 h 4344833"/>
              <a:gd name="connsiteX9" fmla="*/ 1150818 w 2276521"/>
              <a:gd name="connsiteY9" fmla="*/ 643465 h 4344833"/>
              <a:gd name="connsiteX10" fmla="*/ 854484 w 2276521"/>
              <a:gd name="connsiteY10" fmla="*/ 0 h 4344833"/>
              <a:gd name="connsiteX11" fmla="*/ 1853551 w 2276521"/>
              <a:gd name="connsiteY11" fmla="*/ 795866 h 4344833"/>
              <a:gd name="connsiteX12" fmla="*/ 2132954 w 2276521"/>
              <a:gd name="connsiteY12" fmla="*/ 1405467 h 4344833"/>
              <a:gd name="connsiteX13" fmla="*/ 2234551 w 2276521"/>
              <a:gd name="connsiteY13" fmla="*/ 1964267 h 4344833"/>
              <a:gd name="connsiteX14" fmla="*/ 2259951 w 2276521"/>
              <a:gd name="connsiteY14" fmla="*/ 2785534 h 4344833"/>
              <a:gd name="connsiteX15" fmla="*/ 1989019 w 2276521"/>
              <a:gd name="connsiteY15" fmla="*/ 3556001 h 4344833"/>
              <a:gd name="connsiteX16" fmla="*/ 1455617 w 2276521"/>
              <a:gd name="connsiteY16" fmla="*/ 4114800 h 4344833"/>
              <a:gd name="connsiteX17" fmla="*/ 575085 w 2276521"/>
              <a:gd name="connsiteY17" fmla="*/ 4343401 h 4344833"/>
              <a:gd name="connsiteX0" fmla="*/ 577351 w 2278787"/>
              <a:gd name="connsiteY0" fmla="*/ 4343401 h 4344833"/>
              <a:gd name="connsiteX1" fmla="*/ 272551 w 2278787"/>
              <a:gd name="connsiteY1" fmla="*/ 4021667 h 4344833"/>
              <a:gd name="connsiteX2" fmla="*/ 69351 w 2278787"/>
              <a:gd name="connsiteY2" fmla="*/ 3471333 h 4344833"/>
              <a:gd name="connsiteX3" fmla="*/ 10084 w 2278787"/>
              <a:gd name="connsiteY3" fmla="*/ 2963334 h 4344833"/>
              <a:gd name="connsiteX4" fmla="*/ 255619 w 2278787"/>
              <a:gd name="connsiteY4" fmla="*/ 2565401 h 4344833"/>
              <a:gd name="connsiteX5" fmla="*/ 678951 w 2278787"/>
              <a:gd name="connsiteY5" fmla="*/ 2133600 h 4344833"/>
              <a:gd name="connsiteX6" fmla="*/ 1017620 w 2278787"/>
              <a:gd name="connsiteY6" fmla="*/ 1811868 h 4344833"/>
              <a:gd name="connsiteX7" fmla="*/ 1288554 w 2278787"/>
              <a:gd name="connsiteY7" fmla="*/ 1439335 h 4344833"/>
              <a:gd name="connsiteX8" fmla="*/ 1322418 w 2278787"/>
              <a:gd name="connsiteY8" fmla="*/ 1100670 h 4344833"/>
              <a:gd name="connsiteX9" fmla="*/ 1153084 w 2278787"/>
              <a:gd name="connsiteY9" fmla="*/ 643465 h 4344833"/>
              <a:gd name="connsiteX10" fmla="*/ 856750 w 2278787"/>
              <a:gd name="connsiteY10" fmla="*/ 0 h 4344833"/>
              <a:gd name="connsiteX11" fmla="*/ 1855817 w 2278787"/>
              <a:gd name="connsiteY11" fmla="*/ 795866 h 4344833"/>
              <a:gd name="connsiteX12" fmla="*/ 2135220 w 2278787"/>
              <a:gd name="connsiteY12" fmla="*/ 1405467 h 4344833"/>
              <a:gd name="connsiteX13" fmla="*/ 2236817 w 2278787"/>
              <a:gd name="connsiteY13" fmla="*/ 1964267 h 4344833"/>
              <a:gd name="connsiteX14" fmla="*/ 2262217 w 2278787"/>
              <a:gd name="connsiteY14" fmla="*/ 2785534 h 4344833"/>
              <a:gd name="connsiteX15" fmla="*/ 1991285 w 2278787"/>
              <a:gd name="connsiteY15" fmla="*/ 3556001 h 4344833"/>
              <a:gd name="connsiteX16" fmla="*/ 1457883 w 2278787"/>
              <a:gd name="connsiteY16" fmla="*/ 4114800 h 4344833"/>
              <a:gd name="connsiteX17" fmla="*/ 577351 w 2278787"/>
              <a:gd name="connsiteY17" fmla="*/ 4343401 h 4344833"/>
              <a:gd name="connsiteX0" fmla="*/ 537333 w 2238769"/>
              <a:gd name="connsiteY0" fmla="*/ 4343401 h 4344833"/>
              <a:gd name="connsiteX1" fmla="*/ 232533 w 2238769"/>
              <a:gd name="connsiteY1" fmla="*/ 4021667 h 4344833"/>
              <a:gd name="connsiteX2" fmla="*/ 29333 w 2238769"/>
              <a:gd name="connsiteY2" fmla="*/ 3471333 h 4344833"/>
              <a:gd name="connsiteX3" fmla="*/ 20866 w 2238769"/>
              <a:gd name="connsiteY3" fmla="*/ 3107267 h 4344833"/>
              <a:gd name="connsiteX4" fmla="*/ 215601 w 2238769"/>
              <a:gd name="connsiteY4" fmla="*/ 2565401 h 4344833"/>
              <a:gd name="connsiteX5" fmla="*/ 638933 w 2238769"/>
              <a:gd name="connsiteY5" fmla="*/ 2133600 h 4344833"/>
              <a:gd name="connsiteX6" fmla="*/ 977602 w 2238769"/>
              <a:gd name="connsiteY6" fmla="*/ 1811868 h 4344833"/>
              <a:gd name="connsiteX7" fmla="*/ 1248536 w 2238769"/>
              <a:gd name="connsiteY7" fmla="*/ 1439335 h 4344833"/>
              <a:gd name="connsiteX8" fmla="*/ 1282400 w 2238769"/>
              <a:gd name="connsiteY8" fmla="*/ 1100670 h 4344833"/>
              <a:gd name="connsiteX9" fmla="*/ 1113066 w 2238769"/>
              <a:gd name="connsiteY9" fmla="*/ 643465 h 4344833"/>
              <a:gd name="connsiteX10" fmla="*/ 816732 w 2238769"/>
              <a:gd name="connsiteY10" fmla="*/ 0 h 4344833"/>
              <a:gd name="connsiteX11" fmla="*/ 1815799 w 2238769"/>
              <a:gd name="connsiteY11" fmla="*/ 795866 h 4344833"/>
              <a:gd name="connsiteX12" fmla="*/ 2095202 w 2238769"/>
              <a:gd name="connsiteY12" fmla="*/ 1405467 h 4344833"/>
              <a:gd name="connsiteX13" fmla="*/ 2196799 w 2238769"/>
              <a:gd name="connsiteY13" fmla="*/ 1964267 h 4344833"/>
              <a:gd name="connsiteX14" fmla="*/ 2222199 w 2238769"/>
              <a:gd name="connsiteY14" fmla="*/ 2785534 h 4344833"/>
              <a:gd name="connsiteX15" fmla="*/ 1951267 w 2238769"/>
              <a:gd name="connsiteY15" fmla="*/ 3556001 h 4344833"/>
              <a:gd name="connsiteX16" fmla="*/ 1417865 w 2238769"/>
              <a:gd name="connsiteY16" fmla="*/ 4114800 h 4344833"/>
              <a:gd name="connsiteX17" fmla="*/ 537333 w 2238769"/>
              <a:gd name="connsiteY17" fmla="*/ 4343401 h 4344833"/>
              <a:gd name="connsiteX0" fmla="*/ 521267 w 2222703"/>
              <a:gd name="connsiteY0" fmla="*/ 4343401 h 4344833"/>
              <a:gd name="connsiteX1" fmla="*/ 216467 w 2222703"/>
              <a:gd name="connsiteY1" fmla="*/ 4021667 h 4344833"/>
              <a:gd name="connsiteX2" fmla="*/ 72533 w 2222703"/>
              <a:gd name="connsiteY2" fmla="*/ 3513667 h 4344833"/>
              <a:gd name="connsiteX3" fmla="*/ 4800 w 2222703"/>
              <a:gd name="connsiteY3" fmla="*/ 3107267 h 4344833"/>
              <a:gd name="connsiteX4" fmla="*/ 199535 w 2222703"/>
              <a:gd name="connsiteY4" fmla="*/ 2565401 h 4344833"/>
              <a:gd name="connsiteX5" fmla="*/ 622867 w 2222703"/>
              <a:gd name="connsiteY5" fmla="*/ 2133600 h 4344833"/>
              <a:gd name="connsiteX6" fmla="*/ 961536 w 2222703"/>
              <a:gd name="connsiteY6" fmla="*/ 1811868 h 4344833"/>
              <a:gd name="connsiteX7" fmla="*/ 1232470 w 2222703"/>
              <a:gd name="connsiteY7" fmla="*/ 1439335 h 4344833"/>
              <a:gd name="connsiteX8" fmla="*/ 1266334 w 2222703"/>
              <a:gd name="connsiteY8" fmla="*/ 1100670 h 4344833"/>
              <a:gd name="connsiteX9" fmla="*/ 1097000 w 2222703"/>
              <a:gd name="connsiteY9" fmla="*/ 643465 h 4344833"/>
              <a:gd name="connsiteX10" fmla="*/ 800666 w 2222703"/>
              <a:gd name="connsiteY10" fmla="*/ 0 h 4344833"/>
              <a:gd name="connsiteX11" fmla="*/ 1799733 w 2222703"/>
              <a:gd name="connsiteY11" fmla="*/ 795866 h 4344833"/>
              <a:gd name="connsiteX12" fmla="*/ 2079136 w 2222703"/>
              <a:gd name="connsiteY12" fmla="*/ 1405467 h 4344833"/>
              <a:gd name="connsiteX13" fmla="*/ 2180733 w 2222703"/>
              <a:gd name="connsiteY13" fmla="*/ 1964267 h 4344833"/>
              <a:gd name="connsiteX14" fmla="*/ 2206133 w 2222703"/>
              <a:gd name="connsiteY14" fmla="*/ 2785534 h 4344833"/>
              <a:gd name="connsiteX15" fmla="*/ 1935201 w 2222703"/>
              <a:gd name="connsiteY15" fmla="*/ 3556001 h 4344833"/>
              <a:gd name="connsiteX16" fmla="*/ 1401799 w 2222703"/>
              <a:gd name="connsiteY16" fmla="*/ 4114800 h 4344833"/>
              <a:gd name="connsiteX17" fmla="*/ 521267 w 2222703"/>
              <a:gd name="connsiteY17" fmla="*/ 4343401 h 4344833"/>
              <a:gd name="connsiteX0" fmla="*/ 522071 w 2223507"/>
              <a:gd name="connsiteY0" fmla="*/ 4343401 h 4345323"/>
              <a:gd name="connsiteX1" fmla="*/ 285004 w 2223507"/>
              <a:gd name="connsiteY1" fmla="*/ 4004734 h 4345323"/>
              <a:gd name="connsiteX2" fmla="*/ 73337 w 2223507"/>
              <a:gd name="connsiteY2" fmla="*/ 3513667 h 4345323"/>
              <a:gd name="connsiteX3" fmla="*/ 5604 w 2223507"/>
              <a:gd name="connsiteY3" fmla="*/ 3107267 h 4345323"/>
              <a:gd name="connsiteX4" fmla="*/ 200339 w 2223507"/>
              <a:gd name="connsiteY4" fmla="*/ 2565401 h 4345323"/>
              <a:gd name="connsiteX5" fmla="*/ 623671 w 2223507"/>
              <a:gd name="connsiteY5" fmla="*/ 2133600 h 4345323"/>
              <a:gd name="connsiteX6" fmla="*/ 962340 w 2223507"/>
              <a:gd name="connsiteY6" fmla="*/ 1811868 h 4345323"/>
              <a:gd name="connsiteX7" fmla="*/ 1233274 w 2223507"/>
              <a:gd name="connsiteY7" fmla="*/ 1439335 h 4345323"/>
              <a:gd name="connsiteX8" fmla="*/ 1267138 w 2223507"/>
              <a:gd name="connsiteY8" fmla="*/ 1100670 h 4345323"/>
              <a:gd name="connsiteX9" fmla="*/ 1097804 w 2223507"/>
              <a:gd name="connsiteY9" fmla="*/ 643465 h 4345323"/>
              <a:gd name="connsiteX10" fmla="*/ 801470 w 2223507"/>
              <a:gd name="connsiteY10" fmla="*/ 0 h 4345323"/>
              <a:gd name="connsiteX11" fmla="*/ 1800537 w 2223507"/>
              <a:gd name="connsiteY11" fmla="*/ 795866 h 4345323"/>
              <a:gd name="connsiteX12" fmla="*/ 2079940 w 2223507"/>
              <a:gd name="connsiteY12" fmla="*/ 1405467 h 4345323"/>
              <a:gd name="connsiteX13" fmla="*/ 2181537 w 2223507"/>
              <a:gd name="connsiteY13" fmla="*/ 1964267 h 4345323"/>
              <a:gd name="connsiteX14" fmla="*/ 2206937 w 2223507"/>
              <a:gd name="connsiteY14" fmla="*/ 2785534 h 4345323"/>
              <a:gd name="connsiteX15" fmla="*/ 1936005 w 2223507"/>
              <a:gd name="connsiteY15" fmla="*/ 3556001 h 4345323"/>
              <a:gd name="connsiteX16" fmla="*/ 1402603 w 2223507"/>
              <a:gd name="connsiteY16" fmla="*/ 4114800 h 4345323"/>
              <a:gd name="connsiteX17" fmla="*/ 522071 w 2223507"/>
              <a:gd name="connsiteY17" fmla="*/ 4343401 h 4345323"/>
              <a:gd name="connsiteX0" fmla="*/ 530538 w 2223507"/>
              <a:gd name="connsiteY0" fmla="*/ 4267201 h 4270787"/>
              <a:gd name="connsiteX1" fmla="*/ 285004 w 2223507"/>
              <a:gd name="connsiteY1" fmla="*/ 4004734 h 4270787"/>
              <a:gd name="connsiteX2" fmla="*/ 73337 w 2223507"/>
              <a:gd name="connsiteY2" fmla="*/ 3513667 h 4270787"/>
              <a:gd name="connsiteX3" fmla="*/ 5604 w 2223507"/>
              <a:gd name="connsiteY3" fmla="*/ 3107267 h 4270787"/>
              <a:gd name="connsiteX4" fmla="*/ 200339 w 2223507"/>
              <a:gd name="connsiteY4" fmla="*/ 2565401 h 4270787"/>
              <a:gd name="connsiteX5" fmla="*/ 623671 w 2223507"/>
              <a:gd name="connsiteY5" fmla="*/ 2133600 h 4270787"/>
              <a:gd name="connsiteX6" fmla="*/ 962340 w 2223507"/>
              <a:gd name="connsiteY6" fmla="*/ 1811868 h 4270787"/>
              <a:gd name="connsiteX7" fmla="*/ 1233274 w 2223507"/>
              <a:gd name="connsiteY7" fmla="*/ 1439335 h 4270787"/>
              <a:gd name="connsiteX8" fmla="*/ 1267138 w 2223507"/>
              <a:gd name="connsiteY8" fmla="*/ 1100670 h 4270787"/>
              <a:gd name="connsiteX9" fmla="*/ 1097804 w 2223507"/>
              <a:gd name="connsiteY9" fmla="*/ 643465 h 4270787"/>
              <a:gd name="connsiteX10" fmla="*/ 801470 w 2223507"/>
              <a:gd name="connsiteY10" fmla="*/ 0 h 4270787"/>
              <a:gd name="connsiteX11" fmla="*/ 1800537 w 2223507"/>
              <a:gd name="connsiteY11" fmla="*/ 795866 h 4270787"/>
              <a:gd name="connsiteX12" fmla="*/ 2079940 w 2223507"/>
              <a:gd name="connsiteY12" fmla="*/ 1405467 h 4270787"/>
              <a:gd name="connsiteX13" fmla="*/ 2181537 w 2223507"/>
              <a:gd name="connsiteY13" fmla="*/ 1964267 h 4270787"/>
              <a:gd name="connsiteX14" fmla="*/ 2206937 w 2223507"/>
              <a:gd name="connsiteY14" fmla="*/ 2785534 h 4270787"/>
              <a:gd name="connsiteX15" fmla="*/ 1936005 w 2223507"/>
              <a:gd name="connsiteY15" fmla="*/ 3556001 h 4270787"/>
              <a:gd name="connsiteX16" fmla="*/ 1402603 w 2223507"/>
              <a:gd name="connsiteY16" fmla="*/ 4114800 h 4270787"/>
              <a:gd name="connsiteX17" fmla="*/ 530538 w 2223507"/>
              <a:gd name="connsiteY17" fmla="*/ 4267201 h 4270787"/>
              <a:gd name="connsiteX0" fmla="*/ 530538 w 2223507"/>
              <a:gd name="connsiteY0" fmla="*/ 4267201 h 4267399"/>
              <a:gd name="connsiteX1" fmla="*/ 285004 w 2223507"/>
              <a:gd name="connsiteY1" fmla="*/ 4004734 h 4267399"/>
              <a:gd name="connsiteX2" fmla="*/ 73337 w 2223507"/>
              <a:gd name="connsiteY2" fmla="*/ 3513667 h 4267399"/>
              <a:gd name="connsiteX3" fmla="*/ 5604 w 2223507"/>
              <a:gd name="connsiteY3" fmla="*/ 3107267 h 4267399"/>
              <a:gd name="connsiteX4" fmla="*/ 200339 w 2223507"/>
              <a:gd name="connsiteY4" fmla="*/ 2565401 h 4267399"/>
              <a:gd name="connsiteX5" fmla="*/ 623671 w 2223507"/>
              <a:gd name="connsiteY5" fmla="*/ 2133600 h 4267399"/>
              <a:gd name="connsiteX6" fmla="*/ 962340 w 2223507"/>
              <a:gd name="connsiteY6" fmla="*/ 1811868 h 4267399"/>
              <a:gd name="connsiteX7" fmla="*/ 1233274 w 2223507"/>
              <a:gd name="connsiteY7" fmla="*/ 1439335 h 4267399"/>
              <a:gd name="connsiteX8" fmla="*/ 1267138 w 2223507"/>
              <a:gd name="connsiteY8" fmla="*/ 1100670 h 4267399"/>
              <a:gd name="connsiteX9" fmla="*/ 1097804 w 2223507"/>
              <a:gd name="connsiteY9" fmla="*/ 643465 h 4267399"/>
              <a:gd name="connsiteX10" fmla="*/ 801470 w 2223507"/>
              <a:gd name="connsiteY10" fmla="*/ 0 h 4267399"/>
              <a:gd name="connsiteX11" fmla="*/ 1800537 w 2223507"/>
              <a:gd name="connsiteY11" fmla="*/ 795866 h 4267399"/>
              <a:gd name="connsiteX12" fmla="*/ 2079940 w 2223507"/>
              <a:gd name="connsiteY12" fmla="*/ 1405467 h 4267399"/>
              <a:gd name="connsiteX13" fmla="*/ 2181537 w 2223507"/>
              <a:gd name="connsiteY13" fmla="*/ 1964267 h 4267399"/>
              <a:gd name="connsiteX14" fmla="*/ 2206937 w 2223507"/>
              <a:gd name="connsiteY14" fmla="*/ 2785534 h 4267399"/>
              <a:gd name="connsiteX15" fmla="*/ 1936005 w 2223507"/>
              <a:gd name="connsiteY15" fmla="*/ 3556001 h 4267399"/>
              <a:gd name="connsiteX16" fmla="*/ 1368736 w 2223507"/>
              <a:gd name="connsiteY16" fmla="*/ 4038600 h 4267399"/>
              <a:gd name="connsiteX17" fmla="*/ 530538 w 2223507"/>
              <a:gd name="connsiteY17" fmla="*/ 4267201 h 4267399"/>
              <a:gd name="connsiteX0" fmla="*/ 530538 w 2223507"/>
              <a:gd name="connsiteY0" fmla="*/ 4267201 h 4279518"/>
              <a:gd name="connsiteX1" fmla="*/ 285004 w 2223507"/>
              <a:gd name="connsiteY1" fmla="*/ 4004734 h 4279518"/>
              <a:gd name="connsiteX2" fmla="*/ 73337 w 2223507"/>
              <a:gd name="connsiteY2" fmla="*/ 3513667 h 4279518"/>
              <a:gd name="connsiteX3" fmla="*/ 5604 w 2223507"/>
              <a:gd name="connsiteY3" fmla="*/ 3107267 h 4279518"/>
              <a:gd name="connsiteX4" fmla="*/ 200339 w 2223507"/>
              <a:gd name="connsiteY4" fmla="*/ 2565401 h 4279518"/>
              <a:gd name="connsiteX5" fmla="*/ 623671 w 2223507"/>
              <a:gd name="connsiteY5" fmla="*/ 2133600 h 4279518"/>
              <a:gd name="connsiteX6" fmla="*/ 962340 w 2223507"/>
              <a:gd name="connsiteY6" fmla="*/ 1811868 h 4279518"/>
              <a:gd name="connsiteX7" fmla="*/ 1233274 w 2223507"/>
              <a:gd name="connsiteY7" fmla="*/ 1439335 h 4279518"/>
              <a:gd name="connsiteX8" fmla="*/ 1267138 w 2223507"/>
              <a:gd name="connsiteY8" fmla="*/ 1100670 h 4279518"/>
              <a:gd name="connsiteX9" fmla="*/ 1097804 w 2223507"/>
              <a:gd name="connsiteY9" fmla="*/ 643465 h 4279518"/>
              <a:gd name="connsiteX10" fmla="*/ 801470 w 2223507"/>
              <a:gd name="connsiteY10" fmla="*/ 0 h 4279518"/>
              <a:gd name="connsiteX11" fmla="*/ 1800537 w 2223507"/>
              <a:gd name="connsiteY11" fmla="*/ 795866 h 4279518"/>
              <a:gd name="connsiteX12" fmla="*/ 2079940 w 2223507"/>
              <a:gd name="connsiteY12" fmla="*/ 1405467 h 4279518"/>
              <a:gd name="connsiteX13" fmla="*/ 2181537 w 2223507"/>
              <a:gd name="connsiteY13" fmla="*/ 1964267 h 4279518"/>
              <a:gd name="connsiteX14" fmla="*/ 2206937 w 2223507"/>
              <a:gd name="connsiteY14" fmla="*/ 2785534 h 4279518"/>
              <a:gd name="connsiteX15" fmla="*/ 1936005 w 2223507"/>
              <a:gd name="connsiteY15" fmla="*/ 3556001 h 4279518"/>
              <a:gd name="connsiteX16" fmla="*/ 1123203 w 2223507"/>
              <a:gd name="connsiteY16" fmla="*/ 4165600 h 4279518"/>
              <a:gd name="connsiteX17" fmla="*/ 530538 w 2223507"/>
              <a:gd name="connsiteY17" fmla="*/ 4267201 h 4279518"/>
              <a:gd name="connsiteX0" fmla="*/ 530538 w 2223507"/>
              <a:gd name="connsiteY0" fmla="*/ 4267201 h 4299688"/>
              <a:gd name="connsiteX1" fmla="*/ 285004 w 2223507"/>
              <a:gd name="connsiteY1" fmla="*/ 4004734 h 4299688"/>
              <a:gd name="connsiteX2" fmla="*/ 73337 w 2223507"/>
              <a:gd name="connsiteY2" fmla="*/ 3513667 h 4299688"/>
              <a:gd name="connsiteX3" fmla="*/ 5604 w 2223507"/>
              <a:gd name="connsiteY3" fmla="*/ 3107267 h 4299688"/>
              <a:gd name="connsiteX4" fmla="*/ 200339 w 2223507"/>
              <a:gd name="connsiteY4" fmla="*/ 2565401 h 4299688"/>
              <a:gd name="connsiteX5" fmla="*/ 623671 w 2223507"/>
              <a:gd name="connsiteY5" fmla="*/ 2133600 h 4299688"/>
              <a:gd name="connsiteX6" fmla="*/ 962340 w 2223507"/>
              <a:gd name="connsiteY6" fmla="*/ 1811868 h 4299688"/>
              <a:gd name="connsiteX7" fmla="*/ 1233274 w 2223507"/>
              <a:gd name="connsiteY7" fmla="*/ 1439335 h 4299688"/>
              <a:gd name="connsiteX8" fmla="*/ 1267138 w 2223507"/>
              <a:gd name="connsiteY8" fmla="*/ 1100670 h 4299688"/>
              <a:gd name="connsiteX9" fmla="*/ 1097804 w 2223507"/>
              <a:gd name="connsiteY9" fmla="*/ 643465 h 4299688"/>
              <a:gd name="connsiteX10" fmla="*/ 801470 w 2223507"/>
              <a:gd name="connsiteY10" fmla="*/ 0 h 4299688"/>
              <a:gd name="connsiteX11" fmla="*/ 1800537 w 2223507"/>
              <a:gd name="connsiteY11" fmla="*/ 795866 h 4299688"/>
              <a:gd name="connsiteX12" fmla="*/ 2079940 w 2223507"/>
              <a:gd name="connsiteY12" fmla="*/ 1405467 h 4299688"/>
              <a:gd name="connsiteX13" fmla="*/ 2181537 w 2223507"/>
              <a:gd name="connsiteY13" fmla="*/ 1964267 h 4299688"/>
              <a:gd name="connsiteX14" fmla="*/ 2206937 w 2223507"/>
              <a:gd name="connsiteY14" fmla="*/ 2785534 h 4299688"/>
              <a:gd name="connsiteX15" fmla="*/ 1936005 w 2223507"/>
              <a:gd name="connsiteY15" fmla="*/ 3556001 h 4299688"/>
              <a:gd name="connsiteX16" fmla="*/ 970803 w 2223507"/>
              <a:gd name="connsiteY16" fmla="*/ 4216400 h 4299688"/>
              <a:gd name="connsiteX17" fmla="*/ 530538 w 2223507"/>
              <a:gd name="connsiteY17" fmla="*/ 4267201 h 4299688"/>
              <a:gd name="connsiteX0" fmla="*/ 530538 w 2237828"/>
              <a:gd name="connsiteY0" fmla="*/ 4267201 h 4292683"/>
              <a:gd name="connsiteX1" fmla="*/ 285004 w 2237828"/>
              <a:gd name="connsiteY1" fmla="*/ 4004734 h 4292683"/>
              <a:gd name="connsiteX2" fmla="*/ 73337 w 2237828"/>
              <a:gd name="connsiteY2" fmla="*/ 3513667 h 4292683"/>
              <a:gd name="connsiteX3" fmla="*/ 5604 w 2237828"/>
              <a:gd name="connsiteY3" fmla="*/ 3107267 h 4292683"/>
              <a:gd name="connsiteX4" fmla="*/ 200339 w 2237828"/>
              <a:gd name="connsiteY4" fmla="*/ 2565401 h 4292683"/>
              <a:gd name="connsiteX5" fmla="*/ 623671 w 2237828"/>
              <a:gd name="connsiteY5" fmla="*/ 2133600 h 4292683"/>
              <a:gd name="connsiteX6" fmla="*/ 962340 w 2237828"/>
              <a:gd name="connsiteY6" fmla="*/ 1811868 h 4292683"/>
              <a:gd name="connsiteX7" fmla="*/ 1233274 w 2237828"/>
              <a:gd name="connsiteY7" fmla="*/ 1439335 h 4292683"/>
              <a:gd name="connsiteX8" fmla="*/ 1267138 w 2237828"/>
              <a:gd name="connsiteY8" fmla="*/ 1100670 h 4292683"/>
              <a:gd name="connsiteX9" fmla="*/ 1097804 w 2237828"/>
              <a:gd name="connsiteY9" fmla="*/ 643465 h 4292683"/>
              <a:gd name="connsiteX10" fmla="*/ 801470 w 2237828"/>
              <a:gd name="connsiteY10" fmla="*/ 0 h 4292683"/>
              <a:gd name="connsiteX11" fmla="*/ 1800537 w 2237828"/>
              <a:gd name="connsiteY11" fmla="*/ 795866 h 4292683"/>
              <a:gd name="connsiteX12" fmla="*/ 2079940 w 2237828"/>
              <a:gd name="connsiteY12" fmla="*/ 1405467 h 4292683"/>
              <a:gd name="connsiteX13" fmla="*/ 2181537 w 2237828"/>
              <a:gd name="connsiteY13" fmla="*/ 1964267 h 4292683"/>
              <a:gd name="connsiteX14" fmla="*/ 2206937 w 2237828"/>
              <a:gd name="connsiteY14" fmla="*/ 2785534 h 4292683"/>
              <a:gd name="connsiteX15" fmla="*/ 1741272 w 2237828"/>
              <a:gd name="connsiteY15" fmla="*/ 3683001 h 4292683"/>
              <a:gd name="connsiteX16" fmla="*/ 970803 w 2237828"/>
              <a:gd name="connsiteY16" fmla="*/ 4216400 h 4292683"/>
              <a:gd name="connsiteX17" fmla="*/ 530538 w 2237828"/>
              <a:gd name="connsiteY17" fmla="*/ 4267201 h 4292683"/>
              <a:gd name="connsiteX0" fmla="*/ 530538 w 2181571"/>
              <a:gd name="connsiteY0" fmla="*/ 4267201 h 4292683"/>
              <a:gd name="connsiteX1" fmla="*/ 285004 w 2181571"/>
              <a:gd name="connsiteY1" fmla="*/ 4004734 h 4292683"/>
              <a:gd name="connsiteX2" fmla="*/ 73337 w 2181571"/>
              <a:gd name="connsiteY2" fmla="*/ 3513667 h 4292683"/>
              <a:gd name="connsiteX3" fmla="*/ 5604 w 2181571"/>
              <a:gd name="connsiteY3" fmla="*/ 3107267 h 4292683"/>
              <a:gd name="connsiteX4" fmla="*/ 200339 w 2181571"/>
              <a:gd name="connsiteY4" fmla="*/ 2565401 h 4292683"/>
              <a:gd name="connsiteX5" fmla="*/ 623671 w 2181571"/>
              <a:gd name="connsiteY5" fmla="*/ 2133600 h 4292683"/>
              <a:gd name="connsiteX6" fmla="*/ 962340 w 2181571"/>
              <a:gd name="connsiteY6" fmla="*/ 1811868 h 4292683"/>
              <a:gd name="connsiteX7" fmla="*/ 1233274 w 2181571"/>
              <a:gd name="connsiteY7" fmla="*/ 1439335 h 4292683"/>
              <a:gd name="connsiteX8" fmla="*/ 1267138 w 2181571"/>
              <a:gd name="connsiteY8" fmla="*/ 1100670 h 4292683"/>
              <a:gd name="connsiteX9" fmla="*/ 1097804 w 2181571"/>
              <a:gd name="connsiteY9" fmla="*/ 643465 h 4292683"/>
              <a:gd name="connsiteX10" fmla="*/ 801470 w 2181571"/>
              <a:gd name="connsiteY10" fmla="*/ 0 h 4292683"/>
              <a:gd name="connsiteX11" fmla="*/ 1800537 w 2181571"/>
              <a:gd name="connsiteY11" fmla="*/ 795866 h 4292683"/>
              <a:gd name="connsiteX12" fmla="*/ 2079940 w 2181571"/>
              <a:gd name="connsiteY12" fmla="*/ 1405467 h 4292683"/>
              <a:gd name="connsiteX13" fmla="*/ 2181537 w 2181571"/>
              <a:gd name="connsiteY13" fmla="*/ 1964267 h 4292683"/>
              <a:gd name="connsiteX14" fmla="*/ 2071470 w 2181571"/>
              <a:gd name="connsiteY14" fmla="*/ 2844801 h 4292683"/>
              <a:gd name="connsiteX15" fmla="*/ 1741272 w 2181571"/>
              <a:gd name="connsiteY15" fmla="*/ 3683001 h 4292683"/>
              <a:gd name="connsiteX16" fmla="*/ 970803 w 2181571"/>
              <a:gd name="connsiteY16" fmla="*/ 4216400 h 4292683"/>
              <a:gd name="connsiteX17" fmla="*/ 530538 w 2181571"/>
              <a:gd name="connsiteY17" fmla="*/ 4267201 h 4292683"/>
              <a:gd name="connsiteX0" fmla="*/ 530538 w 2173112"/>
              <a:gd name="connsiteY0" fmla="*/ 4267201 h 4292683"/>
              <a:gd name="connsiteX1" fmla="*/ 285004 w 2173112"/>
              <a:gd name="connsiteY1" fmla="*/ 4004734 h 4292683"/>
              <a:gd name="connsiteX2" fmla="*/ 73337 w 2173112"/>
              <a:gd name="connsiteY2" fmla="*/ 3513667 h 4292683"/>
              <a:gd name="connsiteX3" fmla="*/ 5604 w 2173112"/>
              <a:gd name="connsiteY3" fmla="*/ 3107267 h 4292683"/>
              <a:gd name="connsiteX4" fmla="*/ 200339 w 2173112"/>
              <a:gd name="connsiteY4" fmla="*/ 2565401 h 4292683"/>
              <a:gd name="connsiteX5" fmla="*/ 623671 w 2173112"/>
              <a:gd name="connsiteY5" fmla="*/ 2133600 h 4292683"/>
              <a:gd name="connsiteX6" fmla="*/ 962340 w 2173112"/>
              <a:gd name="connsiteY6" fmla="*/ 1811868 h 4292683"/>
              <a:gd name="connsiteX7" fmla="*/ 1233274 w 2173112"/>
              <a:gd name="connsiteY7" fmla="*/ 1439335 h 4292683"/>
              <a:gd name="connsiteX8" fmla="*/ 1267138 w 2173112"/>
              <a:gd name="connsiteY8" fmla="*/ 1100670 h 4292683"/>
              <a:gd name="connsiteX9" fmla="*/ 1097804 w 2173112"/>
              <a:gd name="connsiteY9" fmla="*/ 643465 h 4292683"/>
              <a:gd name="connsiteX10" fmla="*/ 801470 w 2173112"/>
              <a:gd name="connsiteY10" fmla="*/ 0 h 4292683"/>
              <a:gd name="connsiteX11" fmla="*/ 1800537 w 2173112"/>
              <a:gd name="connsiteY11" fmla="*/ 795866 h 4292683"/>
              <a:gd name="connsiteX12" fmla="*/ 2079940 w 2173112"/>
              <a:gd name="connsiteY12" fmla="*/ 1405467 h 4292683"/>
              <a:gd name="connsiteX13" fmla="*/ 2173070 w 2173112"/>
              <a:gd name="connsiteY13" fmla="*/ 2074333 h 4292683"/>
              <a:gd name="connsiteX14" fmla="*/ 2071470 w 2173112"/>
              <a:gd name="connsiteY14" fmla="*/ 2844801 h 4292683"/>
              <a:gd name="connsiteX15" fmla="*/ 1741272 w 2173112"/>
              <a:gd name="connsiteY15" fmla="*/ 3683001 h 4292683"/>
              <a:gd name="connsiteX16" fmla="*/ 970803 w 2173112"/>
              <a:gd name="connsiteY16" fmla="*/ 4216400 h 4292683"/>
              <a:gd name="connsiteX17" fmla="*/ 530538 w 2173112"/>
              <a:gd name="connsiteY17" fmla="*/ 4267201 h 4292683"/>
              <a:gd name="connsiteX0" fmla="*/ 530538 w 2173422"/>
              <a:gd name="connsiteY0" fmla="*/ 4267201 h 4292683"/>
              <a:gd name="connsiteX1" fmla="*/ 285004 w 2173422"/>
              <a:gd name="connsiteY1" fmla="*/ 4004734 h 4292683"/>
              <a:gd name="connsiteX2" fmla="*/ 73337 w 2173422"/>
              <a:gd name="connsiteY2" fmla="*/ 3513667 h 4292683"/>
              <a:gd name="connsiteX3" fmla="*/ 5604 w 2173422"/>
              <a:gd name="connsiteY3" fmla="*/ 3107267 h 4292683"/>
              <a:gd name="connsiteX4" fmla="*/ 200339 w 2173422"/>
              <a:gd name="connsiteY4" fmla="*/ 2565401 h 4292683"/>
              <a:gd name="connsiteX5" fmla="*/ 623671 w 2173422"/>
              <a:gd name="connsiteY5" fmla="*/ 2133600 h 4292683"/>
              <a:gd name="connsiteX6" fmla="*/ 962340 w 2173422"/>
              <a:gd name="connsiteY6" fmla="*/ 1811868 h 4292683"/>
              <a:gd name="connsiteX7" fmla="*/ 1233274 w 2173422"/>
              <a:gd name="connsiteY7" fmla="*/ 1439335 h 4292683"/>
              <a:gd name="connsiteX8" fmla="*/ 1267138 w 2173422"/>
              <a:gd name="connsiteY8" fmla="*/ 1100670 h 4292683"/>
              <a:gd name="connsiteX9" fmla="*/ 1097804 w 2173422"/>
              <a:gd name="connsiteY9" fmla="*/ 643465 h 4292683"/>
              <a:gd name="connsiteX10" fmla="*/ 801470 w 2173422"/>
              <a:gd name="connsiteY10" fmla="*/ 0 h 4292683"/>
              <a:gd name="connsiteX11" fmla="*/ 1800537 w 2173422"/>
              <a:gd name="connsiteY11" fmla="*/ 795866 h 4292683"/>
              <a:gd name="connsiteX12" fmla="*/ 2046073 w 2173422"/>
              <a:gd name="connsiteY12" fmla="*/ 1405467 h 4292683"/>
              <a:gd name="connsiteX13" fmla="*/ 2173070 w 2173422"/>
              <a:gd name="connsiteY13" fmla="*/ 2074333 h 4292683"/>
              <a:gd name="connsiteX14" fmla="*/ 2071470 w 2173422"/>
              <a:gd name="connsiteY14" fmla="*/ 2844801 h 4292683"/>
              <a:gd name="connsiteX15" fmla="*/ 1741272 w 2173422"/>
              <a:gd name="connsiteY15" fmla="*/ 3683001 h 4292683"/>
              <a:gd name="connsiteX16" fmla="*/ 970803 w 2173422"/>
              <a:gd name="connsiteY16" fmla="*/ 4216400 h 4292683"/>
              <a:gd name="connsiteX17" fmla="*/ 530538 w 2173422"/>
              <a:gd name="connsiteY17" fmla="*/ 4267201 h 4292683"/>
              <a:gd name="connsiteX0" fmla="*/ 530538 w 2173422"/>
              <a:gd name="connsiteY0" fmla="*/ 4267201 h 4292683"/>
              <a:gd name="connsiteX1" fmla="*/ 285004 w 2173422"/>
              <a:gd name="connsiteY1" fmla="*/ 4004734 h 4292683"/>
              <a:gd name="connsiteX2" fmla="*/ 73337 w 2173422"/>
              <a:gd name="connsiteY2" fmla="*/ 3513667 h 4292683"/>
              <a:gd name="connsiteX3" fmla="*/ 5604 w 2173422"/>
              <a:gd name="connsiteY3" fmla="*/ 3107267 h 4292683"/>
              <a:gd name="connsiteX4" fmla="*/ 200339 w 2173422"/>
              <a:gd name="connsiteY4" fmla="*/ 2565401 h 4292683"/>
              <a:gd name="connsiteX5" fmla="*/ 623671 w 2173422"/>
              <a:gd name="connsiteY5" fmla="*/ 2133600 h 4292683"/>
              <a:gd name="connsiteX6" fmla="*/ 962340 w 2173422"/>
              <a:gd name="connsiteY6" fmla="*/ 1811868 h 4292683"/>
              <a:gd name="connsiteX7" fmla="*/ 1233274 w 2173422"/>
              <a:gd name="connsiteY7" fmla="*/ 1439335 h 4292683"/>
              <a:gd name="connsiteX8" fmla="*/ 1267138 w 2173422"/>
              <a:gd name="connsiteY8" fmla="*/ 1100670 h 4292683"/>
              <a:gd name="connsiteX9" fmla="*/ 1097804 w 2173422"/>
              <a:gd name="connsiteY9" fmla="*/ 643465 h 4292683"/>
              <a:gd name="connsiteX10" fmla="*/ 801470 w 2173422"/>
              <a:gd name="connsiteY10" fmla="*/ 0 h 4292683"/>
              <a:gd name="connsiteX11" fmla="*/ 1749737 w 2173422"/>
              <a:gd name="connsiteY11" fmla="*/ 804333 h 4292683"/>
              <a:gd name="connsiteX12" fmla="*/ 2046073 w 2173422"/>
              <a:gd name="connsiteY12" fmla="*/ 1405467 h 4292683"/>
              <a:gd name="connsiteX13" fmla="*/ 2173070 w 2173422"/>
              <a:gd name="connsiteY13" fmla="*/ 2074333 h 4292683"/>
              <a:gd name="connsiteX14" fmla="*/ 2071470 w 2173422"/>
              <a:gd name="connsiteY14" fmla="*/ 2844801 h 4292683"/>
              <a:gd name="connsiteX15" fmla="*/ 1741272 w 2173422"/>
              <a:gd name="connsiteY15" fmla="*/ 3683001 h 4292683"/>
              <a:gd name="connsiteX16" fmla="*/ 970803 w 2173422"/>
              <a:gd name="connsiteY16" fmla="*/ 4216400 h 4292683"/>
              <a:gd name="connsiteX17" fmla="*/ 530538 w 2173422"/>
              <a:gd name="connsiteY17" fmla="*/ 4267201 h 4292683"/>
              <a:gd name="connsiteX0" fmla="*/ 530538 w 2173422"/>
              <a:gd name="connsiteY0" fmla="*/ 4267201 h 4292683"/>
              <a:gd name="connsiteX1" fmla="*/ 285004 w 2173422"/>
              <a:gd name="connsiteY1" fmla="*/ 4004734 h 4292683"/>
              <a:gd name="connsiteX2" fmla="*/ 73337 w 2173422"/>
              <a:gd name="connsiteY2" fmla="*/ 3513667 h 4292683"/>
              <a:gd name="connsiteX3" fmla="*/ 5604 w 2173422"/>
              <a:gd name="connsiteY3" fmla="*/ 3107267 h 4292683"/>
              <a:gd name="connsiteX4" fmla="*/ 200339 w 2173422"/>
              <a:gd name="connsiteY4" fmla="*/ 2565401 h 4292683"/>
              <a:gd name="connsiteX5" fmla="*/ 623671 w 2173422"/>
              <a:gd name="connsiteY5" fmla="*/ 2133600 h 4292683"/>
              <a:gd name="connsiteX6" fmla="*/ 962340 w 2173422"/>
              <a:gd name="connsiteY6" fmla="*/ 1811868 h 4292683"/>
              <a:gd name="connsiteX7" fmla="*/ 1233274 w 2173422"/>
              <a:gd name="connsiteY7" fmla="*/ 1439335 h 4292683"/>
              <a:gd name="connsiteX8" fmla="*/ 1267138 w 2173422"/>
              <a:gd name="connsiteY8" fmla="*/ 1100670 h 4292683"/>
              <a:gd name="connsiteX9" fmla="*/ 1097804 w 2173422"/>
              <a:gd name="connsiteY9" fmla="*/ 643465 h 4292683"/>
              <a:gd name="connsiteX10" fmla="*/ 801470 w 2173422"/>
              <a:gd name="connsiteY10" fmla="*/ 0 h 4292683"/>
              <a:gd name="connsiteX11" fmla="*/ 1749737 w 2173422"/>
              <a:gd name="connsiteY11" fmla="*/ 804333 h 4292683"/>
              <a:gd name="connsiteX12" fmla="*/ 2046073 w 2173422"/>
              <a:gd name="connsiteY12" fmla="*/ 1405467 h 4292683"/>
              <a:gd name="connsiteX13" fmla="*/ 2173070 w 2173422"/>
              <a:gd name="connsiteY13" fmla="*/ 2074333 h 4292683"/>
              <a:gd name="connsiteX14" fmla="*/ 2071470 w 2173422"/>
              <a:gd name="connsiteY14" fmla="*/ 2844801 h 4292683"/>
              <a:gd name="connsiteX15" fmla="*/ 1741272 w 2173422"/>
              <a:gd name="connsiteY15" fmla="*/ 3683001 h 4292683"/>
              <a:gd name="connsiteX16" fmla="*/ 970803 w 2173422"/>
              <a:gd name="connsiteY16" fmla="*/ 4216400 h 4292683"/>
              <a:gd name="connsiteX17" fmla="*/ 530538 w 2173422"/>
              <a:gd name="connsiteY17" fmla="*/ 4267201 h 4292683"/>
              <a:gd name="connsiteX0" fmla="*/ 530538 w 2173422"/>
              <a:gd name="connsiteY0" fmla="*/ 4267201 h 4292683"/>
              <a:gd name="connsiteX1" fmla="*/ 285004 w 2173422"/>
              <a:gd name="connsiteY1" fmla="*/ 4004734 h 4292683"/>
              <a:gd name="connsiteX2" fmla="*/ 73337 w 2173422"/>
              <a:gd name="connsiteY2" fmla="*/ 3513667 h 4292683"/>
              <a:gd name="connsiteX3" fmla="*/ 5604 w 2173422"/>
              <a:gd name="connsiteY3" fmla="*/ 3107267 h 4292683"/>
              <a:gd name="connsiteX4" fmla="*/ 200339 w 2173422"/>
              <a:gd name="connsiteY4" fmla="*/ 2565401 h 4292683"/>
              <a:gd name="connsiteX5" fmla="*/ 623671 w 2173422"/>
              <a:gd name="connsiteY5" fmla="*/ 2133600 h 4292683"/>
              <a:gd name="connsiteX6" fmla="*/ 962340 w 2173422"/>
              <a:gd name="connsiteY6" fmla="*/ 1811868 h 4292683"/>
              <a:gd name="connsiteX7" fmla="*/ 1233274 w 2173422"/>
              <a:gd name="connsiteY7" fmla="*/ 1439335 h 4292683"/>
              <a:gd name="connsiteX8" fmla="*/ 1267138 w 2173422"/>
              <a:gd name="connsiteY8" fmla="*/ 1100670 h 4292683"/>
              <a:gd name="connsiteX9" fmla="*/ 1097804 w 2173422"/>
              <a:gd name="connsiteY9" fmla="*/ 643465 h 4292683"/>
              <a:gd name="connsiteX10" fmla="*/ 801470 w 2173422"/>
              <a:gd name="connsiteY10" fmla="*/ 0 h 4292683"/>
              <a:gd name="connsiteX11" fmla="*/ 1749737 w 2173422"/>
              <a:gd name="connsiteY11" fmla="*/ 804333 h 4292683"/>
              <a:gd name="connsiteX12" fmla="*/ 2046073 w 2173422"/>
              <a:gd name="connsiteY12" fmla="*/ 1405467 h 4292683"/>
              <a:gd name="connsiteX13" fmla="*/ 2173070 w 2173422"/>
              <a:gd name="connsiteY13" fmla="*/ 2074333 h 4292683"/>
              <a:gd name="connsiteX14" fmla="*/ 2071470 w 2173422"/>
              <a:gd name="connsiteY14" fmla="*/ 2844801 h 4292683"/>
              <a:gd name="connsiteX15" fmla="*/ 1741272 w 2173422"/>
              <a:gd name="connsiteY15" fmla="*/ 3683001 h 4292683"/>
              <a:gd name="connsiteX16" fmla="*/ 970803 w 2173422"/>
              <a:gd name="connsiteY16" fmla="*/ 4216400 h 4292683"/>
              <a:gd name="connsiteX17" fmla="*/ 530538 w 2173422"/>
              <a:gd name="connsiteY17" fmla="*/ 4267201 h 4292683"/>
              <a:gd name="connsiteX0" fmla="*/ 530538 w 2173112"/>
              <a:gd name="connsiteY0" fmla="*/ 4267201 h 4292683"/>
              <a:gd name="connsiteX1" fmla="*/ 285004 w 2173112"/>
              <a:gd name="connsiteY1" fmla="*/ 4004734 h 4292683"/>
              <a:gd name="connsiteX2" fmla="*/ 73337 w 2173112"/>
              <a:gd name="connsiteY2" fmla="*/ 3513667 h 4292683"/>
              <a:gd name="connsiteX3" fmla="*/ 5604 w 2173112"/>
              <a:gd name="connsiteY3" fmla="*/ 3107267 h 4292683"/>
              <a:gd name="connsiteX4" fmla="*/ 200339 w 2173112"/>
              <a:gd name="connsiteY4" fmla="*/ 2565401 h 4292683"/>
              <a:gd name="connsiteX5" fmla="*/ 623671 w 2173112"/>
              <a:gd name="connsiteY5" fmla="*/ 2133600 h 4292683"/>
              <a:gd name="connsiteX6" fmla="*/ 962340 w 2173112"/>
              <a:gd name="connsiteY6" fmla="*/ 1811868 h 4292683"/>
              <a:gd name="connsiteX7" fmla="*/ 1233274 w 2173112"/>
              <a:gd name="connsiteY7" fmla="*/ 1439335 h 4292683"/>
              <a:gd name="connsiteX8" fmla="*/ 1267138 w 2173112"/>
              <a:gd name="connsiteY8" fmla="*/ 1100670 h 4292683"/>
              <a:gd name="connsiteX9" fmla="*/ 1097804 w 2173112"/>
              <a:gd name="connsiteY9" fmla="*/ 643465 h 4292683"/>
              <a:gd name="connsiteX10" fmla="*/ 801470 w 2173112"/>
              <a:gd name="connsiteY10" fmla="*/ 0 h 4292683"/>
              <a:gd name="connsiteX11" fmla="*/ 1749737 w 2173112"/>
              <a:gd name="connsiteY11" fmla="*/ 804333 h 4292683"/>
              <a:gd name="connsiteX12" fmla="*/ 2079940 w 2173112"/>
              <a:gd name="connsiteY12" fmla="*/ 1430867 h 4292683"/>
              <a:gd name="connsiteX13" fmla="*/ 2173070 w 2173112"/>
              <a:gd name="connsiteY13" fmla="*/ 2074333 h 4292683"/>
              <a:gd name="connsiteX14" fmla="*/ 2071470 w 2173112"/>
              <a:gd name="connsiteY14" fmla="*/ 2844801 h 4292683"/>
              <a:gd name="connsiteX15" fmla="*/ 1741272 w 2173112"/>
              <a:gd name="connsiteY15" fmla="*/ 3683001 h 4292683"/>
              <a:gd name="connsiteX16" fmla="*/ 970803 w 2173112"/>
              <a:gd name="connsiteY16" fmla="*/ 4216400 h 4292683"/>
              <a:gd name="connsiteX17" fmla="*/ 530538 w 2173112"/>
              <a:gd name="connsiteY17" fmla="*/ 4267201 h 4292683"/>
              <a:gd name="connsiteX0" fmla="*/ 530538 w 2132392"/>
              <a:gd name="connsiteY0" fmla="*/ 4267201 h 4292683"/>
              <a:gd name="connsiteX1" fmla="*/ 285004 w 2132392"/>
              <a:gd name="connsiteY1" fmla="*/ 4004734 h 4292683"/>
              <a:gd name="connsiteX2" fmla="*/ 73337 w 2132392"/>
              <a:gd name="connsiteY2" fmla="*/ 3513667 h 4292683"/>
              <a:gd name="connsiteX3" fmla="*/ 5604 w 2132392"/>
              <a:gd name="connsiteY3" fmla="*/ 3107267 h 4292683"/>
              <a:gd name="connsiteX4" fmla="*/ 200339 w 2132392"/>
              <a:gd name="connsiteY4" fmla="*/ 2565401 h 4292683"/>
              <a:gd name="connsiteX5" fmla="*/ 623671 w 2132392"/>
              <a:gd name="connsiteY5" fmla="*/ 2133600 h 4292683"/>
              <a:gd name="connsiteX6" fmla="*/ 962340 w 2132392"/>
              <a:gd name="connsiteY6" fmla="*/ 1811868 h 4292683"/>
              <a:gd name="connsiteX7" fmla="*/ 1233274 w 2132392"/>
              <a:gd name="connsiteY7" fmla="*/ 1439335 h 4292683"/>
              <a:gd name="connsiteX8" fmla="*/ 1267138 w 2132392"/>
              <a:gd name="connsiteY8" fmla="*/ 1100670 h 4292683"/>
              <a:gd name="connsiteX9" fmla="*/ 1097804 w 2132392"/>
              <a:gd name="connsiteY9" fmla="*/ 643465 h 4292683"/>
              <a:gd name="connsiteX10" fmla="*/ 801470 w 2132392"/>
              <a:gd name="connsiteY10" fmla="*/ 0 h 4292683"/>
              <a:gd name="connsiteX11" fmla="*/ 1749737 w 2132392"/>
              <a:gd name="connsiteY11" fmla="*/ 804333 h 4292683"/>
              <a:gd name="connsiteX12" fmla="*/ 2079940 w 2132392"/>
              <a:gd name="connsiteY12" fmla="*/ 1430867 h 4292683"/>
              <a:gd name="connsiteX13" fmla="*/ 2130737 w 2132392"/>
              <a:gd name="connsiteY13" fmla="*/ 2201333 h 4292683"/>
              <a:gd name="connsiteX14" fmla="*/ 2071470 w 2132392"/>
              <a:gd name="connsiteY14" fmla="*/ 2844801 h 4292683"/>
              <a:gd name="connsiteX15" fmla="*/ 1741272 w 2132392"/>
              <a:gd name="connsiteY15" fmla="*/ 3683001 h 4292683"/>
              <a:gd name="connsiteX16" fmla="*/ 970803 w 2132392"/>
              <a:gd name="connsiteY16" fmla="*/ 4216400 h 4292683"/>
              <a:gd name="connsiteX17" fmla="*/ 530538 w 2132392"/>
              <a:gd name="connsiteY17" fmla="*/ 4267201 h 4292683"/>
              <a:gd name="connsiteX0" fmla="*/ 530538 w 2134180"/>
              <a:gd name="connsiteY0" fmla="*/ 4267201 h 4292683"/>
              <a:gd name="connsiteX1" fmla="*/ 285004 w 2134180"/>
              <a:gd name="connsiteY1" fmla="*/ 4004734 h 4292683"/>
              <a:gd name="connsiteX2" fmla="*/ 73337 w 2134180"/>
              <a:gd name="connsiteY2" fmla="*/ 3513667 h 4292683"/>
              <a:gd name="connsiteX3" fmla="*/ 5604 w 2134180"/>
              <a:gd name="connsiteY3" fmla="*/ 3107267 h 4292683"/>
              <a:gd name="connsiteX4" fmla="*/ 200339 w 2134180"/>
              <a:gd name="connsiteY4" fmla="*/ 2565401 h 4292683"/>
              <a:gd name="connsiteX5" fmla="*/ 623671 w 2134180"/>
              <a:gd name="connsiteY5" fmla="*/ 2133600 h 4292683"/>
              <a:gd name="connsiteX6" fmla="*/ 962340 w 2134180"/>
              <a:gd name="connsiteY6" fmla="*/ 1811868 h 4292683"/>
              <a:gd name="connsiteX7" fmla="*/ 1233274 w 2134180"/>
              <a:gd name="connsiteY7" fmla="*/ 1439335 h 4292683"/>
              <a:gd name="connsiteX8" fmla="*/ 1267138 w 2134180"/>
              <a:gd name="connsiteY8" fmla="*/ 1100670 h 4292683"/>
              <a:gd name="connsiteX9" fmla="*/ 1097804 w 2134180"/>
              <a:gd name="connsiteY9" fmla="*/ 643465 h 4292683"/>
              <a:gd name="connsiteX10" fmla="*/ 801470 w 2134180"/>
              <a:gd name="connsiteY10" fmla="*/ 0 h 4292683"/>
              <a:gd name="connsiteX11" fmla="*/ 1749737 w 2134180"/>
              <a:gd name="connsiteY11" fmla="*/ 804333 h 4292683"/>
              <a:gd name="connsiteX12" fmla="*/ 2020673 w 2134180"/>
              <a:gd name="connsiteY12" fmla="*/ 1439334 h 4292683"/>
              <a:gd name="connsiteX13" fmla="*/ 2130737 w 2134180"/>
              <a:gd name="connsiteY13" fmla="*/ 2201333 h 4292683"/>
              <a:gd name="connsiteX14" fmla="*/ 2071470 w 2134180"/>
              <a:gd name="connsiteY14" fmla="*/ 2844801 h 4292683"/>
              <a:gd name="connsiteX15" fmla="*/ 1741272 w 2134180"/>
              <a:gd name="connsiteY15" fmla="*/ 3683001 h 4292683"/>
              <a:gd name="connsiteX16" fmla="*/ 970803 w 2134180"/>
              <a:gd name="connsiteY16" fmla="*/ 4216400 h 4292683"/>
              <a:gd name="connsiteX17" fmla="*/ 530538 w 2134180"/>
              <a:gd name="connsiteY17" fmla="*/ 4267201 h 4292683"/>
              <a:gd name="connsiteX0" fmla="*/ 530538 w 2134180"/>
              <a:gd name="connsiteY0" fmla="*/ 4267201 h 4292683"/>
              <a:gd name="connsiteX1" fmla="*/ 285004 w 2134180"/>
              <a:gd name="connsiteY1" fmla="*/ 4004734 h 4292683"/>
              <a:gd name="connsiteX2" fmla="*/ 73337 w 2134180"/>
              <a:gd name="connsiteY2" fmla="*/ 3513667 h 4292683"/>
              <a:gd name="connsiteX3" fmla="*/ 5604 w 2134180"/>
              <a:gd name="connsiteY3" fmla="*/ 3107267 h 4292683"/>
              <a:gd name="connsiteX4" fmla="*/ 200339 w 2134180"/>
              <a:gd name="connsiteY4" fmla="*/ 2565401 h 4292683"/>
              <a:gd name="connsiteX5" fmla="*/ 623671 w 2134180"/>
              <a:gd name="connsiteY5" fmla="*/ 2133600 h 4292683"/>
              <a:gd name="connsiteX6" fmla="*/ 962340 w 2134180"/>
              <a:gd name="connsiteY6" fmla="*/ 1811868 h 4292683"/>
              <a:gd name="connsiteX7" fmla="*/ 1233274 w 2134180"/>
              <a:gd name="connsiteY7" fmla="*/ 1439335 h 4292683"/>
              <a:gd name="connsiteX8" fmla="*/ 1267138 w 2134180"/>
              <a:gd name="connsiteY8" fmla="*/ 1100670 h 4292683"/>
              <a:gd name="connsiteX9" fmla="*/ 1097804 w 2134180"/>
              <a:gd name="connsiteY9" fmla="*/ 643465 h 4292683"/>
              <a:gd name="connsiteX10" fmla="*/ 801470 w 2134180"/>
              <a:gd name="connsiteY10" fmla="*/ 0 h 4292683"/>
              <a:gd name="connsiteX11" fmla="*/ 1749737 w 2134180"/>
              <a:gd name="connsiteY11" fmla="*/ 804333 h 4292683"/>
              <a:gd name="connsiteX12" fmla="*/ 2020673 w 2134180"/>
              <a:gd name="connsiteY12" fmla="*/ 1439334 h 4292683"/>
              <a:gd name="connsiteX13" fmla="*/ 2130737 w 2134180"/>
              <a:gd name="connsiteY13" fmla="*/ 2201333 h 4292683"/>
              <a:gd name="connsiteX14" fmla="*/ 2071470 w 2134180"/>
              <a:gd name="connsiteY14" fmla="*/ 2844801 h 4292683"/>
              <a:gd name="connsiteX15" fmla="*/ 1741272 w 2134180"/>
              <a:gd name="connsiteY15" fmla="*/ 3683001 h 4292683"/>
              <a:gd name="connsiteX16" fmla="*/ 970803 w 2134180"/>
              <a:gd name="connsiteY16" fmla="*/ 4216400 h 4292683"/>
              <a:gd name="connsiteX17" fmla="*/ 530538 w 2134180"/>
              <a:gd name="connsiteY17" fmla="*/ 4267201 h 4292683"/>
              <a:gd name="connsiteX0" fmla="*/ 530538 w 2134180"/>
              <a:gd name="connsiteY0" fmla="*/ 4230013 h 4255495"/>
              <a:gd name="connsiteX1" fmla="*/ 285004 w 2134180"/>
              <a:gd name="connsiteY1" fmla="*/ 3967546 h 4255495"/>
              <a:gd name="connsiteX2" fmla="*/ 73337 w 2134180"/>
              <a:gd name="connsiteY2" fmla="*/ 3476479 h 4255495"/>
              <a:gd name="connsiteX3" fmla="*/ 5604 w 2134180"/>
              <a:gd name="connsiteY3" fmla="*/ 3070079 h 4255495"/>
              <a:gd name="connsiteX4" fmla="*/ 200339 w 2134180"/>
              <a:gd name="connsiteY4" fmla="*/ 2528213 h 4255495"/>
              <a:gd name="connsiteX5" fmla="*/ 623671 w 2134180"/>
              <a:gd name="connsiteY5" fmla="*/ 2096412 h 4255495"/>
              <a:gd name="connsiteX6" fmla="*/ 962340 w 2134180"/>
              <a:gd name="connsiteY6" fmla="*/ 1774680 h 4255495"/>
              <a:gd name="connsiteX7" fmla="*/ 1233274 w 2134180"/>
              <a:gd name="connsiteY7" fmla="*/ 1402147 h 4255495"/>
              <a:gd name="connsiteX8" fmla="*/ 1267138 w 2134180"/>
              <a:gd name="connsiteY8" fmla="*/ 1063482 h 4255495"/>
              <a:gd name="connsiteX9" fmla="*/ 1097804 w 2134180"/>
              <a:gd name="connsiteY9" fmla="*/ 606277 h 4255495"/>
              <a:gd name="connsiteX10" fmla="*/ 1200750 w 2134180"/>
              <a:gd name="connsiteY10" fmla="*/ 0 h 4255495"/>
              <a:gd name="connsiteX11" fmla="*/ 1749737 w 2134180"/>
              <a:gd name="connsiteY11" fmla="*/ 767145 h 4255495"/>
              <a:gd name="connsiteX12" fmla="*/ 2020673 w 2134180"/>
              <a:gd name="connsiteY12" fmla="*/ 1402146 h 4255495"/>
              <a:gd name="connsiteX13" fmla="*/ 2130737 w 2134180"/>
              <a:gd name="connsiteY13" fmla="*/ 2164145 h 4255495"/>
              <a:gd name="connsiteX14" fmla="*/ 2071470 w 2134180"/>
              <a:gd name="connsiteY14" fmla="*/ 2807613 h 4255495"/>
              <a:gd name="connsiteX15" fmla="*/ 1741272 w 2134180"/>
              <a:gd name="connsiteY15" fmla="*/ 3645813 h 4255495"/>
              <a:gd name="connsiteX16" fmla="*/ 970803 w 2134180"/>
              <a:gd name="connsiteY16" fmla="*/ 4179212 h 4255495"/>
              <a:gd name="connsiteX17" fmla="*/ 530538 w 2134180"/>
              <a:gd name="connsiteY17" fmla="*/ 4230013 h 4255495"/>
              <a:gd name="connsiteX0" fmla="*/ 530538 w 2134180"/>
              <a:gd name="connsiteY0" fmla="*/ 4230013 h 4255495"/>
              <a:gd name="connsiteX1" fmla="*/ 285004 w 2134180"/>
              <a:gd name="connsiteY1" fmla="*/ 3967546 h 4255495"/>
              <a:gd name="connsiteX2" fmla="*/ 73337 w 2134180"/>
              <a:gd name="connsiteY2" fmla="*/ 3476479 h 4255495"/>
              <a:gd name="connsiteX3" fmla="*/ 5604 w 2134180"/>
              <a:gd name="connsiteY3" fmla="*/ 3070079 h 4255495"/>
              <a:gd name="connsiteX4" fmla="*/ 200339 w 2134180"/>
              <a:gd name="connsiteY4" fmla="*/ 2528213 h 4255495"/>
              <a:gd name="connsiteX5" fmla="*/ 623671 w 2134180"/>
              <a:gd name="connsiteY5" fmla="*/ 2096412 h 4255495"/>
              <a:gd name="connsiteX6" fmla="*/ 962340 w 2134180"/>
              <a:gd name="connsiteY6" fmla="*/ 1774680 h 4255495"/>
              <a:gd name="connsiteX7" fmla="*/ 1233274 w 2134180"/>
              <a:gd name="connsiteY7" fmla="*/ 1402147 h 4255495"/>
              <a:gd name="connsiteX8" fmla="*/ 1267138 w 2134180"/>
              <a:gd name="connsiteY8" fmla="*/ 1063482 h 4255495"/>
              <a:gd name="connsiteX9" fmla="*/ 1097804 w 2134180"/>
              <a:gd name="connsiteY9" fmla="*/ 606277 h 4255495"/>
              <a:gd name="connsiteX10" fmla="*/ 1200750 w 2134180"/>
              <a:gd name="connsiteY10" fmla="*/ 0 h 4255495"/>
              <a:gd name="connsiteX11" fmla="*/ 1894928 w 2134180"/>
              <a:gd name="connsiteY11" fmla="*/ 891106 h 4255495"/>
              <a:gd name="connsiteX12" fmla="*/ 2020673 w 2134180"/>
              <a:gd name="connsiteY12" fmla="*/ 1402146 h 4255495"/>
              <a:gd name="connsiteX13" fmla="*/ 2130737 w 2134180"/>
              <a:gd name="connsiteY13" fmla="*/ 2164145 h 4255495"/>
              <a:gd name="connsiteX14" fmla="*/ 2071470 w 2134180"/>
              <a:gd name="connsiteY14" fmla="*/ 2807613 h 4255495"/>
              <a:gd name="connsiteX15" fmla="*/ 1741272 w 2134180"/>
              <a:gd name="connsiteY15" fmla="*/ 3645813 h 4255495"/>
              <a:gd name="connsiteX16" fmla="*/ 970803 w 2134180"/>
              <a:gd name="connsiteY16" fmla="*/ 4179212 h 4255495"/>
              <a:gd name="connsiteX17" fmla="*/ 530538 w 2134180"/>
              <a:gd name="connsiteY17" fmla="*/ 4230013 h 4255495"/>
              <a:gd name="connsiteX0" fmla="*/ 530538 w 2134180"/>
              <a:gd name="connsiteY0" fmla="*/ 4230013 h 4255495"/>
              <a:gd name="connsiteX1" fmla="*/ 285004 w 2134180"/>
              <a:gd name="connsiteY1" fmla="*/ 3967546 h 4255495"/>
              <a:gd name="connsiteX2" fmla="*/ 73337 w 2134180"/>
              <a:gd name="connsiteY2" fmla="*/ 3476479 h 4255495"/>
              <a:gd name="connsiteX3" fmla="*/ 5604 w 2134180"/>
              <a:gd name="connsiteY3" fmla="*/ 3070079 h 4255495"/>
              <a:gd name="connsiteX4" fmla="*/ 200339 w 2134180"/>
              <a:gd name="connsiteY4" fmla="*/ 2528213 h 4255495"/>
              <a:gd name="connsiteX5" fmla="*/ 623671 w 2134180"/>
              <a:gd name="connsiteY5" fmla="*/ 2096412 h 4255495"/>
              <a:gd name="connsiteX6" fmla="*/ 962340 w 2134180"/>
              <a:gd name="connsiteY6" fmla="*/ 1774680 h 4255495"/>
              <a:gd name="connsiteX7" fmla="*/ 1233274 w 2134180"/>
              <a:gd name="connsiteY7" fmla="*/ 1402147 h 4255495"/>
              <a:gd name="connsiteX8" fmla="*/ 1267138 w 2134180"/>
              <a:gd name="connsiteY8" fmla="*/ 1063482 h 4255495"/>
              <a:gd name="connsiteX9" fmla="*/ 1370040 w 2134180"/>
              <a:gd name="connsiteY9" fmla="*/ 792217 h 4255495"/>
              <a:gd name="connsiteX10" fmla="*/ 1200750 w 2134180"/>
              <a:gd name="connsiteY10" fmla="*/ 0 h 4255495"/>
              <a:gd name="connsiteX11" fmla="*/ 1894928 w 2134180"/>
              <a:gd name="connsiteY11" fmla="*/ 891106 h 4255495"/>
              <a:gd name="connsiteX12" fmla="*/ 2020673 w 2134180"/>
              <a:gd name="connsiteY12" fmla="*/ 1402146 h 4255495"/>
              <a:gd name="connsiteX13" fmla="*/ 2130737 w 2134180"/>
              <a:gd name="connsiteY13" fmla="*/ 2164145 h 4255495"/>
              <a:gd name="connsiteX14" fmla="*/ 2071470 w 2134180"/>
              <a:gd name="connsiteY14" fmla="*/ 2807613 h 4255495"/>
              <a:gd name="connsiteX15" fmla="*/ 1741272 w 2134180"/>
              <a:gd name="connsiteY15" fmla="*/ 3645813 h 4255495"/>
              <a:gd name="connsiteX16" fmla="*/ 970803 w 2134180"/>
              <a:gd name="connsiteY16" fmla="*/ 4179212 h 4255495"/>
              <a:gd name="connsiteX17" fmla="*/ 530538 w 2134180"/>
              <a:gd name="connsiteY17" fmla="*/ 4230013 h 4255495"/>
              <a:gd name="connsiteX0" fmla="*/ 530538 w 2134180"/>
              <a:gd name="connsiteY0" fmla="*/ 4230013 h 4255495"/>
              <a:gd name="connsiteX1" fmla="*/ 285004 w 2134180"/>
              <a:gd name="connsiteY1" fmla="*/ 3967546 h 4255495"/>
              <a:gd name="connsiteX2" fmla="*/ 73337 w 2134180"/>
              <a:gd name="connsiteY2" fmla="*/ 3476479 h 4255495"/>
              <a:gd name="connsiteX3" fmla="*/ 5604 w 2134180"/>
              <a:gd name="connsiteY3" fmla="*/ 3070079 h 4255495"/>
              <a:gd name="connsiteX4" fmla="*/ 200339 w 2134180"/>
              <a:gd name="connsiteY4" fmla="*/ 2528213 h 4255495"/>
              <a:gd name="connsiteX5" fmla="*/ 623671 w 2134180"/>
              <a:gd name="connsiteY5" fmla="*/ 2096412 h 4255495"/>
              <a:gd name="connsiteX6" fmla="*/ 962340 w 2134180"/>
              <a:gd name="connsiteY6" fmla="*/ 1774680 h 4255495"/>
              <a:gd name="connsiteX7" fmla="*/ 1233274 w 2134180"/>
              <a:gd name="connsiteY7" fmla="*/ 1402147 h 4255495"/>
              <a:gd name="connsiteX8" fmla="*/ 1267138 w 2134180"/>
              <a:gd name="connsiteY8" fmla="*/ 1063482 h 4255495"/>
              <a:gd name="connsiteX9" fmla="*/ 1515232 w 2134180"/>
              <a:gd name="connsiteY9" fmla="*/ 878990 h 4255495"/>
              <a:gd name="connsiteX10" fmla="*/ 1200750 w 2134180"/>
              <a:gd name="connsiteY10" fmla="*/ 0 h 4255495"/>
              <a:gd name="connsiteX11" fmla="*/ 1894928 w 2134180"/>
              <a:gd name="connsiteY11" fmla="*/ 891106 h 4255495"/>
              <a:gd name="connsiteX12" fmla="*/ 2020673 w 2134180"/>
              <a:gd name="connsiteY12" fmla="*/ 1402146 h 4255495"/>
              <a:gd name="connsiteX13" fmla="*/ 2130737 w 2134180"/>
              <a:gd name="connsiteY13" fmla="*/ 2164145 h 4255495"/>
              <a:gd name="connsiteX14" fmla="*/ 2071470 w 2134180"/>
              <a:gd name="connsiteY14" fmla="*/ 2807613 h 4255495"/>
              <a:gd name="connsiteX15" fmla="*/ 1741272 w 2134180"/>
              <a:gd name="connsiteY15" fmla="*/ 3645813 h 4255495"/>
              <a:gd name="connsiteX16" fmla="*/ 970803 w 2134180"/>
              <a:gd name="connsiteY16" fmla="*/ 4179212 h 4255495"/>
              <a:gd name="connsiteX17" fmla="*/ 530538 w 2134180"/>
              <a:gd name="connsiteY17" fmla="*/ 4230013 h 4255495"/>
              <a:gd name="connsiteX0" fmla="*/ 530538 w 2134180"/>
              <a:gd name="connsiteY0" fmla="*/ 4230013 h 4255495"/>
              <a:gd name="connsiteX1" fmla="*/ 285004 w 2134180"/>
              <a:gd name="connsiteY1" fmla="*/ 3967546 h 4255495"/>
              <a:gd name="connsiteX2" fmla="*/ 73337 w 2134180"/>
              <a:gd name="connsiteY2" fmla="*/ 3476479 h 4255495"/>
              <a:gd name="connsiteX3" fmla="*/ 5604 w 2134180"/>
              <a:gd name="connsiteY3" fmla="*/ 3070079 h 4255495"/>
              <a:gd name="connsiteX4" fmla="*/ 200339 w 2134180"/>
              <a:gd name="connsiteY4" fmla="*/ 2528213 h 4255495"/>
              <a:gd name="connsiteX5" fmla="*/ 623671 w 2134180"/>
              <a:gd name="connsiteY5" fmla="*/ 2096412 h 4255495"/>
              <a:gd name="connsiteX6" fmla="*/ 962340 w 2134180"/>
              <a:gd name="connsiteY6" fmla="*/ 1774680 h 4255495"/>
              <a:gd name="connsiteX7" fmla="*/ 1233274 w 2134180"/>
              <a:gd name="connsiteY7" fmla="*/ 1402147 h 4255495"/>
              <a:gd name="connsiteX8" fmla="*/ 1515232 w 2134180"/>
              <a:gd name="connsiteY8" fmla="*/ 878990 h 4255495"/>
              <a:gd name="connsiteX9" fmla="*/ 1200750 w 2134180"/>
              <a:gd name="connsiteY9" fmla="*/ 0 h 4255495"/>
              <a:gd name="connsiteX10" fmla="*/ 1894928 w 2134180"/>
              <a:gd name="connsiteY10" fmla="*/ 891106 h 4255495"/>
              <a:gd name="connsiteX11" fmla="*/ 2020673 w 2134180"/>
              <a:gd name="connsiteY11" fmla="*/ 1402146 h 4255495"/>
              <a:gd name="connsiteX12" fmla="*/ 2130737 w 2134180"/>
              <a:gd name="connsiteY12" fmla="*/ 2164145 h 4255495"/>
              <a:gd name="connsiteX13" fmla="*/ 2071470 w 2134180"/>
              <a:gd name="connsiteY13" fmla="*/ 2807613 h 4255495"/>
              <a:gd name="connsiteX14" fmla="*/ 1741272 w 2134180"/>
              <a:gd name="connsiteY14" fmla="*/ 3645813 h 4255495"/>
              <a:gd name="connsiteX15" fmla="*/ 970803 w 2134180"/>
              <a:gd name="connsiteY15" fmla="*/ 4179212 h 4255495"/>
              <a:gd name="connsiteX16" fmla="*/ 530538 w 2134180"/>
              <a:gd name="connsiteY16" fmla="*/ 4230013 h 4255495"/>
              <a:gd name="connsiteX0" fmla="*/ 530538 w 2134180"/>
              <a:gd name="connsiteY0" fmla="*/ 4230013 h 4255495"/>
              <a:gd name="connsiteX1" fmla="*/ 285004 w 2134180"/>
              <a:gd name="connsiteY1" fmla="*/ 3967546 h 4255495"/>
              <a:gd name="connsiteX2" fmla="*/ 73337 w 2134180"/>
              <a:gd name="connsiteY2" fmla="*/ 3476479 h 4255495"/>
              <a:gd name="connsiteX3" fmla="*/ 5604 w 2134180"/>
              <a:gd name="connsiteY3" fmla="*/ 3070079 h 4255495"/>
              <a:gd name="connsiteX4" fmla="*/ 200339 w 2134180"/>
              <a:gd name="connsiteY4" fmla="*/ 2528213 h 4255495"/>
              <a:gd name="connsiteX5" fmla="*/ 623671 w 2134180"/>
              <a:gd name="connsiteY5" fmla="*/ 2096412 h 4255495"/>
              <a:gd name="connsiteX6" fmla="*/ 962340 w 2134180"/>
              <a:gd name="connsiteY6" fmla="*/ 1774680 h 4255495"/>
              <a:gd name="connsiteX7" fmla="*/ 1396616 w 2134180"/>
              <a:gd name="connsiteY7" fmla="*/ 1575691 h 4255495"/>
              <a:gd name="connsiteX8" fmla="*/ 1515232 w 2134180"/>
              <a:gd name="connsiteY8" fmla="*/ 878990 h 4255495"/>
              <a:gd name="connsiteX9" fmla="*/ 1200750 w 2134180"/>
              <a:gd name="connsiteY9" fmla="*/ 0 h 4255495"/>
              <a:gd name="connsiteX10" fmla="*/ 1894928 w 2134180"/>
              <a:gd name="connsiteY10" fmla="*/ 891106 h 4255495"/>
              <a:gd name="connsiteX11" fmla="*/ 2020673 w 2134180"/>
              <a:gd name="connsiteY11" fmla="*/ 1402146 h 4255495"/>
              <a:gd name="connsiteX12" fmla="*/ 2130737 w 2134180"/>
              <a:gd name="connsiteY12" fmla="*/ 2164145 h 4255495"/>
              <a:gd name="connsiteX13" fmla="*/ 2071470 w 2134180"/>
              <a:gd name="connsiteY13" fmla="*/ 2807613 h 4255495"/>
              <a:gd name="connsiteX14" fmla="*/ 1741272 w 2134180"/>
              <a:gd name="connsiteY14" fmla="*/ 3645813 h 4255495"/>
              <a:gd name="connsiteX15" fmla="*/ 970803 w 2134180"/>
              <a:gd name="connsiteY15" fmla="*/ 4179212 h 4255495"/>
              <a:gd name="connsiteX16" fmla="*/ 530538 w 2134180"/>
              <a:gd name="connsiteY16" fmla="*/ 4230013 h 4255495"/>
              <a:gd name="connsiteX0" fmla="*/ 530538 w 2134180"/>
              <a:gd name="connsiteY0" fmla="*/ 4230013 h 4255495"/>
              <a:gd name="connsiteX1" fmla="*/ 285004 w 2134180"/>
              <a:gd name="connsiteY1" fmla="*/ 3967546 h 4255495"/>
              <a:gd name="connsiteX2" fmla="*/ 73337 w 2134180"/>
              <a:gd name="connsiteY2" fmla="*/ 3476479 h 4255495"/>
              <a:gd name="connsiteX3" fmla="*/ 5604 w 2134180"/>
              <a:gd name="connsiteY3" fmla="*/ 3070079 h 4255495"/>
              <a:gd name="connsiteX4" fmla="*/ 200339 w 2134180"/>
              <a:gd name="connsiteY4" fmla="*/ 2528213 h 4255495"/>
              <a:gd name="connsiteX5" fmla="*/ 623671 w 2134180"/>
              <a:gd name="connsiteY5" fmla="*/ 2096412 h 4255495"/>
              <a:gd name="connsiteX6" fmla="*/ 962340 w 2134180"/>
              <a:gd name="connsiteY6" fmla="*/ 1911037 h 4255495"/>
              <a:gd name="connsiteX7" fmla="*/ 1396616 w 2134180"/>
              <a:gd name="connsiteY7" fmla="*/ 1575691 h 4255495"/>
              <a:gd name="connsiteX8" fmla="*/ 1515232 w 2134180"/>
              <a:gd name="connsiteY8" fmla="*/ 878990 h 4255495"/>
              <a:gd name="connsiteX9" fmla="*/ 1200750 w 2134180"/>
              <a:gd name="connsiteY9" fmla="*/ 0 h 4255495"/>
              <a:gd name="connsiteX10" fmla="*/ 1894928 w 2134180"/>
              <a:gd name="connsiteY10" fmla="*/ 891106 h 4255495"/>
              <a:gd name="connsiteX11" fmla="*/ 2020673 w 2134180"/>
              <a:gd name="connsiteY11" fmla="*/ 1402146 h 4255495"/>
              <a:gd name="connsiteX12" fmla="*/ 2130737 w 2134180"/>
              <a:gd name="connsiteY12" fmla="*/ 2164145 h 4255495"/>
              <a:gd name="connsiteX13" fmla="*/ 2071470 w 2134180"/>
              <a:gd name="connsiteY13" fmla="*/ 2807613 h 4255495"/>
              <a:gd name="connsiteX14" fmla="*/ 1741272 w 2134180"/>
              <a:gd name="connsiteY14" fmla="*/ 3645813 h 4255495"/>
              <a:gd name="connsiteX15" fmla="*/ 970803 w 2134180"/>
              <a:gd name="connsiteY15" fmla="*/ 4179212 h 4255495"/>
              <a:gd name="connsiteX16" fmla="*/ 530538 w 2134180"/>
              <a:gd name="connsiteY16" fmla="*/ 4230013 h 4255495"/>
              <a:gd name="connsiteX0" fmla="*/ 530538 w 2134180"/>
              <a:gd name="connsiteY0" fmla="*/ 4230013 h 4255495"/>
              <a:gd name="connsiteX1" fmla="*/ 285004 w 2134180"/>
              <a:gd name="connsiteY1" fmla="*/ 3967546 h 4255495"/>
              <a:gd name="connsiteX2" fmla="*/ 73337 w 2134180"/>
              <a:gd name="connsiteY2" fmla="*/ 3476479 h 4255495"/>
              <a:gd name="connsiteX3" fmla="*/ 5604 w 2134180"/>
              <a:gd name="connsiteY3" fmla="*/ 3070079 h 4255495"/>
              <a:gd name="connsiteX4" fmla="*/ 200339 w 2134180"/>
              <a:gd name="connsiteY4" fmla="*/ 2528213 h 4255495"/>
              <a:gd name="connsiteX5" fmla="*/ 623671 w 2134180"/>
              <a:gd name="connsiteY5" fmla="*/ 2096412 h 4255495"/>
              <a:gd name="connsiteX6" fmla="*/ 1396616 w 2134180"/>
              <a:gd name="connsiteY6" fmla="*/ 1575691 h 4255495"/>
              <a:gd name="connsiteX7" fmla="*/ 1515232 w 2134180"/>
              <a:gd name="connsiteY7" fmla="*/ 878990 h 4255495"/>
              <a:gd name="connsiteX8" fmla="*/ 1200750 w 2134180"/>
              <a:gd name="connsiteY8" fmla="*/ 0 h 4255495"/>
              <a:gd name="connsiteX9" fmla="*/ 1894928 w 2134180"/>
              <a:gd name="connsiteY9" fmla="*/ 891106 h 4255495"/>
              <a:gd name="connsiteX10" fmla="*/ 2020673 w 2134180"/>
              <a:gd name="connsiteY10" fmla="*/ 1402146 h 4255495"/>
              <a:gd name="connsiteX11" fmla="*/ 2130737 w 2134180"/>
              <a:gd name="connsiteY11" fmla="*/ 2164145 h 4255495"/>
              <a:gd name="connsiteX12" fmla="*/ 2071470 w 2134180"/>
              <a:gd name="connsiteY12" fmla="*/ 2807613 h 4255495"/>
              <a:gd name="connsiteX13" fmla="*/ 1741272 w 2134180"/>
              <a:gd name="connsiteY13" fmla="*/ 3645813 h 4255495"/>
              <a:gd name="connsiteX14" fmla="*/ 970803 w 2134180"/>
              <a:gd name="connsiteY14" fmla="*/ 4179212 h 4255495"/>
              <a:gd name="connsiteX15" fmla="*/ 530538 w 2134180"/>
              <a:gd name="connsiteY15" fmla="*/ 4230013 h 4255495"/>
              <a:gd name="connsiteX0" fmla="*/ 530538 w 2134180"/>
              <a:gd name="connsiteY0" fmla="*/ 4230013 h 4255495"/>
              <a:gd name="connsiteX1" fmla="*/ 285004 w 2134180"/>
              <a:gd name="connsiteY1" fmla="*/ 3967546 h 4255495"/>
              <a:gd name="connsiteX2" fmla="*/ 73337 w 2134180"/>
              <a:gd name="connsiteY2" fmla="*/ 3476479 h 4255495"/>
              <a:gd name="connsiteX3" fmla="*/ 5604 w 2134180"/>
              <a:gd name="connsiteY3" fmla="*/ 3070079 h 4255495"/>
              <a:gd name="connsiteX4" fmla="*/ 200339 w 2134180"/>
              <a:gd name="connsiteY4" fmla="*/ 2528213 h 4255495"/>
              <a:gd name="connsiteX5" fmla="*/ 623671 w 2134180"/>
              <a:gd name="connsiteY5" fmla="*/ 2183184 h 4255495"/>
              <a:gd name="connsiteX6" fmla="*/ 1396616 w 2134180"/>
              <a:gd name="connsiteY6" fmla="*/ 1575691 h 4255495"/>
              <a:gd name="connsiteX7" fmla="*/ 1515232 w 2134180"/>
              <a:gd name="connsiteY7" fmla="*/ 878990 h 4255495"/>
              <a:gd name="connsiteX8" fmla="*/ 1200750 w 2134180"/>
              <a:gd name="connsiteY8" fmla="*/ 0 h 4255495"/>
              <a:gd name="connsiteX9" fmla="*/ 1894928 w 2134180"/>
              <a:gd name="connsiteY9" fmla="*/ 891106 h 4255495"/>
              <a:gd name="connsiteX10" fmla="*/ 2020673 w 2134180"/>
              <a:gd name="connsiteY10" fmla="*/ 1402146 h 4255495"/>
              <a:gd name="connsiteX11" fmla="*/ 2130737 w 2134180"/>
              <a:gd name="connsiteY11" fmla="*/ 2164145 h 4255495"/>
              <a:gd name="connsiteX12" fmla="*/ 2071470 w 2134180"/>
              <a:gd name="connsiteY12" fmla="*/ 2807613 h 4255495"/>
              <a:gd name="connsiteX13" fmla="*/ 1741272 w 2134180"/>
              <a:gd name="connsiteY13" fmla="*/ 3645813 h 4255495"/>
              <a:gd name="connsiteX14" fmla="*/ 970803 w 2134180"/>
              <a:gd name="connsiteY14" fmla="*/ 4179212 h 4255495"/>
              <a:gd name="connsiteX15" fmla="*/ 530538 w 2134180"/>
              <a:gd name="connsiteY15" fmla="*/ 4230013 h 4255495"/>
              <a:gd name="connsiteX0" fmla="*/ 530538 w 2134180"/>
              <a:gd name="connsiteY0" fmla="*/ 4242410 h 4267892"/>
              <a:gd name="connsiteX1" fmla="*/ 285004 w 2134180"/>
              <a:gd name="connsiteY1" fmla="*/ 3979943 h 4267892"/>
              <a:gd name="connsiteX2" fmla="*/ 73337 w 2134180"/>
              <a:gd name="connsiteY2" fmla="*/ 3488876 h 4267892"/>
              <a:gd name="connsiteX3" fmla="*/ 5604 w 2134180"/>
              <a:gd name="connsiteY3" fmla="*/ 3082476 h 4267892"/>
              <a:gd name="connsiteX4" fmla="*/ 200339 w 2134180"/>
              <a:gd name="connsiteY4" fmla="*/ 2540610 h 4267892"/>
              <a:gd name="connsiteX5" fmla="*/ 623671 w 2134180"/>
              <a:gd name="connsiteY5" fmla="*/ 2195581 h 4267892"/>
              <a:gd name="connsiteX6" fmla="*/ 1396616 w 2134180"/>
              <a:gd name="connsiteY6" fmla="*/ 1588088 h 4267892"/>
              <a:gd name="connsiteX7" fmla="*/ 1515232 w 2134180"/>
              <a:gd name="connsiteY7" fmla="*/ 891387 h 4267892"/>
              <a:gd name="connsiteX8" fmla="*/ 1364092 w 2134180"/>
              <a:gd name="connsiteY8" fmla="*/ 0 h 4267892"/>
              <a:gd name="connsiteX9" fmla="*/ 1894928 w 2134180"/>
              <a:gd name="connsiteY9" fmla="*/ 903503 h 4267892"/>
              <a:gd name="connsiteX10" fmla="*/ 2020673 w 2134180"/>
              <a:gd name="connsiteY10" fmla="*/ 1414543 h 4267892"/>
              <a:gd name="connsiteX11" fmla="*/ 2130737 w 2134180"/>
              <a:gd name="connsiteY11" fmla="*/ 2176542 h 4267892"/>
              <a:gd name="connsiteX12" fmla="*/ 2071470 w 2134180"/>
              <a:gd name="connsiteY12" fmla="*/ 2820010 h 4267892"/>
              <a:gd name="connsiteX13" fmla="*/ 1741272 w 2134180"/>
              <a:gd name="connsiteY13" fmla="*/ 3658210 h 4267892"/>
              <a:gd name="connsiteX14" fmla="*/ 970803 w 2134180"/>
              <a:gd name="connsiteY14" fmla="*/ 4191609 h 4267892"/>
              <a:gd name="connsiteX15" fmla="*/ 530538 w 2134180"/>
              <a:gd name="connsiteY15" fmla="*/ 4242410 h 4267892"/>
              <a:gd name="connsiteX0" fmla="*/ 530538 w 2134180"/>
              <a:gd name="connsiteY0" fmla="*/ 4242410 h 4267892"/>
              <a:gd name="connsiteX1" fmla="*/ 285004 w 2134180"/>
              <a:gd name="connsiteY1" fmla="*/ 3979943 h 4267892"/>
              <a:gd name="connsiteX2" fmla="*/ 73337 w 2134180"/>
              <a:gd name="connsiteY2" fmla="*/ 3488876 h 4267892"/>
              <a:gd name="connsiteX3" fmla="*/ 5604 w 2134180"/>
              <a:gd name="connsiteY3" fmla="*/ 3082476 h 4267892"/>
              <a:gd name="connsiteX4" fmla="*/ 200339 w 2134180"/>
              <a:gd name="connsiteY4" fmla="*/ 2540610 h 4267892"/>
              <a:gd name="connsiteX5" fmla="*/ 623671 w 2134180"/>
              <a:gd name="connsiteY5" fmla="*/ 2195581 h 4267892"/>
              <a:gd name="connsiteX6" fmla="*/ 1396616 w 2134180"/>
              <a:gd name="connsiteY6" fmla="*/ 1588088 h 4267892"/>
              <a:gd name="connsiteX7" fmla="*/ 1515232 w 2134180"/>
              <a:gd name="connsiteY7" fmla="*/ 891387 h 4267892"/>
              <a:gd name="connsiteX8" fmla="*/ 1364092 w 2134180"/>
              <a:gd name="connsiteY8" fmla="*/ 0 h 4267892"/>
              <a:gd name="connsiteX9" fmla="*/ 1894928 w 2134180"/>
              <a:gd name="connsiteY9" fmla="*/ 903503 h 4267892"/>
              <a:gd name="connsiteX10" fmla="*/ 2020673 w 2134180"/>
              <a:gd name="connsiteY10" fmla="*/ 1414543 h 4267892"/>
              <a:gd name="connsiteX11" fmla="*/ 2130737 w 2134180"/>
              <a:gd name="connsiteY11" fmla="*/ 2176542 h 4267892"/>
              <a:gd name="connsiteX12" fmla="*/ 2071470 w 2134180"/>
              <a:gd name="connsiteY12" fmla="*/ 2820010 h 4267892"/>
              <a:gd name="connsiteX13" fmla="*/ 1741272 w 2134180"/>
              <a:gd name="connsiteY13" fmla="*/ 3658210 h 4267892"/>
              <a:gd name="connsiteX14" fmla="*/ 970803 w 2134180"/>
              <a:gd name="connsiteY14" fmla="*/ 4191609 h 4267892"/>
              <a:gd name="connsiteX15" fmla="*/ 530538 w 2134180"/>
              <a:gd name="connsiteY15" fmla="*/ 4242410 h 4267892"/>
              <a:gd name="connsiteX0" fmla="*/ 530538 w 2134180"/>
              <a:gd name="connsiteY0" fmla="*/ 4242410 h 4267892"/>
              <a:gd name="connsiteX1" fmla="*/ 285004 w 2134180"/>
              <a:gd name="connsiteY1" fmla="*/ 3979943 h 4267892"/>
              <a:gd name="connsiteX2" fmla="*/ 73337 w 2134180"/>
              <a:gd name="connsiteY2" fmla="*/ 3488876 h 4267892"/>
              <a:gd name="connsiteX3" fmla="*/ 5604 w 2134180"/>
              <a:gd name="connsiteY3" fmla="*/ 3082476 h 4267892"/>
              <a:gd name="connsiteX4" fmla="*/ 200339 w 2134180"/>
              <a:gd name="connsiteY4" fmla="*/ 2540610 h 4267892"/>
              <a:gd name="connsiteX5" fmla="*/ 623671 w 2134180"/>
              <a:gd name="connsiteY5" fmla="*/ 2195581 h 4267892"/>
              <a:gd name="connsiteX6" fmla="*/ 1396616 w 2134180"/>
              <a:gd name="connsiteY6" fmla="*/ 1588088 h 4267892"/>
              <a:gd name="connsiteX7" fmla="*/ 1515232 w 2134180"/>
              <a:gd name="connsiteY7" fmla="*/ 891387 h 4267892"/>
              <a:gd name="connsiteX8" fmla="*/ 1364092 w 2134180"/>
              <a:gd name="connsiteY8" fmla="*/ 0 h 4267892"/>
              <a:gd name="connsiteX9" fmla="*/ 1894928 w 2134180"/>
              <a:gd name="connsiteY9" fmla="*/ 903503 h 4267892"/>
              <a:gd name="connsiteX10" fmla="*/ 2020673 w 2134180"/>
              <a:gd name="connsiteY10" fmla="*/ 1414543 h 4267892"/>
              <a:gd name="connsiteX11" fmla="*/ 2130737 w 2134180"/>
              <a:gd name="connsiteY11" fmla="*/ 2176542 h 4267892"/>
              <a:gd name="connsiteX12" fmla="*/ 2071470 w 2134180"/>
              <a:gd name="connsiteY12" fmla="*/ 2820010 h 4267892"/>
              <a:gd name="connsiteX13" fmla="*/ 1741272 w 2134180"/>
              <a:gd name="connsiteY13" fmla="*/ 3658210 h 4267892"/>
              <a:gd name="connsiteX14" fmla="*/ 970803 w 2134180"/>
              <a:gd name="connsiteY14" fmla="*/ 4191609 h 4267892"/>
              <a:gd name="connsiteX15" fmla="*/ 530538 w 2134180"/>
              <a:gd name="connsiteY15" fmla="*/ 4242410 h 4267892"/>
              <a:gd name="connsiteX0" fmla="*/ 540731 w 2144373"/>
              <a:gd name="connsiteY0" fmla="*/ 4242410 h 4271885"/>
              <a:gd name="connsiteX1" fmla="*/ 22962 w 2144373"/>
              <a:gd name="connsiteY1" fmla="*/ 4203072 h 4271885"/>
              <a:gd name="connsiteX2" fmla="*/ 83530 w 2144373"/>
              <a:gd name="connsiteY2" fmla="*/ 3488876 h 4271885"/>
              <a:gd name="connsiteX3" fmla="*/ 15797 w 2144373"/>
              <a:gd name="connsiteY3" fmla="*/ 3082476 h 4271885"/>
              <a:gd name="connsiteX4" fmla="*/ 210532 w 2144373"/>
              <a:gd name="connsiteY4" fmla="*/ 2540610 h 4271885"/>
              <a:gd name="connsiteX5" fmla="*/ 633864 w 2144373"/>
              <a:gd name="connsiteY5" fmla="*/ 2195581 h 4271885"/>
              <a:gd name="connsiteX6" fmla="*/ 1406809 w 2144373"/>
              <a:gd name="connsiteY6" fmla="*/ 1588088 h 4271885"/>
              <a:gd name="connsiteX7" fmla="*/ 1525425 w 2144373"/>
              <a:gd name="connsiteY7" fmla="*/ 891387 h 4271885"/>
              <a:gd name="connsiteX8" fmla="*/ 1374285 w 2144373"/>
              <a:gd name="connsiteY8" fmla="*/ 0 h 4271885"/>
              <a:gd name="connsiteX9" fmla="*/ 1905121 w 2144373"/>
              <a:gd name="connsiteY9" fmla="*/ 903503 h 4271885"/>
              <a:gd name="connsiteX10" fmla="*/ 2030866 w 2144373"/>
              <a:gd name="connsiteY10" fmla="*/ 1414543 h 4271885"/>
              <a:gd name="connsiteX11" fmla="*/ 2140930 w 2144373"/>
              <a:gd name="connsiteY11" fmla="*/ 2176542 h 4271885"/>
              <a:gd name="connsiteX12" fmla="*/ 2081663 w 2144373"/>
              <a:gd name="connsiteY12" fmla="*/ 2820010 h 4271885"/>
              <a:gd name="connsiteX13" fmla="*/ 1751465 w 2144373"/>
              <a:gd name="connsiteY13" fmla="*/ 3658210 h 4271885"/>
              <a:gd name="connsiteX14" fmla="*/ 980996 w 2144373"/>
              <a:gd name="connsiteY14" fmla="*/ 4191609 h 4271885"/>
              <a:gd name="connsiteX15" fmla="*/ 540731 w 2144373"/>
              <a:gd name="connsiteY15" fmla="*/ 4242410 h 4271885"/>
              <a:gd name="connsiteX0" fmla="*/ 60966 w 2245377"/>
              <a:gd name="connsiteY0" fmla="*/ 4701064 h 4701073"/>
              <a:gd name="connsiteX1" fmla="*/ 123966 w 2245377"/>
              <a:gd name="connsiteY1" fmla="*/ 4203072 h 4701073"/>
              <a:gd name="connsiteX2" fmla="*/ 184534 w 2245377"/>
              <a:gd name="connsiteY2" fmla="*/ 3488876 h 4701073"/>
              <a:gd name="connsiteX3" fmla="*/ 116801 w 2245377"/>
              <a:gd name="connsiteY3" fmla="*/ 3082476 h 4701073"/>
              <a:gd name="connsiteX4" fmla="*/ 311536 w 2245377"/>
              <a:gd name="connsiteY4" fmla="*/ 2540610 h 4701073"/>
              <a:gd name="connsiteX5" fmla="*/ 734868 w 2245377"/>
              <a:gd name="connsiteY5" fmla="*/ 2195581 h 4701073"/>
              <a:gd name="connsiteX6" fmla="*/ 1507813 w 2245377"/>
              <a:gd name="connsiteY6" fmla="*/ 1588088 h 4701073"/>
              <a:gd name="connsiteX7" fmla="*/ 1626429 w 2245377"/>
              <a:gd name="connsiteY7" fmla="*/ 891387 h 4701073"/>
              <a:gd name="connsiteX8" fmla="*/ 1475289 w 2245377"/>
              <a:gd name="connsiteY8" fmla="*/ 0 h 4701073"/>
              <a:gd name="connsiteX9" fmla="*/ 2006125 w 2245377"/>
              <a:gd name="connsiteY9" fmla="*/ 903503 h 4701073"/>
              <a:gd name="connsiteX10" fmla="*/ 2131870 w 2245377"/>
              <a:gd name="connsiteY10" fmla="*/ 1414543 h 4701073"/>
              <a:gd name="connsiteX11" fmla="*/ 2241934 w 2245377"/>
              <a:gd name="connsiteY11" fmla="*/ 2176542 h 4701073"/>
              <a:gd name="connsiteX12" fmla="*/ 2182667 w 2245377"/>
              <a:gd name="connsiteY12" fmla="*/ 2820010 h 4701073"/>
              <a:gd name="connsiteX13" fmla="*/ 1852469 w 2245377"/>
              <a:gd name="connsiteY13" fmla="*/ 3658210 h 4701073"/>
              <a:gd name="connsiteX14" fmla="*/ 1082000 w 2245377"/>
              <a:gd name="connsiteY14" fmla="*/ 4191609 h 4701073"/>
              <a:gd name="connsiteX15" fmla="*/ 60966 w 2245377"/>
              <a:gd name="connsiteY15" fmla="*/ 4701064 h 4701073"/>
              <a:gd name="connsiteX0" fmla="*/ 536933 w 2721344"/>
              <a:gd name="connsiteY0" fmla="*/ 4701064 h 4703413"/>
              <a:gd name="connsiteX1" fmla="*/ 1014 w 2721344"/>
              <a:gd name="connsiteY1" fmla="*/ 3979943 h 4703413"/>
              <a:gd name="connsiteX2" fmla="*/ 660501 w 2721344"/>
              <a:gd name="connsiteY2" fmla="*/ 3488876 h 4703413"/>
              <a:gd name="connsiteX3" fmla="*/ 592768 w 2721344"/>
              <a:gd name="connsiteY3" fmla="*/ 3082476 h 4703413"/>
              <a:gd name="connsiteX4" fmla="*/ 787503 w 2721344"/>
              <a:gd name="connsiteY4" fmla="*/ 2540610 h 4703413"/>
              <a:gd name="connsiteX5" fmla="*/ 1210835 w 2721344"/>
              <a:gd name="connsiteY5" fmla="*/ 2195581 h 4703413"/>
              <a:gd name="connsiteX6" fmla="*/ 1983780 w 2721344"/>
              <a:gd name="connsiteY6" fmla="*/ 1588088 h 4703413"/>
              <a:gd name="connsiteX7" fmla="*/ 2102396 w 2721344"/>
              <a:gd name="connsiteY7" fmla="*/ 891387 h 4703413"/>
              <a:gd name="connsiteX8" fmla="*/ 1951256 w 2721344"/>
              <a:gd name="connsiteY8" fmla="*/ 0 h 4703413"/>
              <a:gd name="connsiteX9" fmla="*/ 2482092 w 2721344"/>
              <a:gd name="connsiteY9" fmla="*/ 903503 h 4703413"/>
              <a:gd name="connsiteX10" fmla="*/ 2607837 w 2721344"/>
              <a:gd name="connsiteY10" fmla="*/ 1414543 h 4703413"/>
              <a:gd name="connsiteX11" fmla="*/ 2717901 w 2721344"/>
              <a:gd name="connsiteY11" fmla="*/ 2176542 h 4703413"/>
              <a:gd name="connsiteX12" fmla="*/ 2658634 w 2721344"/>
              <a:gd name="connsiteY12" fmla="*/ 2820010 h 4703413"/>
              <a:gd name="connsiteX13" fmla="*/ 2328436 w 2721344"/>
              <a:gd name="connsiteY13" fmla="*/ 3658210 h 4703413"/>
              <a:gd name="connsiteX14" fmla="*/ 1557967 w 2721344"/>
              <a:gd name="connsiteY14" fmla="*/ 4191609 h 4703413"/>
              <a:gd name="connsiteX15" fmla="*/ 536933 w 2721344"/>
              <a:gd name="connsiteY15" fmla="*/ 4701064 h 4703413"/>
              <a:gd name="connsiteX0" fmla="*/ 316782 w 2737132"/>
              <a:gd name="connsiteY0" fmla="*/ 4750648 h 4752777"/>
              <a:gd name="connsiteX1" fmla="*/ 16802 w 2737132"/>
              <a:gd name="connsiteY1" fmla="*/ 3979943 h 4752777"/>
              <a:gd name="connsiteX2" fmla="*/ 676289 w 2737132"/>
              <a:gd name="connsiteY2" fmla="*/ 3488876 h 4752777"/>
              <a:gd name="connsiteX3" fmla="*/ 608556 w 2737132"/>
              <a:gd name="connsiteY3" fmla="*/ 3082476 h 4752777"/>
              <a:gd name="connsiteX4" fmla="*/ 803291 w 2737132"/>
              <a:gd name="connsiteY4" fmla="*/ 2540610 h 4752777"/>
              <a:gd name="connsiteX5" fmla="*/ 1226623 w 2737132"/>
              <a:gd name="connsiteY5" fmla="*/ 2195581 h 4752777"/>
              <a:gd name="connsiteX6" fmla="*/ 1999568 w 2737132"/>
              <a:gd name="connsiteY6" fmla="*/ 1588088 h 4752777"/>
              <a:gd name="connsiteX7" fmla="*/ 2118184 w 2737132"/>
              <a:gd name="connsiteY7" fmla="*/ 891387 h 4752777"/>
              <a:gd name="connsiteX8" fmla="*/ 1967044 w 2737132"/>
              <a:gd name="connsiteY8" fmla="*/ 0 h 4752777"/>
              <a:gd name="connsiteX9" fmla="*/ 2497880 w 2737132"/>
              <a:gd name="connsiteY9" fmla="*/ 903503 h 4752777"/>
              <a:gd name="connsiteX10" fmla="*/ 2623625 w 2737132"/>
              <a:gd name="connsiteY10" fmla="*/ 1414543 h 4752777"/>
              <a:gd name="connsiteX11" fmla="*/ 2733689 w 2737132"/>
              <a:gd name="connsiteY11" fmla="*/ 2176542 h 4752777"/>
              <a:gd name="connsiteX12" fmla="*/ 2674422 w 2737132"/>
              <a:gd name="connsiteY12" fmla="*/ 2820010 h 4752777"/>
              <a:gd name="connsiteX13" fmla="*/ 2344224 w 2737132"/>
              <a:gd name="connsiteY13" fmla="*/ 3658210 h 4752777"/>
              <a:gd name="connsiteX14" fmla="*/ 1573755 w 2737132"/>
              <a:gd name="connsiteY14" fmla="*/ 4191609 h 4752777"/>
              <a:gd name="connsiteX15" fmla="*/ 316782 w 2737132"/>
              <a:gd name="connsiteY15" fmla="*/ 4750648 h 4752777"/>
              <a:gd name="connsiteX0" fmla="*/ 332426 w 2752776"/>
              <a:gd name="connsiteY0" fmla="*/ 4750648 h 4752777"/>
              <a:gd name="connsiteX1" fmla="*/ 32446 w 2752776"/>
              <a:gd name="connsiteY1" fmla="*/ 3979943 h 4752777"/>
              <a:gd name="connsiteX2" fmla="*/ 74867 w 2752776"/>
              <a:gd name="connsiteY2" fmla="*/ 3377311 h 4752777"/>
              <a:gd name="connsiteX3" fmla="*/ 624200 w 2752776"/>
              <a:gd name="connsiteY3" fmla="*/ 3082476 h 4752777"/>
              <a:gd name="connsiteX4" fmla="*/ 818935 w 2752776"/>
              <a:gd name="connsiteY4" fmla="*/ 2540610 h 4752777"/>
              <a:gd name="connsiteX5" fmla="*/ 1242267 w 2752776"/>
              <a:gd name="connsiteY5" fmla="*/ 2195581 h 4752777"/>
              <a:gd name="connsiteX6" fmla="*/ 2015212 w 2752776"/>
              <a:gd name="connsiteY6" fmla="*/ 1588088 h 4752777"/>
              <a:gd name="connsiteX7" fmla="*/ 2133828 w 2752776"/>
              <a:gd name="connsiteY7" fmla="*/ 891387 h 4752777"/>
              <a:gd name="connsiteX8" fmla="*/ 1982688 w 2752776"/>
              <a:gd name="connsiteY8" fmla="*/ 0 h 4752777"/>
              <a:gd name="connsiteX9" fmla="*/ 2513524 w 2752776"/>
              <a:gd name="connsiteY9" fmla="*/ 903503 h 4752777"/>
              <a:gd name="connsiteX10" fmla="*/ 2639269 w 2752776"/>
              <a:gd name="connsiteY10" fmla="*/ 1414543 h 4752777"/>
              <a:gd name="connsiteX11" fmla="*/ 2749333 w 2752776"/>
              <a:gd name="connsiteY11" fmla="*/ 2176542 h 4752777"/>
              <a:gd name="connsiteX12" fmla="*/ 2690066 w 2752776"/>
              <a:gd name="connsiteY12" fmla="*/ 2820010 h 4752777"/>
              <a:gd name="connsiteX13" fmla="*/ 2359868 w 2752776"/>
              <a:gd name="connsiteY13" fmla="*/ 3658210 h 4752777"/>
              <a:gd name="connsiteX14" fmla="*/ 1589399 w 2752776"/>
              <a:gd name="connsiteY14" fmla="*/ 4191609 h 4752777"/>
              <a:gd name="connsiteX15" fmla="*/ 332426 w 2752776"/>
              <a:gd name="connsiteY15" fmla="*/ 4750648 h 4752777"/>
              <a:gd name="connsiteX0" fmla="*/ 317016 w 2737366"/>
              <a:gd name="connsiteY0" fmla="*/ 4750648 h 4752777"/>
              <a:gd name="connsiteX1" fmla="*/ 17036 w 2737366"/>
              <a:gd name="connsiteY1" fmla="*/ 3979943 h 4752777"/>
              <a:gd name="connsiteX2" fmla="*/ 59457 w 2737366"/>
              <a:gd name="connsiteY2" fmla="*/ 3377311 h 4752777"/>
              <a:gd name="connsiteX3" fmla="*/ 245810 w 2737366"/>
              <a:gd name="connsiteY3" fmla="*/ 2958516 h 4752777"/>
              <a:gd name="connsiteX4" fmla="*/ 803525 w 2737366"/>
              <a:gd name="connsiteY4" fmla="*/ 2540610 h 4752777"/>
              <a:gd name="connsiteX5" fmla="*/ 1226857 w 2737366"/>
              <a:gd name="connsiteY5" fmla="*/ 2195581 h 4752777"/>
              <a:gd name="connsiteX6" fmla="*/ 1999802 w 2737366"/>
              <a:gd name="connsiteY6" fmla="*/ 1588088 h 4752777"/>
              <a:gd name="connsiteX7" fmla="*/ 2118418 w 2737366"/>
              <a:gd name="connsiteY7" fmla="*/ 891387 h 4752777"/>
              <a:gd name="connsiteX8" fmla="*/ 1967278 w 2737366"/>
              <a:gd name="connsiteY8" fmla="*/ 0 h 4752777"/>
              <a:gd name="connsiteX9" fmla="*/ 2498114 w 2737366"/>
              <a:gd name="connsiteY9" fmla="*/ 903503 h 4752777"/>
              <a:gd name="connsiteX10" fmla="*/ 2623859 w 2737366"/>
              <a:gd name="connsiteY10" fmla="*/ 1414543 h 4752777"/>
              <a:gd name="connsiteX11" fmla="*/ 2733923 w 2737366"/>
              <a:gd name="connsiteY11" fmla="*/ 2176542 h 4752777"/>
              <a:gd name="connsiteX12" fmla="*/ 2674656 w 2737366"/>
              <a:gd name="connsiteY12" fmla="*/ 2820010 h 4752777"/>
              <a:gd name="connsiteX13" fmla="*/ 2344458 w 2737366"/>
              <a:gd name="connsiteY13" fmla="*/ 3658210 h 4752777"/>
              <a:gd name="connsiteX14" fmla="*/ 1573989 w 2737366"/>
              <a:gd name="connsiteY14" fmla="*/ 4191609 h 4752777"/>
              <a:gd name="connsiteX15" fmla="*/ 317016 w 2737366"/>
              <a:gd name="connsiteY15" fmla="*/ 4750648 h 4752777"/>
              <a:gd name="connsiteX0" fmla="*/ 317016 w 2737366"/>
              <a:gd name="connsiteY0" fmla="*/ 4750648 h 4758734"/>
              <a:gd name="connsiteX1" fmla="*/ 17036 w 2737366"/>
              <a:gd name="connsiteY1" fmla="*/ 3979943 h 4758734"/>
              <a:gd name="connsiteX2" fmla="*/ 59457 w 2737366"/>
              <a:gd name="connsiteY2" fmla="*/ 3377311 h 4758734"/>
              <a:gd name="connsiteX3" fmla="*/ 245810 w 2737366"/>
              <a:gd name="connsiteY3" fmla="*/ 2958516 h 4758734"/>
              <a:gd name="connsiteX4" fmla="*/ 803525 w 2737366"/>
              <a:gd name="connsiteY4" fmla="*/ 2540610 h 4758734"/>
              <a:gd name="connsiteX5" fmla="*/ 1226857 w 2737366"/>
              <a:gd name="connsiteY5" fmla="*/ 2195581 h 4758734"/>
              <a:gd name="connsiteX6" fmla="*/ 1999802 w 2737366"/>
              <a:gd name="connsiteY6" fmla="*/ 1588088 h 4758734"/>
              <a:gd name="connsiteX7" fmla="*/ 2118418 w 2737366"/>
              <a:gd name="connsiteY7" fmla="*/ 891387 h 4758734"/>
              <a:gd name="connsiteX8" fmla="*/ 1967278 w 2737366"/>
              <a:gd name="connsiteY8" fmla="*/ 0 h 4758734"/>
              <a:gd name="connsiteX9" fmla="*/ 2498114 w 2737366"/>
              <a:gd name="connsiteY9" fmla="*/ 903503 h 4758734"/>
              <a:gd name="connsiteX10" fmla="*/ 2623859 w 2737366"/>
              <a:gd name="connsiteY10" fmla="*/ 1414543 h 4758734"/>
              <a:gd name="connsiteX11" fmla="*/ 2733923 w 2737366"/>
              <a:gd name="connsiteY11" fmla="*/ 2176542 h 4758734"/>
              <a:gd name="connsiteX12" fmla="*/ 2674656 w 2737366"/>
              <a:gd name="connsiteY12" fmla="*/ 2820010 h 4758734"/>
              <a:gd name="connsiteX13" fmla="*/ 2344458 w 2737366"/>
              <a:gd name="connsiteY13" fmla="*/ 3658210 h 4758734"/>
              <a:gd name="connsiteX14" fmla="*/ 1446944 w 2737366"/>
              <a:gd name="connsiteY14" fmla="*/ 4340362 h 4758734"/>
              <a:gd name="connsiteX15" fmla="*/ 317016 w 2737366"/>
              <a:gd name="connsiteY15" fmla="*/ 4750648 h 4758734"/>
              <a:gd name="connsiteX0" fmla="*/ 317016 w 2737366"/>
              <a:gd name="connsiteY0" fmla="*/ 4750648 h 4758735"/>
              <a:gd name="connsiteX1" fmla="*/ 17036 w 2737366"/>
              <a:gd name="connsiteY1" fmla="*/ 3979943 h 4758735"/>
              <a:gd name="connsiteX2" fmla="*/ 59457 w 2737366"/>
              <a:gd name="connsiteY2" fmla="*/ 3377311 h 4758735"/>
              <a:gd name="connsiteX3" fmla="*/ 245810 w 2737366"/>
              <a:gd name="connsiteY3" fmla="*/ 2958516 h 4758735"/>
              <a:gd name="connsiteX4" fmla="*/ 803525 w 2737366"/>
              <a:gd name="connsiteY4" fmla="*/ 2540610 h 4758735"/>
              <a:gd name="connsiteX5" fmla="*/ 1226857 w 2737366"/>
              <a:gd name="connsiteY5" fmla="*/ 2195581 h 4758735"/>
              <a:gd name="connsiteX6" fmla="*/ 1818313 w 2737366"/>
              <a:gd name="connsiteY6" fmla="*/ 1612880 h 4758735"/>
              <a:gd name="connsiteX7" fmla="*/ 2118418 w 2737366"/>
              <a:gd name="connsiteY7" fmla="*/ 891387 h 4758735"/>
              <a:gd name="connsiteX8" fmla="*/ 1967278 w 2737366"/>
              <a:gd name="connsiteY8" fmla="*/ 0 h 4758735"/>
              <a:gd name="connsiteX9" fmla="*/ 2498114 w 2737366"/>
              <a:gd name="connsiteY9" fmla="*/ 903503 h 4758735"/>
              <a:gd name="connsiteX10" fmla="*/ 2623859 w 2737366"/>
              <a:gd name="connsiteY10" fmla="*/ 1414543 h 4758735"/>
              <a:gd name="connsiteX11" fmla="*/ 2733923 w 2737366"/>
              <a:gd name="connsiteY11" fmla="*/ 2176542 h 4758735"/>
              <a:gd name="connsiteX12" fmla="*/ 2674656 w 2737366"/>
              <a:gd name="connsiteY12" fmla="*/ 2820010 h 4758735"/>
              <a:gd name="connsiteX13" fmla="*/ 2344458 w 2737366"/>
              <a:gd name="connsiteY13" fmla="*/ 3658210 h 4758735"/>
              <a:gd name="connsiteX14" fmla="*/ 1446944 w 2737366"/>
              <a:gd name="connsiteY14" fmla="*/ 4340362 h 4758735"/>
              <a:gd name="connsiteX15" fmla="*/ 317016 w 2737366"/>
              <a:gd name="connsiteY15" fmla="*/ 4750648 h 4758735"/>
              <a:gd name="connsiteX0" fmla="*/ 317016 w 2737366"/>
              <a:gd name="connsiteY0" fmla="*/ 4750648 h 4758735"/>
              <a:gd name="connsiteX1" fmla="*/ 17036 w 2737366"/>
              <a:gd name="connsiteY1" fmla="*/ 3979943 h 4758735"/>
              <a:gd name="connsiteX2" fmla="*/ 59457 w 2737366"/>
              <a:gd name="connsiteY2" fmla="*/ 3377311 h 4758735"/>
              <a:gd name="connsiteX3" fmla="*/ 245810 w 2737366"/>
              <a:gd name="connsiteY3" fmla="*/ 2958516 h 4758735"/>
              <a:gd name="connsiteX4" fmla="*/ 803525 w 2737366"/>
              <a:gd name="connsiteY4" fmla="*/ 2540610 h 4758735"/>
              <a:gd name="connsiteX5" fmla="*/ 1226857 w 2737366"/>
              <a:gd name="connsiteY5" fmla="*/ 2195581 h 4758735"/>
              <a:gd name="connsiteX6" fmla="*/ 1818313 w 2737366"/>
              <a:gd name="connsiteY6" fmla="*/ 1612880 h 4758735"/>
              <a:gd name="connsiteX7" fmla="*/ 2118417 w 2737366"/>
              <a:gd name="connsiteY7" fmla="*/ 1064931 h 4758735"/>
              <a:gd name="connsiteX8" fmla="*/ 1967278 w 2737366"/>
              <a:gd name="connsiteY8" fmla="*/ 0 h 4758735"/>
              <a:gd name="connsiteX9" fmla="*/ 2498114 w 2737366"/>
              <a:gd name="connsiteY9" fmla="*/ 903503 h 4758735"/>
              <a:gd name="connsiteX10" fmla="*/ 2623859 w 2737366"/>
              <a:gd name="connsiteY10" fmla="*/ 1414543 h 4758735"/>
              <a:gd name="connsiteX11" fmla="*/ 2733923 w 2737366"/>
              <a:gd name="connsiteY11" fmla="*/ 2176542 h 4758735"/>
              <a:gd name="connsiteX12" fmla="*/ 2674656 w 2737366"/>
              <a:gd name="connsiteY12" fmla="*/ 2820010 h 4758735"/>
              <a:gd name="connsiteX13" fmla="*/ 2344458 w 2737366"/>
              <a:gd name="connsiteY13" fmla="*/ 3658210 h 4758735"/>
              <a:gd name="connsiteX14" fmla="*/ 1446944 w 2737366"/>
              <a:gd name="connsiteY14" fmla="*/ 4340362 h 4758735"/>
              <a:gd name="connsiteX15" fmla="*/ 317016 w 2737366"/>
              <a:gd name="connsiteY15" fmla="*/ 4750648 h 4758735"/>
              <a:gd name="connsiteX0" fmla="*/ 317016 w 2737366"/>
              <a:gd name="connsiteY0" fmla="*/ 4750648 h 4758735"/>
              <a:gd name="connsiteX1" fmla="*/ 17036 w 2737366"/>
              <a:gd name="connsiteY1" fmla="*/ 3979943 h 4758735"/>
              <a:gd name="connsiteX2" fmla="*/ 59457 w 2737366"/>
              <a:gd name="connsiteY2" fmla="*/ 3377311 h 4758735"/>
              <a:gd name="connsiteX3" fmla="*/ 245810 w 2737366"/>
              <a:gd name="connsiteY3" fmla="*/ 2958516 h 4758735"/>
              <a:gd name="connsiteX4" fmla="*/ 803525 w 2737366"/>
              <a:gd name="connsiteY4" fmla="*/ 2540610 h 4758735"/>
              <a:gd name="connsiteX5" fmla="*/ 1226857 w 2737366"/>
              <a:gd name="connsiteY5" fmla="*/ 2195581 h 4758735"/>
              <a:gd name="connsiteX6" fmla="*/ 1818313 w 2737366"/>
              <a:gd name="connsiteY6" fmla="*/ 1612880 h 4758735"/>
              <a:gd name="connsiteX7" fmla="*/ 2118417 w 2737366"/>
              <a:gd name="connsiteY7" fmla="*/ 1064931 h 4758735"/>
              <a:gd name="connsiteX8" fmla="*/ 1967278 w 2737366"/>
              <a:gd name="connsiteY8" fmla="*/ 0 h 4758735"/>
              <a:gd name="connsiteX9" fmla="*/ 2570710 w 2737366"/>
              <a:gd name="connsiteY9" fmla="*/ 1064651 h 4758735"/>
              <a:gd name="connsiteX10" fmla="*/ 2623859 w 2737366"/>
              <a:gd name="connsiteY10" fmla="*/ 1414543 h 4758735"/>
              <a:gd name="connsiteX11" fmla="*/ 2733923 w 2737366"/>
              <a:gd name="connsiteY11" fmla="*/ 2176542 h 4758735"/>
              <a:gd name="connsiteX12" fmla="*/ 2674656 w 2737366"/>
              <a:gd name="connsiteY12" fmla="*/ 2820010 h 4758735"/>
              <a:gd name="connsiteX13" fmla="*/ 2344458 w 2737366"/>
              <a:gd name="connsiteY13" fmla="*/ 3658210 h 4758735"/>
              <a:gd name="connsiteX14" fmla="*/ 1446944 w 2737366"/>
              <a:gd name="connsiteY14" fmla="*/ 4340362 h 4758735"/>
              <a:gd name="connsiteX15" fmla="*/ 317016 w 2737366"/>
              <a:gd name="connsiteY15" fmla="*/ 4750648 h 4758735"/>
              <a:gd name="connsiteX0" fmla="*/ 317016 w 2734918"/>
              <a:gd name="connsiteY0" fmla="*/ 4750648 h 4758735"/>
              <a:gd name="connsiteX1" fmla="*/ 17036 w 2734918"/>
              <a:gd name="connsiteY1" fmla="*/ 3979943 h 4758735"/>
              <a:gd name="connsiteX2" fmla="*/ 59457 w 2734918"/>
              <a:gd name="connsiteY2" fmla="*/ 3377311 h 4758735"/>
              <a:gd name="connsiteX3" fmla="*/ 245810 w 2734918"/>
              <a:gd name="connsiteY3" fmla="*/ 2958516 h 4758735"/>
              <a:gd name="connsiteX4" fmla="*/ 803525 w 2734918"/>
              <a:gd name="connsiteY4" fmla="*/ 2540610 h 4758735"/>
              <a:gd name="connsiteX5" fmla="*/ 1226857 w 2734918"/>
              <a:gd name="connsiteY5" fmla="*/ 2195581 h 4758735"/>
              <a:gd name="connsiteX6" fmla="*/ 1818313 w 2734918"/>
              <a:gd name="connsiteY6" fmla="*/ 1612880 h 4758735"/>
              <a:gd name="connsiteX7" fmla="*/ 2118417 w 2734918"/>
              <a:gd name="connsiteY7" fmla="*/ 1064931 h 4758735"/>
              <a:gd name="connsiteX8" fmla="*/ 1967278 w 2734918"/>
              <a:gd name="connsiteY8" fmla="*/ 0 h 4758735"/>
              <a:gd name="connsiteX9" fmla="*/ 2570710 w 2734918"/>
              <a:gd name="connsiteY9" fmla="*/ 1064651 h 4758735"/>
              <a:gd name="connsiteX10" fmla="*/ 2660158 w 2734918"/>
              <a:gd name="connsiteY10" fmla="*/ 1774029 h 4758735"/>
              <a:gd name="connsiteX11" fmla="*/ 2733923 w 2734918"/>
              <a:gd name="connsiteY11" fmla="*/ 2176542 h 4758735"/>
              <a:gd name="connsiteX12" fmla="*/ 2674656 w 2734918"/>
              <a:gd name="connsiteY12" fmla="*/ 2820010 h 4758735"/>
              <a:gd name="connsiteX13" fmla="*/ 2344458 w 2734918"/>
              <a:gd name="connsiteY13" fmla="*/ 3658210 h 4758735"/>
              <a:gd name="connsiteX14" fmla="*/ 1446944 w 2734918"/>
              <a:gd name="connsiteY14" fmla="*/ 4340362 h 4758735"/>
              <a:gd name="connsiteX15" fmla="*/ 317016 w 2734918"/>
              <a:gd name="connsiteY15" fmla="*/ 4750648 h 4758735"/>
              <a:gd name="connsiteX0" fmla="*/ 317016 w 2734918"/>
              <a:gd name="connsiteY0" fmla="*/ 4750648 h 4758735"/>
              <a:gd name="connsiteX1" fmla="*/ 17036 w 2734918"/>
              <a:gd name="connsiteY1" fmla="*/ 3979943 h 4758735"/>
              <a:gd name="connsiteX2" fmla="*/ 59457 w 2734918"/>
              <a:gd name="connsiteY2" fmla="*/ 3377311 h 4758735"/>
              <a:gd name="connsiteX3" fmla="*/ 245810 w 2734918"/>
              <a:gd name="connsiteY3" fmla="*/ 2958516 h 4758735"/>
              <a:gd name="connsiteX4" fmla="*/ 803525 w 2734918"/>
              <a:gd name="connsiteY4" fmla="*/ 2540610 h 4758735"/>
              <a:gd name="connsiteX5" fmla="*/ 1226857 w 2734918"/>
              <a:gd name="connsiteY5" fmla="*/ 2195581 h 4758735"/>
              <a:gd name="connsiteX6" fmla="*/ 1818313 w 2734918"/>
              <a:gd name="connsiteY6" fmla="*/ 1612880 h 4758735"/>
              <a:gd name="connsiteX7" fmla="*/ 2118417 w 2734918"/>
              <a:gd name="connsiteY7" fmla="*/ 1064931 h 4758735"/>
              <a:gd name="connsiteX8" fmla="*/ 1967278 w 2734918"/>
              <a:gd name="connsiteY8" fmla="*/ 0 h 4758735"/>
              <a:gd name="connsiteX9" fmla="*/ 2625158 w 2734918"/>
              <a:gd name="connsiteY9" fmla="*/ 1337365 h 4758735"/>
              <a:gd name="connsiteX10" fmla="*/ 2660158 w 2734918"/>
              <a:gd name="connsiteY10" fmla="*/ 1774029 h 4758735"/>
              <a:gd name="connsiteX11" fmla="*/ 2733923 w 2734918"/>
              <a:gd name="connsiteY11" fmla="*/ 2176542 h 4758735"/>
              <a:gd name="connsiteX12" fmla="*/ 2674656 w 2734918"/>
              <a:gd name="connsiteY12" fmla="*/ 2820010 h 4758735"/>
              <a:gd name="connsiteX13" fmla="*/ 2344458 w 2734918"/>
              <a:gd name="connsiteY13" fmla="*/ 3658210 h 4758735"/>
              <a:gd name="connsiteX14" fmla="*/ 1446944 w 2734918"/>
              <a:gd name="connsiteY14" fmla="*/ 4340362 h 4758735"/>
              <a:gd name="connsiteX15" fmla="*/ 317016 w 2734918"/>
              <a:gd name="connsiteY15" fmla="*/ 4750648 h 4758735"/>
              <a:gd name="connsiteX0" fmla="*/ 317016 w 2734918"/>
              <a:gd name="connsiteY0" fmla="*/ 4143241 h 4151328"/>
              <a:gd name="connsiteX1" fmla="*/ 17036 w 2734918"/>
              <a:gd name="connsiteY1" fmla="*/ 3372536 h 4151328"/>
              <a:gd name="connsiteX2" fmla="*/ 59457 w 2734918"/>
              <a:gd name="connsiteY2" fmla="*/ 2769904 h 4151328"/>
              <a:gd name="connsiteX3" fmla="*/ 245810 w 2734918"/>
              <a:gd name="connsiteY3" fmla="*/ 2351109 h 4151328"/>
              <a:gd name="connsiteX4" fmla="*/ 803525 w 2734918"/>
              <a:gd name="connsiteY4" fmla="*/ 1933203 h 4151328"/>
              <a:gd name="connsiteX5" fmla="*/ 1226857 w 2734918"/>
              <a:gd name="connsiteY5" fmla="*/ 1588174 h 4151328"/>
              <a:gd name="connsiteX6" fmla="*/ 1818313 w 2734918"/>
              <a:gd name="connsiteY6" fmla="*/ 1005473 h 4151328"/>
              <a:gd name="connsiteX7" fmla="*/ 2118417 w 2734918"/>
              <a:gd name="connsiteY7" fmla="*/ 457524 h 4151328"/>
              <a:gd name="connsiteX8" fmla="*/ 2239513 w 2734918"/>
              <a:gd name="connsiteY8" fmla="*/ 0 h 4151328"/>
              <a:gd name="connsiteX9" fmla="*/ 2625158 w 2734918"/>
              <a:gd name="connsiteY9" fmla="*/ 729958 h 4151328"/>
              <a:gd name="connsiteX10" fmla="*/ 2660158 w 2734918"/>
              <a:gd name="connsiteY10" fmla="*/ 1166622 h 4151328"/>
              <a:gd name="connsiteX11" fmla="*/ 2733923 w 2734918"/>
              <a:gd name="connsiteY11" fmla="*/ 1569135 h 4151328"/>
              <a:gd name="connsiteX12" fmla="*/ 2674656 w 2734918"/>
              <a:gd name="connsiteY12" fmla="*/ 2212603 h 4151328"/>
              <a:gd name="connsiteX13" fmla="*/ 2344458 w 2734918"/>
              <a:gd name="connsiteY13" fmla="*/ 3050803 h 4151328"/>
              <a:gd name="connsiteX14" fmla="*/ 1446944 w 2734918"/>
              <a:gd name="connsiteY14" fmla="*/ 3732955 h 4151328"/>
              <a:gd name="connsiteX15" fmla="*/ 317016 w 2734918"/>
              <a:gd name="connsiteY15" fmla="*/ 4143241 h 4151328"/>
              <a:gd name="connsiteX0" fmla="*/ 317016 w 2734918"/>
              <a:gd name="connsiteY0" fmla="*/ 4145813 h 4153900"/>
              <a:gd name="connsiteX1" fmla="*/ 17036 w 2734918"/>
              <a:gd name="connsiteY1" fmla="*/ 3375108 h 4153900"/>
              <a:gd name="connsiteX2" fmla="*/ 59457 w 2734918"/>
              <a:gd name="connsiteY2" fmla="*/ 2772476 h 4153900"/>
              <a:gd name="connsiteX3" fmla="*/ 245810 w 2734918"/>
              <a:gd name="connsiteY3" fmla="*/ 2353681 h 4153900"/>
              <a:gd name="connsiteX4" fmla="*/ 803525 w 2734918"/>
              <a:gd name="connsiteY4" fmla="*/ 1935775 h 4153900"/>
              <a:gd name="connsiteX5" fmla="*/ 1226857 w 2734918"/>
              <a:gd name="connsiteY5" fmla="*/ 1590746 h 4153900"/>
              <a:gd name="connsiteX6" fmla="*/ 1818313 w 2734918"/>
              <a:gd name="connsiteY6" fmla="*/ 1008045 h 4153900"/>
              <a:gd name="connsiteX7" fmla="*/ 2239513 w 2734918"/>
              <a:gd name="connsiteY7" fmla="*/ 2572 h 4153900"/>
              <a:gd name="connsiteX8" fmla="*/ 2625158 w 2734918"/>
              <a:gd name="connsiteY8" fmla="*/ 732530 h 4153900"/>
              <a:gd name="connsiteX9" fmla="*/ 2660158 w 2734918"/>
              <a:gd name="connsiteY9" fmla="*/ 1169194 h 4153900"/>
              <a:gd name="connsiteX10" fmla="*/ 2733923 w 2734918"/>
              <a:gd name="connsiteY10" fmla="*/ 1571707 h 4153900"/>
              <a:gd name="connsiteX11" fmla="*/ 2674656 w 2734918"/>
              <a:gd name="connsiteY11" fmla="*/ 2215175 h 4153900"/>
              <a:gd name="connsiteX12" fmla="*/ 2344458 w 2734918"/>
              <a:gd name="connsiteY12" fmla="*/ 3053375 h 4153900"/>
              <a:gd name="connsiteX13" fmla="*/ 1446944 w 2734918"/>
              <a:gd name="connsiteY13" fmla="*/ 3735527 h 4153900"/>
              <a:gd name="connsiteX14" fmla="*/ 317016 w 2734918"/>
              <a:gd name="connsiteY14" fmla="*/ 4145813 h 4153900"/>
              <a:gd name="connsiteX0" fmla="*/ 317016 w 2734918"/>
              <a:gd name="connsiteY0" fmla="*/ 4145813 h 4153900"/>
              <a:gd name="connsiteX1" fmla="*/ 17036 w 2734918"/>
              <a:gd name="connsiteY1" fmla="*/ 3375108 h 4153900"/>
              <a:gd name="connsiteX2" fmla="*/ 59457 w 2734918"/>
              <a:gd name="connsiteY2" fmla="*/ 2772476 h 4153900"/>
              <a:gd name="connsiteX3" fmla="*/ 245810 w 2734918"/>
              <a:gd name="connsiteY3" fmla="*/ 2353681 h 4153900"/>
              <a:gd name="connsiteX4" fmla="*/ 803525 w 2734918"/>
              <a:gd name="connsiteY4" fmla="*/ 1935775 h 4153900"/>
              <a:gd name="connsiteX5" fmla="*/ 1226857 w 2734918"/>
              <a:gd name="connsiteY5" fmla="*/ 1590746 h 4153900"/>
              <a:gd name="connsiteX6" fmla="*/ 1945357 w 2734918"/>
              <a:gd name="connsiteY6" fmla="*/ 1094818 h 4153900"/>
              <a:gd name="connsiteX7" fmla="*/ 2239513 w 2734918"/>
              <a:gd name="connsiteY7" fmla="*/ 2572 h 4153900"/>
              <a:gd name="connsiteX8" fmla="*/ 2625158 w 2734918"/>
              <a:gd name="connsiteY8" fmla="*/ 732530 h 4153900"/>
              <a:gd name="connsiteX9" fmla="*/ 2660158 w 2734918"/>
              <a:gd name="connsiteY9" fmla="*/ 1169194 h 4153900"/>
              <a:gd name="connsiteX10" fmla="*/ 2733923 w 2734918"/>
              <a:gd name="connsiteY10" fmla="*/ 1571707 h 4153900"/>
              <a:gd name="connsiteX11" fmla="*/ 2674656 w 2734918"/>
              <a:gd name="connsiteY11" fmla="*/ 2215175 h 4153900"/>
              <a:gd name="connsiteX12" fmla="*/ 2344458 w 2734918"/>
              <a:gd name="connsiteY12" fmla="*/ 3053375 h 4153900"/>
              <a:gd name="connsiteX13" fmla="*/ 1446944 w 2734918"/>
              <a:gd name="connsiteY13" fmla="*/ 3735527 h 4153900"/>
              <a:gd name="connsiteX14" fmla="*/ 317016 w 2734918"/>
              <a:gd name="connsiteY14" fmla="*/ 4145813 h 4153900"/>
              <a:gd name="connsiteX0" fmla="*/ 317016 w 2734918"/>
              <a:gd name="connsiteY0" fmla="*/ 4145813 h 4153900"/>
              <a:gd name="connsiteX1" fmla="*/ 17036 w 2734918"/>
              <a:gd name="connsiteY1" fmla="*/ 3375108 h 4153900"/>
              <a:gd name="connsiteX2" fmla="*/ 59457 w 2734918"/>
              <a:gd name="connsiteY2" fmla="*/ 2772476 h 4153900"/>
              <a:gd name="connsiteX3" fmla="*/ 245810 w 2734918"/>
              <a:gd name="connsiteY3" fmla="*/ 2353681 h 4153900"/>
              <a:gd name="connsiteX4" fmla="*/ 803525 w 2734918"/>
              <a:gd name="connsiteY4" fmla="*/ 1935775 h 4153900"/>
              <a:gd name="connsiteX5" fmla="*/ 1226857 w 2734918"/>
              <a:gd name="connsiteY5" fmla="*/ 1590746 h 4153900"/>
              <a:gd name="connsiteX6" fmla="*/ 1945357 w 2734918"/>
              <a:gd name="connsiteY6" fmla="*/ 1094818 h 4153900"/>
              <a:gd name="connsiteX7" fmla="*/ 2239513 w 2734918"/>
              <a:gd name="connsiteY7" fmla="*/ 2572 h 4153900"/>
              <a:gd name="connsiteX8" fmla="*/ 2625158 w 2734918"/>
              <a:gd name="connsiteY8" fmla="*/ 732530 h 4153900"/>
              <a:gd name="connsiteX9" fmla="*/ 2660158 w 2734918"/>
              <a:gd name="connsiteY9" fmla="*/ 1169194 h 4153900"/>
              <a:gd name="connsiteX10" fmla="*/ 2733923 w 2734918"/>
              <a:gd name="connsiteY10" fmla="*/ 1571707 h 4153900"/>
              <a:gd name="connsiteX11" fmla="*/ 2674656 w 2734918"/>
              <a:gd name="connsiteY11" fmla="*/ 2215175 h 4153900"/>
              <a:gd name="connsiteX12" fmla="*/ 2344458 w 2734918"/>
              <a:gd name="connsiteY12" fmla="*/ 3053375 h 4153900"/>
              <a:gd name="connsiteX13" fmla="*/ 1446944 w 2734918"/>
              <a:gd name="connsiteY13" fmla="*/ 3735527 h 4153900"/>
              <a:gd name="connsiteX14" fmla="*/ 317016 w 2734918"/>
              <a:gd name="connsiteY14" fmla="*/ 4145813 h 4153900"/>
              <a:gd name="connsiteX0" fmla="*/ 317016 w 2734918"/>
              <a:gd name="connsiteY0" fmla="*/ 4143241 h 4151328"/>
              <a:gd name="connsiteX1" fmla="*/ 17036 w 2734918"/>
              <a:gd name="connsiteY1" fmla="*/ 3372536 h 4151328"/>
              <a:gd name="connsiteX2" fmla="*/ 59457 w 2734918"/>
              <a:gd name="connsiteY2" fmla="*/ 2769904 h 4151328"/>
              <a:gd name="connsiteX3" fmla="*/ 245810 w 2734918"/>
              <a:gd name="connsiteY3" fmla="*/ 2351109 h 4151328"/>
              <a:gd name="connsiteX4" fmla="*/ 803525 w 2734918"/>
              <a:gd name="connsiteY4" fmla="*/ 1933203 h 4151328"/>
              <a:gd name="connsiteX5" fmla="*/ 1226857 w 2734918"/>
              <a:gd name="connsiteY5" fmla="*/ 1588174 h 4151328"/>
              <a:gd name="connsiteX6" fmla="*/ 1945357 w 2734918"/>
              <a:gd name="connsiteY6" fmla="*/ 1092246 h 4151328"/>
              <a:gd name="connsiteX7" fmla="*/ 2239513 w 2734918"/>
              <a:gd name="connsiteY7" fmla="*/ 0 h 4151328"/>
              <a:gd name="connsiteX8" fmla="*/ 2625158 w 2734918"/>
              <a:gd name="connsiteY8" fmla="*/ 729958 h 4151328"/>
              <a:gd name="connsiteX9" fmla="*/ 2660158 w 2734918"/>
              <a:gd name="connsiteY9" fmla="*/ 1166622 h 4151328"/>
              <a:gd name="connsiteX10" fmla="*/ 2733923 w 2734918"/>
              <a:gd name="connsiteY10" fmla="*/ 1569135 h 4151328"/>
              <a:gd name="connsiteX11" fmla="*/ 2674656 w 2734918"/>
              <a:gd name="connsiteY11" fmla="*/ 2212603 h 4151328"/>
              <a:gd name="connsiteX12" fmla="*/ 2344458 w 2734918"/>
              <a:gd name="connsiteY12" fmla="*/ 3050803 h 4151328"/>
              <a:gd name="connsiteX13" fmla="*/ 1446944 w 2734918"/>
              <a:gd name="connsiteY13" fmla="*/ 3732955 h 4151328"/>
              <a:gd name="connsiteX14" fmla="*/ 317016 w 2734918"/>
              <a:gd name="connsiteY14" fmla="*/ 4143241 h 4151328"/>
              <a:gd name="connsiteX0" fmla="*/ 317016 w 2734918"/>
              <a:gd name="connsiteY0" fmla="*/ 4143241 h 4151328"/>
              <a:gd name="connsiteX1" fmla="*/ 17036 w 2734918"/>
              <a:gd name="connsiteY1" fmla="*/ 3372536 h 4151328"/>
              <a:gd name="connsiteX2" fmla="*/ 59457 w 2734918"/>
              <a:gd name="connsiteY2" fmla="*/ 2769904 h 4151328"/>
              <a:gd name="connsiteX3" fmla="*/ 245810 w 2734918"/>
              <a:gd name="connsiteY3" fmla="*/ 2351109 h 4151328"/>
              <a:gd name="connsiteX4" fmla="*/ 803525 w 2734918"/>
              <a:gd name="connsiteY4" fmla="*/ 1933203 h 4151328"/>
              <a:gd name="connsiteX5" fmla="*/ 1226857 w 2734918"/>
              <a:gd name="connsiteY5" fmla="*/ 1588174 h 4151328"/>
              <a:gd name="connsiteX6" fmla="*/ 1945357 w 2734918"/>
              <a:gd name="connsiteY6" fmla="*/ 1092246 h 4151328"/>
              <a:gd name="connsiteX7" fmla="*/ 2239513 w 2734918"/>
              <a:gd name="connsiteY7" fmla="*/ 0 h 4151328"/>
              <a:gd name="connsiteX8" fmla="*/ 2625158 w 2734918"/>
              <a:gd name="connsiteY8" fmla="*/ 729958 h 4151328"/>
              <a:gd name="connsiteX9" fmla="*/ 2660158 w 2734918"/>
              <a:gd name="connsiteY9" fmla="*/ 1166622 h 4151328"/>
              <a:gd name="connsiteX10" fmla="*/ 2733923 w 2734918"/>
              <a:gd name="connsiteY10" fmla="*/ 1569135 h 4151328"/>
              <a:gd name="connsiteX11" fmla="*/ 2674656 w 2734918"/>
              <a:gd name="connsiteY11" fmla="*/ 2212603 h 4151328"/>
              <a:gd name="connsiteX12" fmla="*/ 2344458 w 2734918"/>
              <a:gd name="connsiteY12" fmla="*/ 3050803 h 4151328"/>
              <a:gd name="connsiteX13" fmla="*/ 1446944 w 2734918"/>
              <a:gd name="connsiteY13" fmla="*/ 3732955 h 4151328"/>
              <a:gd name="connsiteX14" fmla="*/ 317016 w 2734918"/>
              <a:gd name="connsiteY14" fmla="*/ 4143241 h 4151328"/>
              <a:gd name="connsiteX0" fmla="*/ 317016 w 2734918"/>
              <a:gd name="connsiteY0" fmla="*/ 4143241 h 4151328"/>
              <a:gd name="connsiteX1" fmla="*/ 17036 w 2734918"/>
              <a:gd name="connsiteY1" fmla="*/ 3372536 h 4151328"/>
              <a:gd name="connsiteX2" fmla="*/ 59457 w 2734918"/>
              <a:gd name="connsiteY2" fmla="*/ 2769904 h 4151328"/>
              <a:gd name="connsiteX3" fmla="*/ 245810 w 2734918"/>
              <a:gd name="connsiteY3" fmla="*/ 2351109 h 4151328"/>
              <a:gd name="connsiteX4" fmla="*/ 803525 w 2734918"/>
              <a:gd name="connsiteY4" fmla="*/ 1933203 h 4151328"/>
              <a:gd name="connsiteX5" fmla="*/ 1226857 w 2734918"/>
              <a:gd name="connsiteY5" fmla="*/ 1588174 h 4151328"/>
              <a:gd name="connsiteX6" fmla="*/ 1945357 w 2734918"/>
              <a:gd name="connsiteY6" fmla="*/ 1092246 h 4151328"/>
              <a:gd name="connsiteX7" fmla="*/ 2239513 w 2734918"/>
              <a:gd name="connsiteY7" fmla="*/ 0 h 4151328"/>
              <a:gd name="connsiteX8" fmla="*/ 2660158 w 2734918"/>
              <a:gd name="connsiteY8" fmla="*/ 1166622 h 4151328"/>
              <a:gd name="connsiteX9" fmla="*/ 2733923 w 2734918"/>
              <a:gd name="connsiteY9" fmla="*/ 1569135 h 4151328"/>
              <a:gd name="connsiteX10" fmla="*/ 2674656 w 2734918"/>
              <a:gd name="connsiteY10" fmla="*/ 2212603 h 4151328"/>
              <a:gd name="connsiteX11" fmla="*/ 2344458 w 2734918"/>
              <a:gd name="connsiteY11" fmla="*/ 3050803 h 4151328"/>
              <a:gd name="connsiteX12" fmla="*/ 1446944 w 2734918"/>
              <a:gd name="connsiteY12" fmla="*/ 3732955 h 4151328"/>
              <a:gd name="connsiteX13" fmla="*/ 317016 w 2734918"/>
              <a:gd name="connsiteY13" fmla="*/ 4143241 h 4151328"/>
              <a:gd name="connsiteX0" fmla="*/ 317016 w 2734918"/>
              <a:gd name="connsiteY0" fmla="*/ 4143241 h 4151328"/>
              <a:gd name="connsiteX1" fmla="*/ 17036 w 2734918"/>
              <a:gd name="connsiteY1" fmla="*/ 3372536 h 4151328"/>
              <a:gd name="connsiteX2" fmla="*/ 59457 w 2734918"/>
              <a:gd name="connsiteY2" fmla="*/ 2769904 h 4151328"/>
              <a:gd name="connsiteX3" fmla="*/ 245810 w 2734918"/>
              <a:gd name="connsiteY3" fmla="*/ 2351109 h 4151328"/>
              <a:gd name="connsiteX4" fmla="*/ 803525 w 2734918"/>
              <a:gd name="connsiteY4" fmla="*/ 1933203 h 4151328"/>
              <a:gd name="connsiteX5" fmla="*/ 1226857 w 2734918"/>
              <a:gd name="connsiteY5" fmla="*/ 1588174 h 4151328"/>
              <a:gd name="connsiteX6" fmla="*/ 1945357 w 2734918"/>
              <a:gd name="connsiteY6" fmla="*/ 1092246 h 4151328"/>
              <a:gd name="connsiteX7" fmla="*/ 2239513 w 2734918"/>
              <a:gd name="connsiteY7" fmla="*/ 0 h 4151328"/>
              <a:gd name="connsiteX8" fmla="*/ 2660158 w 2734918"/>
              <a:gd name="connsiteY8" fmla="*/ 1017869 h 4151328"/>
              <a:gd name="connsiteX9" fmla="*/ 2733923 w 2734918"/>
              <a:gd name="connsiteY9" fmla="*/ 1569135 h 4151328"/>
              <a:gd name="connsiteX10" fmla="*/ 2674656 w 2734918"/>
              <a:gd name="connsiteY10" fmla="*/ 2212603 h 4151328"/>
              <a:gd name="connsiteX11" fmla="*/ 2344458 w 2734918"/>
              <a:gd name="connsiteY11" fmla="*/ 3050803 h 4151328"/>
              <a:gd name="connsiteX12" fmla="*/ 1446944 w 2734918"/>
              <a:gd name="connsiteY12" fmla="*/ 3732955 h 4151328"/>
              <a:gd name="connsiteX13" fmla="*/ 317016 w 2734918"/>
              <a:gd name="connsiteY13" fmla="*/ 4143241 h 4151328"/>
              <a:gd name="connsiteX0" fmla="*/ 317016 w 2734918"/>
              <a:gd name="connsiteY0" fmla="*/ 4143241 h 4208662"/>
              <a:gd name="connsiteX1" fmla="*/ 17036 w 2734918"/>
              <a:gd name="connsiteY1" fmla="*/ 3372536 h 4208662"/>
              <a:gd name="connsiteX2" fmla="*/ 59457 w 2734918"/>
              <a:gd name="connsiteY2" fmla="*/ 2769904 h 4208662"/>
              <a:gd name="connsiteX3" fmla="*/ 245810 w 2734918"/>
              <a:gd name="connsiteY3" fmla="*/ 2351109 h 4208662"/>
              <a:gd name="connsiteX4" fmla="*/ 803525 w 2734918"/>
              <a:gd name="connsiteY4" fmla="*/ 1933203 h 4208662"/>
              <a:gd name="connsiteX5" fmla="*/ 1226857 w 2734918"/>
              <a:gd name="connsiteY5" fmla="*/ 1588174 h 4208662"/>
              <a:gd name="connsiteX6" fmla="*/ 1945357 w 2734918"/>
              <a:gd name="connsiteY6" fmla="*/ 1092246 h 4208662"/>
              <a:gd name="connsiteX7" fmla="*/ 2239513 w 2734918"/>
              <a:gd name="connsiteY7" fmla="*/ 0 h 4208662"/>
              <a:gd name="connsiteX8" fmla="*/ 2660158 w 2734918"/>
              <a:gd name="connsiteY8" fmla="*/ 1017869 h 4208662"/>
              <a:gd name="connsiteX9" fmla="*/ 2733923 w 2734918"/>
              <a:gd name="connsiteY9" fmla="*/ 1569135 h 4208662"/>
              <a:gd name="connsiteX10" fmla="*/ 2674656 w 2734918"/>
              <a:gd name="connsiteY10" fmla="*/ 2212603 h 4208662"/>
              <a:gd name="connsiteX11" fmla="*/ 2344458 w 2734918"/>
              <a:gd name="connsiteY11" fmla="*/ 3050803 h 4208662"/>
              <a:gd name="connsiteX12" fmla="*/ 866175 w 2734918"/>
              <a:gd name="connsiteY12" fmla="*/ 4042857 h 4208662"/>
              <a:gd name="connsiteX13" fmla="*/ 317016 w 2734918"/>
              <a:gd name="connsiteY13" fmla="*/ 4143241 h 4208662"/>
              <a:gd name="connsiteX0" fmla="*/ 122641 w 2722035"/>
              <a:gd name="connsiteY0" fmla="*/ 4106053 h 4183576"/>
              <a:gd name="connsiteX1" fmla="*/ 4153 w 2722035"/>
              <a:gd name="connsiteY1" fmla="*/ 3372536 h 4183576"/>
              <a:gd name="connsiteX2" fmla="*/ 46574 w 2722035"/>
              <a:gd name="connsiteY2" fmla="*/ 2769904 h 4183576"/>
              <a:gd name="connsiteX3" fmla="*/ 232927 w 2722035"/>
              <a:gd name="connsiteY3" fmla="*/ 2351109 h 4183576"/>
              <a:gd name="connsiteX4" fmla="*/ 790642 w 2722035"/>
              <a:gd name="connsiteY4" fmla="*/ 1933203 h 4183576"/>
              <a:gd name="connsiteX5" fmla="*/ 1213974 w 2722035"/>
              <a:gd name="connsiteY5" fmla="*/ 1588174 h 4183576"/>
              <a:gd name="connsiteX6" fmla="*/ 1932474 w 2722035"/>
              <a:gd name="connsiteY6" fmla="*/ 1092246 h 4183576"/>
              <a:gd name="connsiteX7" fmla="*/ 2226630 w 2722035"/>
              <a:gd name="connsiteY7" fmla="*/ 0 h 4183576"/>
              <a:gd name="connsiteX8" fmla="*/ 2647275 w 2722035"/>
              <a:gd name="connsiteY8" fmla="*/ 1017869 h 4183576"/>
              <a:gd name="connsiteX9" fmla="*/ 2721040 w 2722035"/>
              <a:gd name="connsiteY9" fmla="*/ 1569135 h 4183576"/>
              <a:gd name="connsiteX10" fmla="*/ 2661773 w 2722035"/>
              <a:gd name="connsiteY10" fmla="*/ 2212603 h 4183576"/>
              <a:gd name="connsiteX11" fmla="*/ 2331575 w 2722035"/>
              <a:gd name="connsiteY11" fmla="*/ 3050803 h 4183576"/>
              <a:gd name="connsiteX12" fmla="*/ 853292 w 2722035"/>
              <a:gd name="connsiteY12" fmla="*/ 4042857 h 4183576"/>
              <a:gd name="connsiteX13" fmla="*/ 122641 w 2722035"/>
              <a:gd name="connsiteY13" fmla="*/ 4106053 h 4183576"/>
              <a:gd name="connsiteX0" fmla="*/ 122641 w 2744054"/>
              <a:gd name="connsiteY0" fmla="*/ 4106053 h 4169078"/>
              <a:gd name="connsiteX1" fmla="*/ 4153 w 2744054"/>
              <a:gd name="connsiteY1" fmla="*/ 3372536 h 4169078"/>
              <a:gd name="connsiteX2" fmla="*/ 46574 w 2744054"/>
              <a:gd name="connsiteY2" fmla="*/ 2769904 h 4169078"/>
              <a:gd name="connsiteX3" fmla="*/ 232927 w 2744054"/>
              <a:gd name="connsiteY3" fmla="*/ 2351109 h 4169078"/>
              <a:gd name="connsiteX4" fmla="*/ 790642 w 2744054"/>
              <a:gd name="connsiteY4" fmla="*/ 1933203 h 4169078"/>
              <a:gd name="connsiteX5" fmla="*/ 1213974 w 2744054"/>
              <a:gd name="connsiteY5" fmla="*/ 1588174 h 4169078"/>
              <a:gd name="connsiteX6" fmla="*/ 1932474 w 2744054"/>
              <a:gd name="connsiteY6" fmla="*/ 1092246 h 4169078"/>
              <a:gd name="connsiteX7" fmla="*/ 2226630 w 2744054"/>
              <a:gd name="connsiteY7" fmla="*/ 0 h 4169078"/>
              <a:gd name="connsiteX8" fmla="*/ 2647275 w 2744054"/>
              <a:gd name="connsiteY8" fmla="*/ 1017869 h 4169078"/>
              <a:gd name="connsiteX9" fmla="*/ 2721040 w 2744054"/>
              <a:gd name="connsiteY9" fmla="*/ 1569135 h 4169078"/>
              <a:gd name="connsiteX10" fmla="*/ 2661773 w 2744054"/>
              <a:gd name="connsiteY10" fmla="*/ 2212603 h 4169078"/>
              <a:gd name="connsiteX11" fmla="*/ 1895998 w 2744054"/>
              <a:gd name="connsiteY11" fmla="*/ 3335912 h 4169078"/>
              <a:gd name="connsiteX12" fmla="*/ 853292 w 2744054"/>
              <a:gd name="connsiteY12" fmla="*/ 4042857 h 4169078"/>
              <a:gd name="connsiteX13" fmla="*/ 122641 w 2744054"/>
              <a:gd name="connsiteY13" fmla="*/ 4106053 h 4169078"/>
              <a:gd name="connsiteX0" fmla="*/ 282572 w 2903985"/>
              <a:gd name="connsiteY0" fmla="*/ 4106053 h 4174486"/>
              <a:gd name="connsiteX1" fmla="*/ 742 w 2903985"/>
              <a:gd name="connsiteY1" fmla="*/ 3298159 h 4174486"/>
              <a:gd name="connsiteX2" fmla="*/ 206505 w 2903985"/>
              <a:gd name="connsiteY2" fmla="*/ 2769904 h 4174486"/>
              <a:gd name="connsiteX3" fmla="*/ 392858 w 2903985"/>
              <a:gd name="connsiteY3" fmla="*/ 2351109 h 4174486"/>
              <a:gd name="connsiteX4" fmla="*/ 950573 w 2903985"/>
              <a:gd name="connsiteY4" fmla="*/ 1933203 h 4174486"/>
              <a:gd name="connsiteX5" fmla="*/ 1373905 w 2903985"/>
              <a:gd name="connsiteY5" fmla="*/ 1588174 h 4174486"/>
              <a:gd name="connsiteX6" fmla="*/ 2092405 w 2903985"/>
              <a:gd name="connsiteY6" fmla="*/ 1092246 h 4174486"/>
              <a:gd name="connsiteX7" fmla="*/ 2386561 w 2903985"/>
              <a:gd name="connsiteY7" fmla="*/ 0 h 4174486"/>
              <a:gd name="connsiteX8" fmla="*/ 2807206 w 2903985"/>
              <a:gd name="connsiteY8" fmla="*/ 1017869 h 4174486"/>
              <a:gd name="connsiteX9" fmla="*/ 2880971 w 2903985"/>
              <a:gd name="connsiteY9" fmla="*/ 1569135 h 4174486"/>
              <a:gd name="connsiteX10" fmla="*/ 2821704 w 2903985"/>
              <a:gd name="connsiteY10" fmla="*/ 2212603 h 4174486"/>
              <a:gd name="connsiteX11" fmla="*/ 2055929 w 2903985"/>
              <a:gd name="connsiteY11" fmla="*/ 3335912 h 4174486"/>
              <a:gd name="connsiteX12" fmla="*/ 1013223 w 2903985"/>
              <a:gd name="connsiteY12" fmla="*/ 4042857 h 4174486"/>
              <a:gd name="connsiteX13" fmla="*/ 282572 w 2903985"/>
              <a:gd name="connsiteY13" fmla="*/ 4106053 h 4174486"/>
              <a:gd name="connsiteX0" fmla="*/ 282572 w 2903985"/>
              <a:gd name="connsiteY0" fmla="*/ 4106053 h 4174486"/>
              <a:gd name="connsiteX1" fmla="*/ 742 w 2903985"/>
              <a:gd name="connsiteY1" fmla="*/ 3298159 h 4174486"/>
              <a:gd name="connsiteX2" fmla="*/ 206505 w 2903985"/>
              <a:gd name="connsiteY2" fmla="*/ 2769904 h 4174486"/>
              <a:gd name="connsiteX3" fmla="*/ 392858 w 2903985"/>
              <a:gd name="connsiteY3" fmla="*/ 2351109 h 4174486"/>
              <a:gd name="connsiteX4" fmla="*/ 950573 w 2903985"/>
              <a:gd name="connsiteY4" fmla="*/ 1933203 h 4174486"/>
              <a:gd name="connsiteX5" fmla="*/ 1373905 w 2903985"/>
              <a:gd name="connsiteY5" fmla="*/ 1588174 h 4174486"/>
              <a:gd name="connsiteX6" fmla="*/ 2092405 w 2903985"/>
              <a:gd name="connsiteY6" fmla="*/ 1092246 h 4174486"/>
              <a:gd name="connsiteX7" fmla="*/ 2386561 w 2903985"/>
              <a:gd name="connsiteY7" fmla="*/ 0 h 4174486"/>
              <a:gd name="connsiteX8" fmla="*/ 2807206 w 2903985"/>
              <a:gd name="connsiteY8" fmla="*/ 1017869 h 4174486"/>
              <a:gd name="connsiteX9" fmla="*/ 2880971 w 2903985"/>
              <a:gd name="connsiteY9" fmla="*/ 1569135 h 4174486"/>
              <a:gd name="connsiteX10" fmla="*/ 2821704 w 2903985"/>
              <a:gd name="connsiteY10" fmla="*/ 2212603 h 4174486"/>
              <a:gd name="connsiteX11" fmla="*/ 2055929 w 2903985"/>
              <a:gd name="connsiteY11" fmla="*/ 3335912 h 4174486"/>
              <a:gd name="connsiteX12" fmla="*/ 1013223 w 2903985"/>
              <a:gd name="connsiteY12" fmla="*/ 4042857 h 4174486"/>
              <a:gd name="connsiteX13" fmla="*/ 282572 w 2903985"/>
              <a:gd name="connsiteY13" fmla="*/ 4106053 h 4174486"/>
              <a:gd name="connsiteX0" fmla="*/ 282572 w 2903985"/>
              <a:gd name="connsiteY0" fmla="*/ 4106053 h 4185196"/>
              <a:gd name="connsiteX1" fmla="*/ 742 w 2903985"/>
              <a:gd name="connsiteY1" fmla="*/ 3298159 h 4185196"/>
              <a:gd name="connsiteX2" fmla="*/ 206505 w 2903985"/>
              <a:gd name="connsiteY2" fmla="*/ 2769904 h 4185196"/>
              <a:gd name="connsiteX3" fmla="*/ 392858 w 2903985"/>
              <a:gd name="connsiteY3" fmla="*/ 2351109 h 4185196"/>
              <a:gd name="connsiteX4" fmla="*/ 950573 w 2903985"/>
              <a:gd name="connsiteY4" fmla="*/ 1933203 h 4185196"/>
              <a:gd name="connsiteX5" fmla="*/ 1373905 w 2903985"/>
              <a:gd name="connsiteY5" fmla="*/ 1588174 h 4185196"/>
              <a:gd name="connsiteX6" fmla="*/ 2092405 w 2903985"/>
              <a:gd name="connsiteY6" fmla="*/ 1092246 h 4185196"/>
              <a:gd name="connsiteX7" fmla="*/ 2386561 w 2903985"/>
              <a:gd name="connsiteY7" fmla="*/ 0 h 4185196"/>
              <a:gd name="connsiteX8" fmla="*/ 2807206 w 2903985"/>
              <a:gd name="connsiteY8" fmla="*/ 1017869 h 4185196"/>
              <a:gd name="connsiteX9" fmla="*/ 2880971 w 2903985"/>
              <a:gd name="connsiteY9" fmla="*/ 1569135 h 4185196"/>
              <a:gd name="connsiteX10" fmla="*/ 2821704 w 2903985"/>
              <a:gd name="connsiteY10" fmla="*/ 2212603 h 4185196"/>
              <a:gd name="connsiteX11" fmla="*/ 2055929 w 2903985"/>
              <a:gd name="connsiteY11" fmla="*/ 3335912 h 4185196"/>
              <a:gd name="connsiteX12" fmla="*/ 886181 w 2903985"/>
              <a:gd name="connsiteY12" fmla="*/ 4067649 h 4185196"/>
              <a:gd name="connsiteX13" fmla="*/ 282572 w 2903985"/>
              <a:gd name="connsiteY13" fmla="*/ 4106053 h 4185196"/>
              <a:gd name="connsiteX0" fmla="*/ 282572 w 2903985"/>
              <a:gd name="connsiteY0" fmla="*/ 4106053 h 4165095"/>
              <a:gd name="connsiteX1" fmla="*/ 742 w 2903985"/>
              <a:gd name="connsiteY1" fmla="*/ 3298159 h 4165095"/>
              <a:gd name="connsiteX2" fmla="*/ 206505 w 2903985"/>
              <a:gd name="connsiteY2" fmla="*/ 2769904 h 4165095"/>
              <a:gd name="connsiteX3" fmla="*/ 392858 w 2903985"/>
              <a:gd name="connsiteY3" fmla="*/ 2351109 h 4165095"/>
              <a:gd name="connsiteX4" fmla="*/ 950573 w 2903985"/>
              <a:gd name="connsiteY4" fmla="*/ 1933203 h 4165095"/>
              <a:gd name="connsiteX5" fmla="*/ 1373905 w 2903985"/>
              <a:gd name="connsiteY5" fmla="*/ 1588174 h 4165095"/>
              <a:gd name="connsiteX6" fmla="*/ 2092405 w 2903985"/>
              <a:gd name="connsiteY6" fmla="*/ 1092246 h 4165095"/>
              <a:gd name="connsiteX7" fmla="*/ 2386561 w 2903985"/>
              <a:gd name="connsiteY7" fmla="*/ 0 h 4165095"/>
              <a:gd name="connsiteX8" fmla="*/ 2807206 w 2903985"/>
              <a:gd name="connsiteY8" fmla="*/ 1017869 h 4165095"/>
              <a:gd name="connsiteX9" fmla="*/ 2880971 w 2903985"/>
              <a:gd name="connsiteY9" fmla="*/ 1569135 h 4165095"/>
              <a:gd name="connsiteX10" fmla="*/ 2821704 w 2903985"/>
              <a:gd name="connsiteY10" fmla="*/ 2212603 h 4165095"/>
              <a:gd name="connsiteX11" fmla="*/ 2055929 w 2903985"/>
              <a:gd name="connsiteY11" fmla="*/ 3335912 h 4165095"/>
              <a:gd name="connsiteX12" fmla="*/ 886181 w 2903985"/>
              <a:gd name="connsiteY12" fmla="*/ 4067649 h 4165095"/>
              <a:gd name="connsiteX13" fmla="*/ 282572 w 2903985"/>
              <a:gd name="connsiteY13" fmla="*/ 4106053 h 4165095"/>
              <a:gd name="connsiteX0" fmla="*/ 282572 w 2903985"/>
              <a:gd name="connsiteY0" fmla="*/ 4106053 h 4227697"/>
              <a:gd name="connsiteX1" fmla="*/ 742 w 2903985"/>
              <a:gd name="connsiteY1" fmla="*/ 3298159 h 4227697"/>
              <a:gd name="connsiteX2" fmla="*/ 206505 w 2903985"/>
              <a:gd name="connsiteY2" fmla="*/ 2769904 h 4227697"/>
              <a:gd name="connsiteX3" fmla="*/ 392858 w 2903985"/>
              <a:gd name="connsiteY3" fmla="*/ 2351109 h 4227697"/>
              <a:gd name="connsiteX4" fmla="*/ 950573 w 2903985"/>
              <a:gd name="connsiteY4" fmla="*/ 1933203 h 4227697"/>
              <a:gd name="connsiteX5" fmla="*/ 1373905 w 2903985"/>
              <a:gd name="connsiteY5" fmla="*/ 1588174 h 4227697"/>
              <a:gd name="connsiteX6" fmla="*/ 2092405 w 2903985"/>
              <a:gd name="connsiteY6" fmla="*/ 1092246 h 4227697"/>
              <a:gd name="connsiteX7" fmla="*/ 2386561 w 2903985"/>
              <a:gd name="connsiteY7" fmla="*/ 0 h 4227697"/>
              <a:gd name="connsiteX8" fmla="*/ 2807206 w 2903985"/>
              <a:gd name="connsiteY8" fmla="*/ 1017869 h 4227697"/>
              <a:gd name="connsiteX9" fmla="*/ 2880971 w 2903985"/>
              <a:gd name="connsiteY9" fmla="*/ 1569135 h 4227697"/>
              <a:gd name="connsiteX10" fmla="*/ 2821704 w 2903985"/>
              <a:gd name="connsiteY10" fmla="*/ 2212603 h 4227697"/>
              <a:gd name="connsiteX11" fmla="*/ 2055929 w 2903985"/>
              <a:gd name="connsiteY11" fmla="*/ 3335912 h 4227697"/>
              <a:gd name="connsiteX12" fmla="*/ 777287 w 2903985"/>
              <a:gd name="connsiteY12" fmla="*/ 4191608 h 4227697"/>
              <a:gd name="connsiteX13" fmla="*/ 282572 w 2903985"/>
              <a:gd name="connsiteY13" fmla="*/ 4106053 h 4227697"/>
              <a:gd name="connsiteX0" fmla="*/ 282572 w 2910047"/>
              <a:gd name="connsiteY0" fmla="*/ 4106053 h 4227697"/>
              <a:gd name="connsiteX1" fmla="*/ 742 w 2910047"/>
              <a:gd name="connsiteY1" fmla="*/ 3298159 h 4227697"/>
              <a:gd name="connsiteX2" fmla="*/ 206505 w 2910047"/>
              <a:gd name="connsiteY2" fmla="*/ 2769904 h 4227697"/>
              <a:gd name="connsiteX3" fmla="*/ 392858 w 2910047"/>
              <a:gd name="connsiteY3" fmla="*/ 2351109 h 4227697"/>
              <a:gd name="connsiteX4" fmla="*/ 950573 w 2910047"/>
              <a:gd name="connsiteY4" fmla="*/ 1933203 h 4227697"/>
              <a:gd name="connsiteX5" fmla="*/ 1373905 w 2910047"/>
              <a:gd name="connsiteY5" fmla="*/ 1588174 h 4227697"/>
              <a:gd name="connsiteX6" fmla="*/ 2092405 w 2910047"/>
              <a:gd name="connsiteY6" fmla="*/ 1092246 h 4227697"/>
              <a:gd name="connsiteX7" fmla="*/ 2386561 w 2910047"/>
              <a:gd name="connsiteY7" fmla="*/ 0 h 4227697"/>
              <a:gd name="connsiteX8" fmla="*/ 2807206 w 2910047"/>
              <a:gd name="connsiteY8" fmla="*/ 1017869 h 4227697"/>
              <a:gd name="connsiteX9" fmla="*/ 2880971 w 2910047"/>
              <a:gd name="connsiteY9" fmla="*/ 1569135 h 4227697"/>
              <a:gd name="connsiteX10" fmla="*/ 2821704 w 2910047"/>
              <a:gd name="connsiteY10" fmla="*/ 2212603 h 4227697"/>
              <a:gd name="connsiteX11" fmla="*/ 1965183 w 2910047"/>
              <a:gd name="connsiteY11" fmla="*/ 3261536 h 4227697"/>
              <a:gd name="connsiteX12" fmla="*/ 777287 w 2910047"/>
              <a:gd name="connsiteY12" fmla="*/ 4191608 h 4227697"/>
              <a:gd name="connsiteX13" fmla="*/ 282572 w 2910047"/>
              <a:gd name="connsiteY13" fmla="*/ 4106053 h 4227697"/>
              <a:gd name="connsiteX0" fmla="*/ 282572 w 2910047"/>
              <a:gd name="connsiteY0" fmla="*/ 4106053 h 4227697"/>
              <a:gd name="connsiteX1" fmla="*/ 742 w 2910047"/>
              <a:gd name="connsiteY1" fmla="*/ 3298159 h 4227697"/>
              <a:gd name="connsiteX2" fmla="*/ 206505 w 2910047"/>
              <a:gd name="connsiteY2" fmla="*/ 2769904 h 4227697"/>
              <a:gd name="connsiteX3" fmla="*/ 392858 w 2910047"/>
              <a:gd name="connsiteY3" fmla="*/ 2351109 h 4227697"/>
              <a:gd name="connsiteX4" fmla="*/ 950573 w 2910047"/>
              <a:gd name="connsiteY4" fmla="*/ 1933203 h 4227697"/>
              <a:gd name="connsiteX5" fmla="*/ 2092405 w 2910047"/>
              <a:gd name="connsiteY5" fmla="*/ 1092246 h 4227697"/>
              <a:gd name="connsiteX6" fmla="*/ 2386561 w 2910047"/>
              <a:gd name="connsiteY6" fmla="*/ 0 h 4227697"/>
              <a:gd name="connsiteX7" fmla="*/ 2807206 w 2910047"/>
              <a:gd name="connsiteY7" fmla="*/ 1017869 h 4227697"/>
              <a:gd name="connsiteX8" fmla="*/ 2880971 w 2910047"/>
              <a:gd name="connsiteY8" fmla="*/ 1569135 h 4227697"/>
              <a:gd name="connsiteX9" fmla="*/ 2821704 w 2910047"/>
              <a:gd name="connsiteY9" fmla="*/ 2212603 h 4227697"/>
              <a:gd name="connsiteX10" fmla="*/ 1965183 w 2910047"/>
              <a:gd name="connsiteY10" fmla="*/ 3261536 h 4227697"/>
              <a:gd name="connsiteX11" fmla="*/ 777287 w 2910047"/>
              <a:gd name="connsiteY11" fmla="*/ 4191608 h 4227697"/>
              <a:gd name="connsiteX12" fmla="*/ 282572 w 2910047"/>
              <a:gd name="connsiteY12" fmla="*/ 4106053 h 4227697"/>
              <a:gd name="connsiteX0" fmla="*/ 282679 w 2910154"/>
              <a:gd name="connsiteY0" fmla="*/ 4106053 h 4227697"/>
              <a:gd name="connsiteX1" fmla="*/ 849 w 2910154"/>
              <a:gd name="connsiteY1" fmla="*/ 3298159 h 4227697"/>
              <a:gd name="connsiteX2" fmla="*/ 206612 w 2910154"/>
              <a:gd name="connsiteY2" fmla="*/ 2769904 h 4227697"/>
              <a:gd name="connsiteX3" fmla="*/ 520009 w 2910154"/>
              <a:gd name="connsiteY3" fmla="*/ 2351109 h 4227697"/>
              <a:gd name="connsiteX4" fmla="*/ 950680 w 2910154"/>
              <a:gd name="connsiteY4" fmla="*/ 1933203 h 4227697"/>
              <a:gd name="connsiteX5" fmla="*/ 2092512 w 2910154"/>
              <a:gd name="connsiteY5" fmla="*/ 1092246 h 4227697"/>
              <a:gd name="connsiteX6" fmla="*/ 2386668 w 2910154"/>
              <a:gd name="connsiteY6" fmla="*/ 0 h 4227697"/>
              <a:gd name="connsiteX7" fmla="*/ 2807313 w 2910154"/>
              <a:gd name="connsiteY7" fmla="*/ 1017869 h 4227697"/>
              <a:gd name="connsiteX8" fmla="*/ 2881078 w 2910154"/>
              <a:gd name="connsiteY8" fmla="*/ 1569135 h 4227697"/>
              <a:gd name="connsiteX9" fmla="*/ 2821811 w 2910154"/>
              <a:gd name="connsiteY9" fmla="*/ 2212603 h 4227697"/>
              <a:gd name="connsiteX10" fmla="*/ 1965290 w 2910154"/>
              <a:gd name="connsiteY10" fmla="*/ 3261536 h 4227697"/>
              <a:gd name="connsiteX11" fmla="*/ 777394 w 2910154"/>
              <a:gd name="connsiteY11" fmla="*/ 4191608 h 4227697"/>
              <a:gd name="connsiteX12" fmla="*/ 282679 w 2910154"/>
              <a:gd name="connsiteY12" fmla="*/ 4106053 h 4227697"/>
              <a:gd name="connsiteX0" fmla="*/ 282679 w 2910154"/>
              <a:gd name="connsiteY0" fmla="*/ 4106053 h 4227697"/>
              <a:gd name="connsiteX1" fmla="*/ 849 w 2910154"/>
              <a:gd name="connsiteY1" fmla="*/ 3298159 h 4227697"/>
              <a:gd name="connsiteX2" fmla="*/ 206612 w 2910154"/>
              <a:gd name="connsiteY2" fmla="*/ 2769904 h 4227697"/>
              <a:gd name="connsiteX3" fmla="*/ 520009 w 2910154"/>
              <a:gd name="connsiteY3" fmla="*/ 2351109 h 4227697"/>
              <a:gd name="connsiteX4" fmla="*/ 1077722 w 2910154"/>
              <a:gd name="connsiteY4" fmla="*/ 1945600 h 4227697"/>
              <a:gd name="connsiteX5" fmla="*/ 2092512 w 2910154"/>
              <a:gd name="connsiteY5" fmla="*/ 1092246 h 4227697"/>
              <a:gd name="connsiteX6" fmla="*/ 2386668 w 2910154"/>
              <a:gd name="connsiteY6" fmla="*/ 0 h 4227697"/>
              <a:gd name="connsiteX7" fmla="*/ 2807313 w 2910154"/>
              <a:gd name="connsiteY7" fmla="*/ 1017869 h 4227697"/>
              <a:gd name="connsiteX8" fmla="*/ 2881078 w 2910154"/>
              <a:gd name="connsiteY8" fmla="*/ 1569135 h 4227697"/>
              <a:gd name="connsiteX9" fmla="*/ 2821811 w 2910154"/>
              <a:gd name="connsiteY9" fmla="*/ 2212603 h 4227697"/>
              <a:gd name="connsiteX10" fmla="*/ 1965290 w 2910154"/>
              <a:gd name="connsiteY10" fmla="*/ 3261536 h 4227697"/>
              <a:gd name="connsiteX11" fmla="*/ 777394 w 2910154"/>
              <a:gd name="connsiteY11" fmla="*/ 4191608 h 4227697"/>
              <a:gd name="connsiteX12" fmla="*/ 282679 w 2910154"/>
              <a:gd name="connsiteY12" fmla="*/ 4106053 h 4227697"/>
              <a:gd name="connsiteX0" fmla="*/ 282679 w 2910154"/>
              <a:gd name="connsiteY0" fmla="*/ 4106053 h 4227697"/>
              <a:gd name="connsiteX1" fmla="*/ 849 w 2910154"/>
              <a:gd name="connsiteY1" fmla="*/ 3298159 h 4227697"/>
              <a:gd name="connsiteX2" fmla="*/ 206612 w 2910154"/>
              <a:gd name="connsiteY2" fmla="*/ 2769904 h 4227697"/>
              <a:gd name="connsiteX3" fmla="*/ 520009 w 2910154"/>
              <a:gd name="connsiteY3" fmla="*/ 2351109 h 4227697"/>
              <a:gd name="connsiteX4" fmla="*/ 1222916 w 2910154"/>
              <a:gd name="connsiteY4" fmla="*/ 1957995 h 4227697"/>
              <a:gd name="connsiteX5" fmla="*/ 2092512 w 2910154"/>
              <a:gd name="connsiteY5" fmla="*/ 1092246 h 4227697"/>
              <a:gd name="connsiteX6" fmla="*/ 2386668 w 2910154"/>
              <a:gd name="connsiteY6" fmla="*/ 0 h 4227697"/>
              <a:gd name="connsiteX7" fmla="*/ 2807313 w 2910154"/>
              <a:gd name="connsiteY7" fmla="*/ 1017869 h 4227697"/>
              <a:gd name="connsiteX8" fmla="*/ 2881078 w 2910154"/>
              <a:gd name="connsiteY8" fmla="*/ 1569135 h 4227697"/>
              <a:gd name="connsiteX9" fmla="*/ 2821811 w 2910154"/>
              <a:gd name="connsiteY9" fmla="*/ 2212603 h 4227697"/>
              <a:gd name="connsiteX10" fmla="*/ 1965290 w 2910154"/>
              <a:gd name="connsiteY10" fmla="*/ 3261536 h 4227697"/>
              <a:gd name="connsiteX11" fmla="*/ 777394 w 2910154"/>
              <a:gd name="connsiteY11" fmla="*/ 4191608 h 4227697"/>
              <a:gd name="connsiteX12" fmla="*/ 282679 w 2910154"/>
              <a:gd name="connsiteY12" fmla="*/ 4106053 h 4227697"/>
              <a:gd name="connsiteX0" fmla="*/ 282778 w 2910253"/>
              <a:gd name="connsiteY0" fmla="*/ 4106053 h 4227697"/>
              <a:gd name="connsiteX1" fmla="*/ 948 w 2910253"/>
              <a:gd name="connsiteY1" fmla="*/ 3298159 h 4227697"/>
              <a:gd name="connsiteX2" fmla="*/ 206711 w 2910253"/>
              <a:gd name="connsiteY2" fmla="*/ 2769904 h 4227697"/>
              <a:gd name="connsiteX3" fmla="*/ 610855 w 2910253"/>
              <a:gd name="connsiteY3" fmla="*/ 2363505 h 4227697"/>
              <a:gd name="connsiteX4" fmla="*/ 1223015 w 2910253"/>
              <a:gd name="connsiteY4" fmla="*/ 1957995 h 4227697"/>
              <a:gd name="connsiteX5" fmla="*/ 2092611 w 2910253"/>
              <a:gd name="connsiteY5" fmla="*/ 1092246 h 4227697"/>
              <a:gd name="connsiteX6" fmla="*/ 2386767 w 2910253"/>
              <a:gd name="connsiteY6" fmla="*/ 0 h 4227697"/>
              <a:gd name="connsiteX7" fmla="*/ 2807412 w 2910253"/>
              <a:gd name="connsiteY7" fmla="*/ 1017869 h 4227697"/>
              <a:gd name="connsiteX8" fmla="*/ 2881177 w 2910253"/>
              <a:gd name="connsiteY8" fmla="*/ 1569135 h 4227697"/>
              <a:gd name="connsiteX9" fmla="*/ 2821910 w 2910253"/>
              <a:gd name="connsiteY9" fmla="*/ 2212603 h 4227697"/>
              <a:gd name="connsiteX10" fmla="*/ 1965389 w 2910253"/>
              <a:gd name="connsiteY10" fmla="*/ 3261536 h 4227697"/>
              <a:gd name="connsiteX11" fmla="*/ 777493 w 2910253"/>
              <a:gd name="connsiteY11" fmla="*/ 4191608 h 4227697"/>
              <a:gd name="connsiteX12" fmla="*/ 282778 w 2910253"/>
              <a:gd name="connsiteY12" fmla="*/ 4106053 h 4227697"/>
              <a:gd name="connsiteX0" fmla="*/ 282778 w 2910253"/>
              <a:gd name="connsiteY0" fmla="*/ 4106053 h 4227697"/>
              <a:gd name="connsiteX1" fmla="*/ 948 w 2910253"/>
              <a:gd name="connsiteY1" fmla="*/ 3298159 h 4227697"/>
              <a:gd name="connsiteX2" fmla="*/ 206711 w 2910253"/>
              <a:gd name="connsiteY2" fmla="*/ 2769904 h 4227697"/>
              <a:gd name="connsiteX3" fmla="*/ 610855 w 2910253"/>
              <a:gd name="connsiteY3" fmla="*/ 2363505 h 4227697"/>
              <a:gd name="connsiteX4" fmla="*/ 1223015 w 2910253"/>
              <a:gd name="connsiteY4" fmla="*/ 1957995 h 4227697"/>
              <a:gd name="connsiteX5" fmla="*/ 2092611 w 2910253"/>
              <a:gd name="connsiteY5" fmla="*/ 1092246 h 4227697"/>
              <a:gd name="connsiteX6" fmla="*/ 2386767 w 2910253"/>
              <a:gd name="connsiteY6" fmla="*/ 0 h 4227697"/>
              <a:gd name="connsiteX7" fmla="*/ 2807412 w 2910253"/>
              <a:gd name="connsiteY7" fmla="*/ 1017869 h 4227697"/>
              <a:gd name="connsiteX8" fmla="*/ 2881177 w 2910253"/>
              <a:gd name="connsiteY8" fmla="*/ 1569135 h 4227697"/>
              <a:gd name="connsiteX9" fmla="*/ 2821910 w 2910253"/>
              <a:gd name="connsiteY9" fmla="*/ 2212603 h 4227697"/>
              <a:gd name="connsiteX10" fmla="*/ 1965389 w 2910253"/>
              <a:gd name="connsiteY10" fmla="*/ 3261536 h 4227697"/>
              <a:gd name="connsiteX11" fmla="*/ 777493 w 2910253"/>
              <a:gd name="connsiteY11" fmla="*/ 4191608 h 4227697"/>
              <a:gd name="connsiteX12" fmla="*/ 282778 w 2910253"/>
              <a:gd name="connsiteY12" fmla="*/ 4106053 h 4227697"/>
              <a:gd name="connsiteX0" fmla="*/ 175972 w 2803447"/>
              <a:gd name="connsiteY0" fmla="*/ 4106053 h 4227106"/>
              <a:gd name="connsiteX1" fmla="*/ 3036 w 2803447"/>
              <a:gd name="connsiteY1" fmla="*/ 3310554 h 4227106"/>
              <a:gd name="connsiteX2" fmla="*/ 99905 w 2803447"/>
              <a:gd name="connsiteY2" fmla="*/ 2769904 h 4227106"/>
              <a:gd name="connsiteX3" fmla="*/ 504049 w 2803447"/>
              <a:gd name="connsiteY3" fmla="*/ 2363505 h 4227106"/>
              <a:gd name="connsiteX4" fmla="*/ 1116209 w 2803447"/>
              <a:gd name="connsiteY4" fmla="*/ 1957995 h 4227106"/>
              <a:gd name="connsiteX5" fmla="*/ 1985805 w 2803447"/>
              <a:gd name="connsiteY5" fmla="*/ 1092246 h 4227106"/>
              <a:gd name="connsiteX6" fmla="*/ 2279961 w 2803447"/>
              <a:gd name="connsiteY6" fmla="*/ 0 h 4227106"/>
              <a:gd name="connsiteX7" fmla="*/ 2700606 w 2803447"/>
              <a:gd name="connsiteY7" fmla="*/ 1017869 h 4227106"/>
              <a:gd name="connsiteX8" fmla="*/ 2774371 w 2803447"/>
              <a:gd name="connsiteY8" fmla="*/ 1569135 h 4227106"/>
              <a:gd name="connsiteX9" fmla="*/ 2715104 w 2803447"/>
              <a:gd name="connsiteY9" fmla="*/ 2212603 h 4227106"/>
              <a:gd name="connsiteX10" fmla="*/ 1858583 w 2803447"/>
              <a:gd name="connsiteY10" fmla="*/ 3261536 h 4227106"/>
              <a:gd name="connsiteX11" fmla="*/ 670687 w 2803447"/>
              <a:gd name="connsiteY11" fmla="*/ 4191608 h 4227106"/>
              <a:gd name="connsiteX12" fmla="*/ 175972 w 2803447"/>
              <a:gd name="connsiteY12" fmla="*/ 4106053 h 4227106"/>
              <a:gd name="connsiteX0" fmla="*/ 175972 w 2803447"/>
              <a:gd name="connsiteY0" fmla="*/ 3957300 h 4078352"/>
              <a:gd name="connsiteX1" fmla="*/ 3036 w 2803447"/>
              <a:gd name="connsiteY1" fmla="*/ 3161801 h 4078352"/>
              <a:gd name="connsiteX2" fmla="*/ 99905 w 2803447"/>
              <a:gd name="connsiteY2" fmla="*/ 2621151 h 4078352"/>
              <a:gd name="connsiteX3" fmla="*/ 504049 w 2803447"/>
              <a:gd name="connsiteY3" fmla="*/ 2214752 h 4078352"/>
              <a:gd name="connsiteX4" fmla="*/ 1116209 w 2803447"/>
              <a:gd name="connsiteY4" fmla="*/ 1809242 h 4078352"/>
              <a:gd name="connsiteX5" fmla="*/ 1985805 w 2803447"/>
              <a:gd name="connsiteY5" fmla="*/ 943493 h 4078352"/>
              <a:gd name="connsiteX6" fmla="*/ 2316258 w 2803447"/>
              <a:gd name="connsiteY6" fmla="*/ 0 h 4078352"/>
              <a:gd name="connsiteX7" fmla="*/ 2700606 w 2803447"/>
              <a:gd name="connsiteY7" fmla="*/ 869116 h 4078352"/>
              <a:gd name="connsiteX8" fmla="*/ 2774371 w 2803447"/>
              <a:gd name="connsiteY8" fmla="*/ 1420382 h 4078352"/>
              <a:gd name="connsiteX9" fmla="*/ 2715104 w 2803447"/>
              <a:gd name="connsiteY9" fmla="*/ 2063850 h 4078352"/>
              <a:gd name="connsiteX10" fmla="*/ 1858583 w 2803447"/>
              <a:gd name="connsiteY10" fmla="*/ 3112783 h 4078352"/>
              <a:gd name="connsiteX11" fmla="*/ 670687 w 2803447"/>
              <a:gd name="connsiteY11" fmla="*/ 4042855 h 4078352"/>
              <a:gd name="connsiteX12" fmla="*/ 175972 w 2803447"/>
              <a:gd name="connsiteY12" fmla="*/ 3957300 h 4078352"/>
              <a:gd name="connsiteX0" fmla="*/ 175972 w 2803447"/>
              <a:gd name="connsiteY0" fmla="*/ 3957300 h 4078352"/>
              <a:gd name="connsiteX1" fmla="*/ 3036 w 2803447"/>
              <a:gd name="connsiteY1" fmla="*/ 3161801 h 4078352"/>
              <a:gd name="connsiteX2" fmla="*/ 99905 w 2803447"/>
              <a:gd name="connsiteY2" fmla="*/ 2621151 h 4078352"/>
              <a:gd name="connsiteX3" fmla="*/ 504049 w 2803447"/>
              <a:gd name="connsiteY3" fmla="*/ 2214752 h 4078352"/>
              <a:gd name="connsiteX4" fmla="*/ 1116209 w 2803447"/>
              <a:gd name="connsiteY4" fmla="*/ 1809242 h 4078352"/>
              <a:gd name="connsiteX5" fmla="*/ 1985805 w 2803447"/>
              <a:gd name="connsiteY5" fmla="*/ 943493 h 4078352"/>
              <a:gd name="connsiteX6" fmla="*/ 2316258 w 2803447"/>
              <a:gd name="connsiteY6" fmla="*/ 0 h 4078352"/>
              <a:gd name="connsiteX7" fmla="*/ 2700606 w 2803447"/>
              <a:gd name="connsiteY7" fmla="*/ 869116 h 4078352"/>
              <a:gd name="connsiteX8" fmla="*/ 2774371 w 2803447"/>
              <a:gd name="connsiteY8" fmla="*/ 1420382 h 4078352"/>
              <a:gd name="connsiteX9" fmla="*/ 2715104 w 2803447"/>
              <a:gd name="connsiteY9" fmla="*/ 2063850 h 4078352"/>
              <a:gd name="connsiteX10" fmla="*/ 1858583 w 2803447"/>
              <a:gd name="connsiteY10" fmla="*/ 3112783 h 4078352"/>
              <a:gd name="connsiteX11" fmla="*/ 670687 w 2803447"/>
              <a:gd name="connsiteY11" fmla="*/ 4042855 h 4078352"/>
              <a:gd name="connsiteX12" fmla="*/ 175972 w 2803447"/>
              <a:gd name="connsiteY12" fmla="*/ 3957300 h 4078352"/>
              <a:gd name="connsiteX0" fmla="*/ 175972 w 2784058"/>
              <a:gd name="connsiteY0" fmla="*/ 3957300 h 4078352"/>
              <a:gd name="connsiteX1" fmla="*/ 3036 w 2784058"/>
              <a:gd name="connsiteY1" fmla="*/ 3161801 h 4078352"/>
              <a:gd name="connsiteX2" fmla="*/ 99905 w 2784058"/>
              <a:gd name="connsiteY2" fmla="*/ 2621151 h 4078352"/>
              <a:gd name="connsiteX3" fmla="*/ 504049 w 2784058"/>
              <a:gd name="connsiteY3" fmla="*/ 2214752 h 4078352"/>
              <a:gd name="connsiteX4" fmla="*/ 1116209 w 2784058"/>
              <a:gd name="connsiteY4" fmla="*/ 1809242 h 4078352"/>
              <a:gd name="connsiteX5" fmla="*/ 1985805 w 2784058"/>
              <a:gd name="connsiteY5" fmla="*/ 943493 h 4078352"/>
              <a:gd name="connsiteX6" fmla="*/ 2316258 w 2784058"/>
              <a:gd name="connsiteY6" fmla="*/ 0 h 4078352"/>
              <a:gd name="connsiteX7" fmla="*/ 2700606 w 2784058"/>
              <a:gd name="connsiteY7" fmla="*/ 869116 h 4078352"/>
              <a:gd name="connsiteX8" fmla="*/ 2774371 w 2784058"/>
              <a:gd name="connsiteY8" fmla="*/ 1420382 h 4078352"/>
              <a:gd name="connsiteX9" fmla="*/ 2551762 w 2784058"/>
              <a:gd name="connsiteY9" fmla="*/ 2125829 h 4078352"/>
              <a:gd name="connsiteX10" fmla="*/ 1858583 w 2784058"/>
              <a:gd name="connsiteY10" fmla="*/ 3112783 h 4078352"/>
              <a:gd name="connsiteX11" fmla="*/ 670687 w 2784058"/>
              <a:gd name="connsiteY11" fmla="*/ 4042855 h 4078352"/>
              <a:gd name="connsiteX12" fmla="*/ 175972 w 2784058"/>
              <a:gd name="connsiteY12" fmla="*/ 3957300 h 4078352"/>
              <a:gd name="connsiteX0" fmla="*/ 175972 w 2784058"/>
              <a:gd name="connsiteY0" fmla="*/ 3957300 h 4078352"/>
              <a:gd name="connsiteX1" fmla="*/ 3036 w 2784058"/>
              <a:gd name="connsiteY1" fmla="*/ 3161801 h 4078352"/>
              <a:gd name="connsiteX2" fmla="*/ 99905 w 2784058"/>
              <a:gd name="connsiteY2" fmla="*/ 2621151 h 4078352"/>
              <a:gd name="connsiteX3" fmla="*/ 504049 w 2784058"/>
              <a:gd name="connsiteY3" fmla="*/ 2214752 h 4078352"/>
              <a:gd name="connsiteX4" fmla="*/ 1116209 w 2784058"/>
              <a:gd name="connsiteY4" fmla="*/ 1809242 h 4078352"/>
              <a:gd name="connsiteX5" fmla="*/ 1985805 w 2784058"/>
              <a:gd name="connsiteY5" fmla="*/ 943493 h 4078352"/>
              <a:gd name="connsiteX6" fmla="*/ 2316258 w 2784058"/>
              <a:gd name="connsiteY6" fmla="*/ 0 h 4078352"/>
              <a:gd name="connsiteX7" fmla="*/ 2700606 w 2784058"/>
              <a:gd name="connsiteY7" fmla="*/ 869116 h 4078352"/>
              <a:gd name="connsiteX8" fmla="*/ 2774371 w 2784058"/>
              <a:gd name="connsiteY8" fmla="*/ 1420382 h 4078352"/>
              <a:gd name="connsiteX9" fmla="*/ 2551762 w 2784058"/>
              <a:gd name="connsiteY9" fmla="*/ 2125829 h 4078352"/>
              <a:gd name="connsiteX10" fmla="*/ 1858583 w 2784058"/>
              <a:gd name="connsiteY10" fmla="*/ 3112783 h 4078352"/>
              <a:gd name="connsiteX11" fmla="*/ 670687 w 2784058"/>
              <a:gd name="connsiteY11" fmla="*/ 4042855 h 4078352"/>
              <a:gd name="connsiteX12" fmla="*/ 175972 w 2784058"/>
              <a:gd name="connsiteY12" fmla="*/ 3957300 h 4078352"/>
              <a:gd name="connsiteX0" fmla="*/ 175972 w 2784058"/>
              <a:gd name="connsiteY0" fmla="*/ 3957300 h 4078352"/>
              <a:gd name="connsiteX1" fmla="*/ 3036 w 2784058"/>
              <a:gd name="connsiteY1" fmla="*/ 3161801 h 4078352"/>
              <a:gd name="connsiteX2" fmla="*/ 99905 w 2784058"/>
              <a:gd name="connsiteY2" fmla="*/ 2621151 h 4078352"/>
              <a:gd name="connsiteX3" fmla="*/ 504049 w 2784058"/>
              <a:gd name="connsiteY3" fmla="*/ 2214752 h 4078352"/>
              <a:gd name="connsiteX4" fmla="*/ 1116209 w 2784058"/>
              <a:gd name="connsiteY4" fmla="*/ 1809242 h 4078352"/>
              <a:gd name="connsiteX5" fmla="*/ 1985805 w 2784058"/>
              <a:gd name="connsiteY5" fmla="*/ 943493 h 4078352"/>
              <a:gd name="connsiteX6" fmla="*/ 2316258 w 2784058"/>
              <a:gd name="connsiteY6" fmla="*/ 0 h 4078352"/>
              <a:gd name="connsiteX7" fmla="*/ 2700606 w 2784058"/>
              <a:gd name="connsiteY7" fmla="*/ 869116 h 4078352"/>
              <a:gd name="connsiteX8" fmla="*/ 2774371 w 2784058"/>
              <a:gd name="connsiteY8" fmla="*/ 1420382 h 4078352"/>
              <a:gd name="connsiteX9" fmla="*/ 2551762 w 2784058"/>
              <a:gd name="connsiteY9" fmla="*/ 2125829 h 4078352"/>
              <a:gd name="connsiteX10" fmla="*/ 1858583 w 2784058"/>
              <a:gd name="connsiteY10" fmla="*/ 3112783 h 4078352"/>
              <a:gd name="connsiteX11" fmla="*/ 670687 w 2784058"/>
              <a:gd name="connsiteY11" fmla="*/ 4042855 h 4078352"/>
              <a:gd name="connsiteX12" fmla="*/ 175972 w 2784058"/>
              <a:gd name="connsiteY12" fmla="*/ 3957300 h 4078352"/>
              <a:gd name="connsiteX0" fmla="*/ 175972 w 2834010"/>
              <a:gd name="connsiteY0" fmla="*/ 3957300 h 4078352"/>
              <a:gd name="connsiteX1" fmla="*/ 3036 w 2834010"/>
              <a:gd name="connsiteY1" fmla="*/ 3161801 h 4078352"/>
              <a:gd name="connsiteX2" fmla="*/ 99905 w 2834010"/>
              <a:gd name="connsiteY2" fmla="*/ 2621151 h 4078352"/>
              <a:gd name="connsiteX3" fmla="*/ 504049 w 2834010"/>
              <a:gd name="connsiteY3" fmla="*/ 2214752 h 4078352"/>
              <a:gd name="connsiteX4" fmla="*/ 1116209 w 2834010"/>
              <a:gd name="connsiteY4" fmla="*/ 1809242 h 4078352"/>
              <a:gd name="connsiteX5" fmla="*/ 1985805 w 2834010"/>
              <a:gd name="connsiteY5" fmla="*/ 943493 h 4078352"/>
              <a:gd name="connsiteX6" fmla="*/ 2316258 w 2834010"/>
              <a:gd name="connsiteY6" fmla="*/ 0 h 4078352"/>
              <a:gd name="connsiteX7" fmla="*/ 2700606 w 2834010"/>
              <a:gd name="connsiteY7" fmla="*/ 869116 h 4078352"/>
              <a:gd name="connsiteX8" fmla="*/ 2828818 w 2834010"/>
              <a:gd name="connsiteY8" fmla="*/ 1507155 h 4078352"/>
              <a:gd name="connsiteX9" fmla="*/ 2551762 w 2834010"/>
              <a:gd name="connsiteY9" fmla="*/ 2125829 h 4078352"/>
              <a:gd name="connsiteX10" fmla="*/ 1858583 w 2834010"/>
              <a:gd name="connsiteY10" fmla="*/ 3112783 h 4078352"/>
              <a:gd name="connsiteX11" fmla="*/ 670687 w 2834010"/>
              <a:gd name="connsiteY11" fmla="*/ 4042855 h 4078352"/>
              <a:gd name="connsiteX12" fmla="*/ 175972 w 2834010"/>
              <a:gd name="connsiteY12" fmla="*/ 3957300 h 4078352"/>
              <a:gd name="connsiteX0" fmla="*/ 175972 w 2836539"/>
              <a:gd name="connsiteY0" fmla="*/ 3957300 h 4078352"/>
              <a:gd name="connsiteX1" fmla="*/ 3036 w 2836539"/>
              <a:gd name="connsiteY1" fmla="*/ 3161801 h 4078352"/>
              <a:gd name="connsiteX2" fmla="*/ 99905 w 2836539"/>
              <a:gd name="connsiteY2" fmla="*/ 2621151 h 4078352"/>
              <a:gd name="connsiteX3" fmla="*/ 504049 w 2836539"/>
              <a:gd name="connsiteY3" fmla="*/ 2214752 h 4078352"/>
              <a:gd name="connsiteX4" fmla="*/ 1116209 w 2836539"/>
              <a:gd name="connsiteY4" fmla="*/ 1809242 h 4078352"/>
              <a:gd name="connsiteX5" fmla="*/ 1985805 w 2836539"/>
              <a:gd name="connsiteY5" fmla="*/ 943493 h 4078352"/>
              <a:gd name="connsiteX6" fmla="*/ 2316258 w 2836539"/>
              <a:gd name="connsiteY6" fmla="*/ 0 h 4078352"/>
              <a:gd name="connsiteX7" fmla="*/ 2700606 w 2836539"/>
              <a:gd name="connsiteY7" fmla="*/ 869116 h 4078352"/>
              <a:gd name="connsiteX8" fmla="*/ 2828818 w 2836539"/>
              <a:gd name="connsiteY8" fmla="*/ 1507155 h 4078352"/>
              <a:gd name="connsiteX9" fmla="*/ 2715103 w 2836539"/>
              <a:gd name="connsiteY9" fmla="*/ 2175414 h 4078352"/>
              <a:gd name="connsiteX10" fmla="*/ 1858583 w 2836539"/>
              <a:gd name="connsiteY10" fmla="*/ 3112783 h 4078352"/>
              <a:gd name="connsiteX11" fmla="*/ 670687 w 2836539"/>
              <a:gd name="connsiteY11" fmla="*/ 4042855 h 4078352"/>
              <a:gd name="connsiteX12" fmla="*/ 175972 w 2836539"/>
              <a:gd name="connsiteY12" fmla="*/ 3957300 h 4078352"/>
              <a:gd name="connsiteX0" fmla="*/ 175972 w 2829637"/>
              <a:gd name="connsiteY0" fmla="*/ 3957300 h 4078352"/>
              <a:gd name="connsiteX1" fmla="*/ 3036 w 2829637"/>
              <a:gd name="connsiteY1" fmla="*/ 3161801 h 4078352"/>
              <a:gd name="connsiteX2" fmla="*/ 99905 w 2829637"/>
              <a:gd name="connsiteY2" fmla="*/ 2621151 h 4078352"/>
              <a:gd name="connsiteX3" fmla="*/ 504049 w 2829637"/>
              <a:gd name="connsiteY3" fmla="*/ 2214752 h 4078352"/>
              <a:gd name="connsiteX4" fmla="*/ 1116209 w 2829637"/>
              <a:gd name="connsiteY4" fmla="*/ 1809242 h 4078352"/>
              <a:gd name="connsiteX5" fmla="*/ 1985805 w 2829637"/>
              <a:gd name="connsiteY5" fmla="*/ 943493 h 4078352"/>
              <a:gd name="connsiteX6" fmla="*/ 2316258 w 2829637"/>
              <a:gd name="connsiteY6" fmla="*/ 0 h 4078352"/>
              <a:gd name="connsiteX7" fmla="*/ 2700606 w 2829637"/>
              <a:gd name="connsiteY7" fmla="*/ 869116 h 4078352"/>
              <a:gd name="connsiteX8" fmla="*/ 2828818 w 2829637"/>
              <a:gd name="connsiteY8" fmla="*/ 1507155 h 4078352"/>
              <a:gd name="connsiteX9" fmla="*/ 2715103 w 2829637"/>
              <a:gd name="connsiteY9" fmla="*/ 2175414 h 4078352"/>
              <a:gd name="connsiteX10" fmla="*/ 2103245 w 2829637"/>
              <a:gd name="connsiteY10" fmla="*/ 2809472 h 4078352"/>
              <a:gd name="connsiteX11" fmla="*/ 1858583 w 2829637"/>
              <a:gd name="connsiteY11" fmla="*/ 3112783 h 4078352"/>
              <a:gd name="connsiteX12" fmla="*/ 670687 w 2829637"/>
              <a:gd name="connsiteY12" fmla="*/ 4042855 h 4078352"/>
              <a:gd name="connsiteX13" fmla="*/ 175972 w 2829637"/>
              <a:gd name="connsiteY13" fmla="*/ 3957300 h 4078352"/>
              <a:gd name="connsiteX0" fmla="*/ 175972 w 2828921"/>
              <a:gd name="connsiteY0" fmla="*/ 3957300 h 4078352"/>
              <a:gd name="connsiteX1" fmla="*/ 3036 w 2828921"/>
              <a:gd name="connsiteY1" fmla="*/ 3161801 h 4078352"/>
              <a:gd name="connsiteX2" fmla="*/ 99905 w 2828921"/>
              <a:gd name="connsiteY2" fmla="*/ 2621151 h 4078352"/>
              <a:gd name="connsiteX3" fmla="*/ 504049 w 2828921"/>
              <a:gd name="connsiteY3" fmla="*/ 2214752 h 4078352"/>
              <a:gd name="connsiteX4" fmla="*/ 1116209 w 2828921"/>
              <a:gd name="connsiteY4" fmla="*/ 1809242 h 4078352"/>
              <a:gd name="connsiteX5" fmla="*/ 1985805 w 2828921"/>
              <a:gd name="connsiteY5" fmla="*/ 943493 h 4078352"/>
              <a:gd name="connsiteX6" fmla="*/ 2316258 w 2828921"/>
              <a:gd name="connsiteY6" fmla="*/ 0 h 4078352"/>
              <a:gd name="connsiteX7" fmla="*/ 2700606 w 2828921"/>
              <a:gd name="connsiteY7" fmla="*/ 869116 h 4078352"/>
              <a:gd name="connsiteX8" fmla="*/ 2828818 w 2828921"/>
              <a:gd name="connsiteY8" fmla="*/ 1507155 h 4078352"/>
              <a:gd name="connsiteX9" fmla="*/ 2715103 w 2828921"/>
              <a:gd name="connsiteY9" fmla="*/ 2175414 h 4078352"/>
              <a:gd name="connsiteX10" fmla="*/ 2375481 w 2828921"/>
              <a:gd name="connsiteY10" fmla="*/ 2722699 h 4078352"/>
              <a:gd name="connsiteX11" fmla="*/ 1858583 w 2828921"/>
              <a:gd name="connsiteY11" fmla="*/ 3112783 h 4078352"/>
              <a:gd name="connsiteX12" fmla="*/ 670687 w 2828921"/>
              <a:gd name="connsiteY12" fmla="*/ 4042855 h 4078352"/>
              <a:gd name="connsiteX13" fmla="*/ 175972 w 2828921"/>
              <a:gd name="connsiteY13" fmla="*/ 3957300 h 4078352"/>
              <a:gd name="connsiteX0" fmla="*/ 175972 w 2828921"/>
              <a:gd name="connsiteY0" fmla="*/ 3957300 h 4078352"/>
              <a:gd name="connsiteX1" fmla="*/ 3036 w 2828921"/>
              <a:gd name="connsiteY1" fmla="*/ 3161801 h 4078352"/>
              <a:gd name="connsiteX2" fmla="*/ 99905 w 2828921"/>
              <a:gd name="connsiteY2" fmla="*/ 2621151 h 4078352"/>
              <a:gd name="connsiteX3" fmla="*/ 504049 w 2828921"/>
              <a:gd name="connsiteY3" fmla="*/ 2214752 h 4078352"/>
              <a:gd name="connsiteX4" fmla="*/ 1116209 w 2828921"/>
              <a:gd name="connsiteY4" fmla="*/ 1809242 h 4078352"/>
              <a:gd name="connsiteX5" fmla="*/ 1985805 w 2828921"/>
              <a:gd name="connsiteY5" fmla="*/ 943493 h 4078352"/>
              <a:gd name="connsiteX6" fmla="*/ 2316258 w 2828921"/>
              <a:gd name="connsiteY6" fmla="*/ 0 h 4078352"/>
              <a:gd name="connsiteX7" fmla="*/ 2700606 w 2828921"/>
              <a:gd name="connsiteY7" fmla="*/ 869116 h 4078352"/>
              <a:gd name="connsiteX8" fmla="*/ 2828818 w 2828921"/>
              <a:gd name="connsiteY8" fmla="*/ 1507155 h 4078352"/>
              <a:gd name="connsiteX9" fmla="*/ 2715103 w 2828921"/>
              <a:gd name="connsiteY9" fmla="*/ 2175414 h 4078352"/>
              <a:gd name="connsiteX10" fmla="*/ 2375481 w 2828921"/>
              <a:gd name="connsiteY10" fmla="*/ 2722699 h 4078352"/>
              <a:gd name="connsiteX11" fmla="*/ 1695241 w 2828921"/>
              <a:gd name="connsiteY11" fmla="*/ 3385497 h 4078352"/>
              <a:gd name="connsiteX12" fmla="*/ 670687 w 2828921"/>
              <a:gd name="connsiteY12" fmla="*/ 4042855 h 4078352"/>
              <a:gd name="connsiteX13" fmla="*/ 175972 w 2828921"/>
              <a:gd name="connsiteY13" fmla="*/ 3957300 h 4078352"/>
              <a:gd name="connsiteX0" fmla="*/ 175972 w 2828921"/>
              <a:gd name="connsiteY0" fmla="*/ 3957300 h 4078352"/>
              <a:gd name="connsiteX1" fmla="*/ 3036 w 2828921"/>
              <a:gd name="connsiteY1" fmla="*/ 3161801 h 4078352"/>
              <a:gd name="connsiteX2" fmla="*/ 99905 w 2828921"/>
              <a:gd name="connsiteY2" fmla="*/ 2621151 h 4078352"/>
              <a:gd name="connsiteX3" fmla="*/ 504049 w 2828921"/>
              <a:gd name="connsiteY3" fmla="*/ 2214752 h 4078352"/>
              <a:gd name="connsiteX4" fmla="*/ 1116209 w 2828921"/>
              <a:gd name="connsiteY4" fmla="*/ 1809242 h 4078352"/>
              <a:gd name="connsiteX5" fmla="*/ 1985805 w 2828921"/>
              <a:gd name="connsiteY5" fmla="*/ 943493 h 4078352"/>
              <a:gd name="connsiteX6" fmla="*/ 2316258 w 2828921"/>
              <a:gd name="connsiteY6" fmla="*/ 0 h 4078352"/>
              <a:gd name="connsiteX7" fmla="*/ 2700606 w 2828921"/>
              <a:gd name="connsiteY7" fmla="*/ 869116 h 4078352"/>
              <a:gd name="connsiteX8" fmla="*/ 2828818 w 2828921"/>
              <a:gd name="connsiteY8" fmla="*/ 1507155 h 4078352"/>
              <a:gd name="connsiteX9" fmla="*/ 2715103 w 2828921"/>
              <a:gd name="connsiteY9" fmla="*/ 2175414 h 4078352"/>
              <a:gd name="connsiteX10" fmla="*/ 2375481 w 2828921"/>
              <a:gd name="connsiteY10" fmla="*/ 2722699 h 4078352"/>
              <a:gd name="connsiteX11" fmla="*/ 1749688 w 2828921"/>
              <a:gd name="connsiteY11" fmla="*/ 3447479 h 4078352"/>
              <a:gd name="connsiteX12" fmla="*/ 670687 w 2828921"/>
              <a:gd name="connsiteY12" fmla="*/ 4042855 h 4078352"/>
              <a:gd name="connsiteX13" fmla="*/ 175972 w 2828921"/>
              <a:gd name="connsiteY13" fmla="*/ 3957300 h 4078352"/>
              <a:gd name="connsiteX0" fmla="*/ 175972 w 2828921"/>
              <a:gd name="connsiteY0" fmla="*/ 3957300 h 4116394"/>
              <a:gd name="connsiteX1" fmla="*/ 3036 w 2828921"/>
              <a:gd name="connsiteY1" fmla="*/ 3161801 h 4116394"/>
              <a:gd name="connsiteX2" fmla="*/ 99905 w 2828921"/>
              <a:gd name="connsiteY2" fmla="*/ 2621151 h 4116394"/>
              <a:gd name="connsiteX3" fmla="*/ 504049 w 2828921"/>
              <a:gd name="connsiteY3" fmla="*/ 2214752 h 4116394"/>
              <a:gd name="connsiteX4" fmla="*/ 1116209 w 2828921"/>
              <a:gd name="connsiteY4" fmla="*/ 1809242 h 4116394"/>
              <a:gd name="connsiteX5" fmla="*/ 1985805 w 2828921"/>
              <a:gd name="connsiteY5" fmla="*/ 943493 h 4116394"/>
              <a:gd name="connsiteX6" fmla="*/ 2316258 w 2828921"/>
              <a:gd name="connsiteY6" fmla="*/ 0 h 4116394"/>
              <a:gd name="connsiteX7" fmla="*/ 2700606 w 2828921"/>
              <a:gd name="connsiteY7" fmla="*/ 869116 h 4116394"/>
              <a:gd name="connsiteX8" fmla="*/ 2828818 w 2828921"/>
              <a:gd name="connsiteY8" fmla="*/ 1507155 h 4116394"/>
              <a:gd name="connsiteX9" fmla="*/ 2715103 w 2828921"/>
              <a:gd name="connsiteY9" fmla="*/ 2175414 h 4116394"/>
              <a:gd name="connsiteX10" fmla="*/ 2375481 w 2828921"/>
              <a:gd name="connsiteY10" fmla="*/ 2722699 h 4116394"/>
              <a:gd name="connsiteX11" fmla="*/ 1749688 w 2828921"/>
              <a:gd name="connsiteY11" fmla="*/ 3447479 h 4116394"/>
              <a:gd name="connsiteX12" fmla="*/ 706986 w 2828921"/>
              <a:gd name="connsiteY12" fmla="*/ 4092440 h 4116394"/>
              <a:gd name="connsiteX13" fmla="*/ 175972 w 2828921"/>
              <a:gd name="connsiteY13" fmla="*/ 3957300 h 4116394"/>
              <a:gd name="connsiteX0" fmla="*/ 175972 w 2828921"/>
              <a:gd name="connsiteY0" fmla="*/ 4019282 h 4135211"/>
              <a:gd name="connsiteX1" fmla="*/ 3036 w 2828921"/>
              <a:gd name="connsiteY1" fmla="*/ 3161801 h 4135211"/>
              <a:gd name="connsiteX2" fmla="*/ 99905 w 2828921"/>
              <a:gd name="connsiteY2" fmla="*/ 2621151 h 4135211"/>
              <a:gd name="connsiteX3" fmla="*/ 504049 w 2828921"/>
              <a:gd name="connsiteY3" fmla="*/ 2214752 h 4135211"/>
              <a:gd name="connsiteX4" fmla="*/ 1116209 w 2828921"/>
              <a:gd name="connsiteY4" fmla="*/ 1809242 h 4135211"/>
              <a:gd name="connsiteX5" fmla="*/ 1985805 w 2828921"/>
              <a:gd name="connsiteY5" fmla="*/ 943493 h 4135211"/>
              <a:gd name="connsiteX6" fmla="*/ 2316258 w 2828921"/>
              <a:gd name="connsiteY6" fmla="*/ 0 h 4135211"/>
              <a:gd name="connsiteX7" fmla="*/ 2700606 w 2828921"/>
              <a:gd name="connsiteY7" fmla="*/ 869116 h 4135211"/>
              <a:gd name="connsiteX8" fmla="*/ 2828818 w 2828921"/>
              <a:gd name="connsiteY8" fmla="*/ 1507155 h 4135211"/>
              <a:gd name="connsiteX9" fmla="*/ 2715103 w 2828921"/>
              <a:gd name="connsiteY9" fmla="*/ 2175414 h 4135211"/>
              <a:gd name="connsiteX10" fmla="*/ 2375481 w 2828921"/>
              <a:gd name="connsiteY10" fmla="*/ 2722699 h 4135211"/>
              <a:gd name="connsiteX11" fmla="*/ 1749688 w 2828921"/>
              <a:gd name="connsiteY11" fmla="*/ 3447479 h 4135211"/>
              <a:gd name="connsiteX12" fmla="*/ 706986 w 2828921"/>
              <a:gd name="connsiteY12" fmla="*/ 4092440 h 4135211"/>
              <a:gd name="connsiteX13" fmla="*/ 175972 w 2828921"/>
              <a:gd name="connsiteY13" fmla="*/ 4019282 h 413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28921" h="4135211">
                <a:moveTo>
                  <a:pt x="175972" y="4019282"/>
                </a:moveTo>
                <a:cubicBezTo>
                  <a:pt x="58647" y="3864176"/>
                  <a:pt x="15714" y="3394823"/>
                  <a:pt x="3036" y="3161801"/>
                </a:cubicBezTo>
                <a:cubicBezTo>
                  <a:pt x="-9642" y="2928779"/>
                  <a:pt x="16403" y="2778993"/>
                  <a:pt x="99905" y="2621151"/>
                </a:cubicBezTo>
                <a:cubicBezTo>
                  <a:pt x="183407" y="2463310"/>
                  <a:pt x="334665" y="2350070"/>
                  <a:pt x="504049" y="2214752"/>
                </a:cubicBezTo>
                <a:cubicBezTo>
                  <a:pt x="673433" y="2079434"/>
                  <a:pt x="941844" y="1934346"/>
                  <a:pt x="1116209" y="1809242"/>
                </a:cubicBezTo>
                <a:cubicBezTo>
                  <a:pt x="1290574" y="1684138"/>
                  <a:pt x="1746474" y="1265694"/>
                  <a:pt x="1985805" y="943493"/>
                </a:cubicBezTo>
                <a:cubicBezTo>
                  <a:pt x="2154581" y="678797"/>
                  <a:pt x="2272529" y="529365"/>
                  <a:pt x="2316258" y="0"/>
                </a:cubicBezTo>
                <a:cubicBezTo>
                  <a:pt x="2544285" y="446258"/>
                  <a:pt x="2615179" y="617924"/>
                  <a:pt x="2700606" y="869116"/>
                </a:cubicBezTo>
                <a:cubicBezTo>
                  <a:pt x="2786033" y="1120309"/>
                  <a:pt x="2826402" y="1289439"/>
                  <a:pt x="2828818" y="1507155"/>
                </a:cubicBezTo>
                <a:cubicBezTo>
                  <a:pt x="2831234" y="1724871"/>
                  <a:pt x="2790659" y="1972823"/>
                  <a:pt x="2715103" y="2175414"/>
                </a:cubicBezTo>
                <a:cubicBezTo>
                  <a:pt x="2639547" y="2378005"/>
                  <a:pt x="2518234" y="2566471"/>
                  <a:pt x="2375481" y="2722699"/>
                </a:cubicBezTo>
                <a:cubicBezTo>
                  <a:pt x="2232728" y="2878927"/>
                  <a:pt x="2027771" y="3219189"/>
                  <a:pt x="1749688" y="3447479"/>
                </a:cubicBezTo>
                <a:cubicBezTo>
                  <a:pt x="1471606" y="3675769"/>
                  <a:pt x="1002545" y="3964083"/>
                  <a:pt x="706986" y="4092440"/>
                </a:cubicBezTo>
                <a:cubicBezTo>
                  <a:pt x="484021" y="4146420"/>
                  <a:pt x="293297" y="4174389"/>
                  <a:pt x="175972" y="4019282"/>
                </a:cubicBezTo>
                <a:close/>
              </a:path>
            </a:pathLst>
          </a:cu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467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7F88B7-4652-4120-BCF1-32710054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C81319-5A40-4187-9C81-51F70AB6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</Words>
  <Application>Microsoft Office PowerPoint</Application>
  <PresentationFormat>ユーザー設定</PresentationFormat>
  <Paragraphs>57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71</cp:revision>
  <dcterms:created xsi:type="dcterms:W3CDTF">2018-07-11T21:54:40Z</dcterms:created>
  <dcterms:modified xsi:type="dcterms:W3CDTF">2020-04-03T14:04:42Z</dcterms:modified>
  <dc:language>ja-JP</dc:language>
</cp:coreProperties>
</file>