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4" r:id="rId4"/>
    <p:sldId id="345" r:id="rId5"/>
    <p:sldId id="346" r:id="rId6"/>
    <p:sldId id="341" r:id="rId7"/>
    <p:sldId id="342" r:id="rId8"/>
    <p:sldId id="320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22" r:id="rId17"/>
    <p:sldId id="314" r:id="rId18"/>
    <p:sldId id="256" r:id="rId19"/>
    <p:sldId id="257" r:id="rId20"/>
    <p:sldId id="258" r:id="rId21"/>
    <p:sldId id="260" r:id="rId22"/>
    <p:sldId id="259" r:id="rId23"/>
    <p:sldId id="277" r:id="rId24"/>
    <p:sldId id="278" r:id="rId25"/>
    <p:sldId id="276" r:id="rId26"/>
    <p:sldId id="279" r:id="rId27"/>
    <p:sldId id="280" r:id="rId28"/>
    <p:sldId id="281" r:id="rId29"/>
    <p:sldId id="261" r:id="rId30"/>
    <p:sldId id="262" r:id="rId31"/>
    <p:sldId id="263" r:id="rId32"/>
    <p:sldId id="264" r:id="rId33"/>
    <p:sldId id="265" r:id="rId34"/>
    <p:sldId id="27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4" r:id="rId55"/>
    <p:sldId id="293" r:id="rId56"/>
    <p:sldId id="295" r:id="rId57"/>
    <p:sldId id="296" r:id="rId58"/>
    <p:sldId id="297" r:id="rId59"/>
    <p:sldId id="299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2" r:id="rId7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mjet_ex01" id="{33EDDCDE-0113-468F-BCF8-09F4276C34D0}">
          <p14:sldIdLst>
            <p14:sldId id="313"/>
            <p14:sldId id="343"/>
            <p14:sldId id="344"/>
            <p14:sldId id="345"/>
            <p14:sldId id="346"/>
          </p14:sldIdLst>
        </p14:section>
        <p14:section name="PistonCylinderIdealOttoMV00" id="{B5045550-7B6B-40D0-AC73-881997388C2F}">
          <p14:sldIdLst>
            <p14:sldId id="341"/>
            <p14:sldId id="342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930420-3865-442B-B1A4-F41BC1D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9390"/>
            <a:ext cx="7200000" cy="51808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AB5C60-0F26-4E39-A084-E707CFDEEC6F}"/>
              </a:ext>
            </a:extLst>
          </p:cNvPr>
          <p:cNvSpPr txBox="1"/>
          <p:nvPr/>
        </p:nvSpPr>
        <p:spPr>
          <a:xfrm>
            <a:off x="4582795" y="2420438"/>
            <a:ext cx="2767239" cy="6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53C11E-A451-4F87-9638-23903B72E4C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26231" y="2738574"/>
            <a:ext cx="456564" cy="86105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C1A3B5-6EBE-490C-970A-5D5E0D76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2369"/>
            <a:ext cx="7200000" cy="5194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4FD03-2ABA-4DA9-9A83-742159F84E3E}"/>
              </a:ext>
            </a:extLst>
          </p:cNvPr>
          <p:cNvSpPr txBox="1"/>
          <p:nvPr/>
        </p:nvSpPr>
        <p:spPr>
          <a:xfrm>
            <a:off x="3084920" y="2856411"/>
            <a:ext cx="2767239" cy="539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Temperature of combustion chamber outlet.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6ED025C-5096-45D4-AB2C-02793EBC9C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52159" y="3126377"/>
            <a:ext cx="461555" cy="8098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A0D2B-88AA-42AC-BBD5-144A9B5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205153"/>
            <a:ext cx="7200000" cy="514936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C5BC5B9-A3D3-4B48-AD56-AC9E7EBB3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58288" y="4911636"/>
            <a:ext cx="781230" cy="4259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53C969-4CB8-403A-996A-DE46D811EF1A}"/>
              </a:ext>
            </a:extLst>
          </p:cNvPr>
          <p:cNvSpPr txBox="1"/>
          <p:nvPr/>
        </p:nvSpPr>
        <p:spPr>
          <a:xfrm>
            <a:off x="2588713" y="5337538"/>
            <a:ext cx="1539149" cy="5849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Net thrust of engine.(green)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negative as flight velocity decreases 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902AB-7163-48F1-B0F4-925A8EC2A0D0}"/>
              </a:ext>
            </a:extLst>
          </p:cNvPr>
          <p:cNvSpPr txBox="1"/>
          <p:nvPr/>
        </p:nvSpPr>
        <p:spPr>
          <a:xfrm>
            <a:off x="1964233" y="2372587"/>
            <a:ext cx="1771744" cy="7624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smaller than ram drag as flight velocity decreases.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583A5-31BB-4E51-839D-663AC02B37B1}"/>
              </a:ext>
            </a:extLst>
          </p:cNvPr>
          <p:cNvSpPr txBox="1"/>
          <p:nvPr/>
        </p:nvSpPr>
        <p:spPr>
          <a:xfrm>
            <a:off x="5238658" y="3593782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0D573C-00CC-405C-B6A2-12C8DDD751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1863" y="3965892"/>
            <a:ext cx="287835" cy="5364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BFB6ED-B994-46BF-BF2D-F87C5D3CA49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0105" y="1637211"/>
            <a:ext cx="102101" cy="7353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7B3A0E-26D7-4BE2-AEA6-E875096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00" y="1094316"/>
            <a:ext cx="4700423" cy="5371042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37B0EA9-FC3B-44F2-81BF-2F830E6089C3}"/>
              </a:ext>
            </a:extLst>
          </p:cNvPr>
          <p:cNvSpPr/>
          <p:nvPr/>
        </p:nvSpPr>
        <p:spPr>
          <a:xfrm>
            <a:off x="4031855" y="5233816"/>
            <a:ext cx="86885" cy="165535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7793" y="76242"/>
                  <a:pt x="5187" y="67962"/>
                  <a:pt x="9246" y="50587"/>
                </a:cubicBezTo>
                <a:cubicBezTo>
                  <a:pt x="13305" y="33212"/>
                  <a:pt x="13350" y="20406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D122301-BE5A-45A8-B5BD-1564B2EFC1AF}"/>
              </a:ext>
            </a:extLst>
          </p:cNvPr>
          <p:cNvSpPr/>
          <p:nvPr/>
        </p:nvSpPr>
        <p:spPr>
          <a:xfrm>
            <a:off x="4205611" y="1463038"/>
            <a:ext cx="2787372" cy="3781697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2460" y="89037"/>
                  <a:pt x="7690" y="64212"/>
                  <a:pt x="8702" y="58308"/>
                </a:cubicBezTo>
                <a:cubicBezTo>
                  <a:pt x="9714" y="52404"/>
                  <a:pt x="16016" y="12244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7B4FCB7-844A-4279-9513-3FDF7768534B}"/>
              </a:ext>
            </a:extLst>
          </p:cNvPr>
          <p:cNvSpPr/>
          <p:nvPr/>
        </p:nvSpPr>
        <p:spPr>
          <a:xfrm>
            <a:off x="7093733" y="1428855"/>
            <a:ext cx="81105" cy="464558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9258"/>
              <a:gd name="connsiteY0" fmla="*/ 94850 h 94850"/>
              <a:gd name="connsiteX1" fmla="*/ 9246 w 9258"/>
              <a:gd name="connsiteY1" fmla="*/ 49643 h 94850"/>
              <a:gd name="connsiteX2" fmla="*/ 2625 w 9258"/>
              <a:gd name="connsiteY2" fmla="*/ 0 h 94850"/>
              <a:gd name="connsiteX0" fmla="*/ 0 w 10012"/>
              <a:gd name="connsiteY0" fmla="*/ 10000 h 10000"/>
              <a:gd name="connsiteX1" fmla="*/ 9987 w 10012"/>
              <a:gd name="connsiteY1" fmla="*/ 5234 h 10000"/>
              <a:gd name="connsiteX2" fmla="*/ 2835 w 10012"/>
              <a:gd name="connsiteY2" fmla="*/ 0 h 10000"/>
              <a:gd name="connsiteX0" fmla="*/ 0 w 4899"/>
              <a:gd name="connsiteY0" fmla="*/ 10000 h 10000"/>
              <a:gd name="connsiteX1" fmla="*/ 3802 w 4899"/>
              <a:gd name="connsiteY1" fmla="*/ 4538 h 10000"/>
              <a:gd name="connsiteX2" fmla="*/ 2835 w 4899"/>
              <a:gd name="connsiteY2" fmla="*/ 0 h 10000"/>
              <a:gd name="connsiteX0" fmla="*/ 7890 w 14463"/>
              <a:gd name="connsiteY0" fmla="*/ 9403 h 9403"/>
              <a:gd name="connsiteX1" fmla="*/ 1974 w 14463"/>
              <a:gd name="connsiteY1" fmla="*/ 4538 h 9403"/>
              <a:gd name="connsiteX2" fmla="*/ 0 w 14463"/>
              <a:gd name="connsiteY2" fmla="*/ 0 h 9403"/>
              <a:gd name="connsiteX0" fmla="*/ 5455 w 5455"/>
              <a:gd name="connsiteY0" fmla="*/ 10000 h 10000"/>
              <a:gd name="connsiteX1" fmla="*/ 1365 w 5455"/>
              <a:gd name="connsiteY1" fmla="*/ 4826 h 10000"/>
              <a:gd name="connsiteX2" fmla="*/ 0 w 5455"/>
              <a:gd name="connsiteY2" fmla="*/ 0 h 10000"/>
              <a:gd name="connsiteX0" fmla="*/ 22002 w 22002"/>
              <a:gd name="connsiteY0" fmla="*/ 10000 h 10000"/>
              <a:gd name="connsiteX1" fmla="*/ 2502 w 22002"/>
              <a:gd name="connsiteY1" fmla="*/ 4826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" h="10000">
                <a:moveTo>
                  <a:pt x="22002" y="10000"/>
                </a:moveTo>
                <a:cubicBezTo>
                  <a:pt x="17111" y="7808"/>
                  <a:pt x="12837" y="6599"/>
                  <a:pt x="9170" y="4932"/>
                </a:cubicBezTo>
                <a:cubicBezTo>
                  <a:pt x="5503" y="3265"/>
                  <a:pt x="1971" y="1546"/>
                  <a:pt x="0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4CEF7BB-23F6-4258-898A-30EF47D5FD4C}"/>
              </a:ext>
            </a:extLst>
          </p:cNvPr>
          <p:cNvSpPr/>
          <p:nvPr/>
        </p:nvSpPr>
        <p:spPr>
          <a:xfrm>
            <a:off x="4227356" y="1963798"/>
            <a:ext cx="2796174" cy="3435553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9083 w 17526"/>
              <a:gd name="connsiteY1" fmla="*/ 58087 h 88514"/>
              <a:gd name="connsiteX2" fmla="*/ 17526 w 17526"/>
              <a:gd name="connsiteY2" fmla="*/ 0 h 88514"/>
              <a:gd name="connsiteX0" fmla="*/ 0 w 17472"/>
              <a:gd name="connsiteY0" fmla="*/ 87190 h 87190"/>
              <a:gd name="connsiteX1" fmla="*/ 9083 w 17472"/>
              <a:gd name="connsiteY1" fmla="*/ 56763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519 w 17472"/>
              <a:gd name="connsiteY1" fmla="*/ 52130 h 87190"/>
              <a:gd name="connsiteX2" fmla="*/ 17472 w 17472"/>
              <a:gd name="connsiteY2" fmla="*/ 0 h 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2" h="87190">
                <a:moveTo>
                  <a:pt x="0" y="87190"/>
                </a:moveTo>
                <a:cubicBezTo>
                  <a:pt x="2732" y="81095"/>
                  <a:pt x="6716" y="65339"/>
                  <a:pt x="9519" y="52130"/>
                </a:cubicBezTo>
                <a:cubicBezTo>
                  <a:pt x="12322" y="38921"/>
                  <a:pt x="16071" y="12244"/>
                  <a:pt x="17472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723D5-99A5-4F24-8A77-A0CA422C430A}"/>
              </a:ext>
            </a:extLst>
          </p:cNvPr>
          <p:cNvSpPr txBox="1"/>
          <p:nvPr/>
        </p:nvSpPr>
        <p:spPr>
          <a:xfrm>
            <a:off x="3567058" y="5482385"/>
            <a:ext cx="1016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compression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1E2015-9016-48DB-8A2A-9C5D374815F0}"/>
              </a:ext>
            </a:extLst>
          </p:cNvPr>
          <p:cNvSpPr txBox="1"/>
          <p:nvPr/>
        </p:nvSpPr>
        <p:spPr>
          <a:xfrm>
            <a:off x="6919596" y="2063095"/>
            <a:ext cx="85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Expansio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6FDF53-5099-4220-9921-62A43F3EF86C}"/>
              </a:ext>
            </a:extLst>
          </p:cNvPr>
          <p:cNvSpPr txBox="1"/>
          <p:nvPr/>
        </p:nvSpPr>
        <p:spPr>
          <a:xfrm>
            <a:off x="4382814" y="3284705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addition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27D4D-066C-456F-AEFE-3782E4B92705}"/>
              </a:ext>
            </a:extLst>
          </p:cNvPr>
          <p:cNvSpPr txBox="1"/>
          <p:nvPr/>
        </p:nvSpPr>
        <p:spPr>
          <a:xfrm>
            <a:off x="5625443" y="4202706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rejection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598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88" y="227456"/>
            <a:ext cx="6819048" cy="7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02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Office PowerPoint</Application>
  <PresentationFormat>ユーザー設定</PresentationFormat>
  <Paragraphs>248</Paragraphs>
  <Slides>70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7" baseType="lpstr">
      <vt:lpstr>ＭＳ Ｐゴシック</vt:lpstr>
      <vt:lpstr>ＭＳ 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341</cp:revision>
  <dcterms:created xsi:type="dcterms:W3CDTF">2018-07-11T21:54:00Z</dcterms:created>
  <dcterms:modified xsi:type="dcterms:W3CDTF">2021-01-06T09:53:02Z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