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7908AF0-4C53-46A0-9489-757C3CD2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65" y="1368193"/>
            <a:ext cx="4872754" cy="46539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B05316-1A09-4C88-8C72-7BFF9B95D740}"/>
              </a:ext>
            </a:extLst>
          </p:cNvPr>
          <p:cNvSpPr txBox="1"/>
          <p:nvPr/>
        </p:nvSpPr>
        <p:spPr>
          <a:xfrm>
            <a:off x="974924" y="1537528"/>
            <a:ext cx="1144630" cy="46588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Fluid inlet port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“connect” operator)</a:t>
            </a:r>
            <a:endParaRPr kumimoji="1"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8DBC07D-4786-49E2-9462-AB708F34107C}"/>
              </a:ext>
            </a:extLst>
          </p:cNvPr>
          <p:cNvCxnSpPr>
            <a:stCxn id="3" idx="3"/>
          </p:cNvCxnSpPr>
          <p:nvPr/>
        </p:nvCxnSpPr>
        <p:spPr>
          <a:xfrm>
            <a:off x="2119554" y="1770471"/>
            <a:ext cx="680620" cy="590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719DAC-1B0A-4E2B-838F-0DBC1E6675FC}"/>
              </a:ext>
            </a:extLst>
          </p:cNvPr>
          <p:cNvSpPr txBox="1"/>
          <p:nvPr/>
        </p:nvSpPr>
        <p:spPr>
          <a:xfrm>
            <a:off x="7519657" y="1304585"/>
            <a:ext cx="1144630" cy="46588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Fluid outlet port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“connect” operator)</a:t>
            </a:r>
            <a:endParaRPr kumimoji="1"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8896C70-0347-4DEE-AF97-4EF0359A889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001933" y="1537528"/>
            <a:ext cx="517724" cy="38440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438550-FFFD-4501-AA79-DB60AA16A9BA}"/>
              </a:ext>
            </a:extLst>
          </p:cNvPr>
          <p:cNvSpPr txBox="1"/>
          <p:nvPr/>
        </p:nvSpPr>
        <p:spPr>
          <a:xfrm>
            <a:off x="6690020" y="5958539"/>
            <a:ext cx="1974267" cy="76399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Expandable connector prepared for communication with internal variables which cannot be accessed by other ports, </a:t>
            </a:r>
          </a:p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8855AAA-DAAE-4D56-BE62-6171413323E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519334" y="5723467"/>
            <a:ext cx="1157820" cy="23507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</Words>
  <Application>Microsoft Office PowerPoint</Application>
  <PresentationFormat>ユーザー設定</PresentationFormat>
  <Paragraphs>33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46</cp:revision>
  <dcterms:created xsi:type="dcterms:W3CDTF">2018-07-11T21:54:40Z</dcterms:created>
  <dcterms:modified xsi:type="dcterms:W3CDTF">2020-03-21T08:57:44Z</dcterms:modified>
  <dc:language>ja-JP</dc:language>
</cp:coreProperties>
</file>