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347" r:id="rId4"/>
    <p:sldId id="345" r:id="rId5"/>
    <p:sldId id="346" r:id="rId6"/>
    <p:sldId id="35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D2A33DC5-447C-4342-970E-67E925F821EA}">
          <p14:sldIdLst>
            <p14:sldId id="347"/>
            <p14:sldId id="345"/>
            <p14:sldId id="346"/>
            <p14:sldId id="35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AC3F-5B2B-4265-BEF4-31326588BC24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6541-5EAB-4E31-BA93-A38D44E03098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4571" y="271857"/>
            <a:ext cx="10342857" cy="63142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905" y="271857"/>
            <a:ext cx="10276190" cy="63142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428" y="367095"/>
            <a:ext cx="10257143" cy="61238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7428" y="367095"/>
            <a:ext cx="10257143" cy="6123809"/>
          </a:xfrm>
          <a:prstGeom prst="rect">
            <a:avLst/>
          </a:prstGeom>
        </p:spPr>
      </p:pic>
      <p:sp>
        <p:nvSpPr>
          <p:cNvPr id="2" name="上矢印 1"/>
          <p:cNvSpPr/>
          <p:nvPr/>
        </p:nvSpPr>
        <p:spPr>
          <a:xfrm rot="5400000">
            <a:off x="9161145" y="3876040"/>
            <a:ext cx="349250" cy="715010"/>
          </a:xfrm>
          <a:prstGeom prst="upArrow">
            <a:avLst>
              <a:gd name="adj1" fmla="val 50000"/>
              <a:gd name="adj2" fmla="val 951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8580120" y="3606165"/>
            <a:ext cx="1281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1400"/>
              <a:t>engine power output</a:t>
            </a:r>
            <a:endParaRPr lang="en-US" altLang="ja-JP" sz="1400"/>
          </a:p>
        </p:txBody>
      </p:sp>
      <p:sp>
        <p:nvSpPr>
          <p:cNvPr id="5" name="テキストボックス 4"/>
          <p:cNvSpPr txBox="1"/>
          <p:nvPr/>
        </p:nvSpPr>
        <p:spPr>
          <a:xfrm>
            <a:off x="10833100" y="4550410"/>
            <a:ext cx="768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1400"/>
              <a:t>load</a:t>
            </a:r>
            <a:endParaRPr lang="en-US" altLang="ja-JP" sz="1400"/>
          </a:p>
        </p:txBody>
      </p:sp>
      <p:sp>
        <p:nvSpPr>
          <p:cNvPr id="6" name="上矢印 5"/>
          <p:cNvSpPr/>
          <p:nvPr/>
        </p:nvSpPr>
        <p:spPr>
          <a:xfrm rot="16200000">
            <a:off x="10302875" y="4451350"/>
            <a:ext cx="267970" cy="792480"/>
          </a:xfrm>
          <a:prstGeom prst="upArrow">
            <a:avLst>
              <a:gd name="adj1" fmla="val 50000"/>
              <a:gd name="adj2" fmla="val 72274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3" name="テキスト ボックス 3_1"/>
          <p:cNvSpPr/>
          <p:nvPr/>
        </p:nvSpPr>
        <p:spPr>
          <a:xfrm>
            <a:off x="10040620" y="5704840"/>
            <a:ext cx="2566035" cy="59817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Torque load which is proportional to angular speed is applied to crankshaft.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→ </a:t>
            </a:r>
            <a:r>
              <a:rPr lang="en-US" sz="1100" b="1" strike="noStrike" spc="-1">
                <a:solidFill>
                  <a:srgbClr val="000000"/>
                </a:solidFill>
                <a:latin typeface="Arial" panose="020B0604020202020204"/>
              </a:rPr>
              <a:t>power output ∝ engine speed</a:t>
            </a: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84" name="直線コネクタ 4_0"/>
          <p:cNvSpPr/>
          <p:nvPr/>
        </p:nvSpPr>
        <p:spPr>
          <a:xfrm flipH="1" flipV="1">
            <a:off x="10581005" y="5163820"/>
            <a:ext cx="462915" cy="540385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テキスト ボックス 3_1"/>
          <p:cNvSpPr/>
          <p:nvPr/>
        </p:nvSpPr>
        <p:spPr>
          <a:xfrm>
            <a:off x="817245" y="5106035"/>
            <a:ext cx="2089785" cy="59817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Acceleration gear.</a:t>
            </a:r>
            <a:endParaRPr lang="en-US" sz="11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 panose="020B0604020202020204"/>
              </a:rPr>
              <a:t>crankshaft speed 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latin typeface="Arial" panose="020B0604020202020204"/>
              </a:rPr>
              <a:t>&lt;&lt; compressor speed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8" name="直線コネクタ 4_0"/>
          <p:cNvSpPr/>
          <p:nvPr/>
        </p:nvSpPr>
        <p:spPr>
          <a:xfrm flipV="1">
            <a:off x="2297430" y="4714240"/>
            <a:ext cx="1237615" cy="39116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183</Words>
  <Application>WPS Presentation</Application>
  <PresentationFormat>ワイド画面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ＭＳ Ｐゴシック</vt:lpstr>
      <vt:lpstr>Wingdings</vt:lpstr>
      <vt:lpstr>Microsoft YaHei</vt:lpstr>
      <vt:lpstr>ＭＳ Ｐゴシック</vt:lpstr>
      <vt:lpstr>Arial Unicode MS</vt:lpstr>
      <vt:lpstr>游ゴシック Light</vt:lpstr>
      <vt:lpstr>游ゴシック</vt:lpstr>
      <vt:lpstr>Calibri</vt:lpstr>
      <vt:lpstr>Arial</vt:lpstr>
      <vt:lpstr>Office テーマ</vt:lpstr>
      <vt:lpstr>1_Office テーマ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grabacr</cp:lastModifiedBy>
  <cp:revision>34</cp:revision>
  <dcterms:created xsi:type="dcterms:W3CDTF">2021-01-24T08:11:00Z</dcterms:created>
  <dcterms:modified xsi:type="dcterms:W3CDTF">2021-10-30T12:18:58Z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1041-11.2.0.10223</vt:lpwstr>
  </property>
</Properties>
</file>