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77" r:id="rId8"/>
    <p:sldId id="278" r:id="rId9"/>
    <p:sldId id="276" r:id="rId10"/>
    <p:sldId id="279" r:id="rId11"/>
    <p:sldId id="280" r:id="rId12"/>
    <p:sldId id="281" r:id="rId13"/>
    <p:sldId id="261" r:id="rId14"/>
    <p:sldId id="262" r:id="rId15"/>
    <p:sldId id="263" r:id="rId16"/>
    <p:sldId id="264" r:id="rId17"/>
    <p:sldId id="265" r:id="rId18"/>
    <p:sldId id="27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9" r:id="rId44"/>
    <p:sldId id="302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2" r:id="rId55"/>
    <p:sldId id="313" r:id="rId56"/>
    <p:sldId id="320" r:id="rId57"/>
    <p:sldId id="334" r:id="rId58"/>
    <p:sldId id="335" r:id="rId59"/>
    <p:sldId id="336" r:id="rId60"/>
    <p:sldId id="337" r:id="rId61"/>
    <p:sldId id="338" r:id="rId62"/>
    <p:sldId id="322" r:id="rId63"/>
    <p:sldId id="314" r:id="rId64"/>
  </p:sldIdLst>
  <p:sldSz cx="10080625" cy="7559675"/>
  <p:notesSz cx="7559675" cy="1069149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6"/>
            <p14:sldId id="285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7"/>
            <p14:sldId id="308"/>
            <p14:sldId id="309"/>
            <p14:sldId id="310"/>
            <p14:sldId id="312"/>
            <p14:sldId id="313"/>
            <p14:sldId id="306"/>
          </p14:sldIdLst>
        </p14:section>
        <p14:section name="Untitled Section" id="{17be3344-1d04-4c95-8730-f17e42953de5}">
          <p14:sldIdLst>
            <p14:sldId id="320"/>
            <p14:sldId id="336"/>
            <p14:sldId id="334"/>
            <p14:sldId id="335"/>
            <p14:sldId id="337"/>
            <p14:sldId id="338"/>
          </p14:sldIdLst>
        </p14:section>
        <p14:section name="Untitled Section" id="{d7cd22a2-7e61-4b54-8267-97c2ea5dd221}">
          <p14:sldIdLst>
            <p14:sldId id="322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タイトルテキストの書式を編集するにはクリックします。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アウトラインテキストの書式を編集するにはクリックします。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2レベル目のアウトライン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3レベル目のアウトライン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4レベル目のアウトライン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5レベル目のアウトライン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6レベル目のアウトライン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7レベル目のアウトライン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&lt;日付/時刻&gt;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 panose="02020603050405020304"/>
              </a:rPr>
              <a:t>&lt;フッター&gt;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1"/>
          <a:srcRect t="28857" r="1920" b="22047"/>
          <a:stretch>
            <a:fillRect/>
          </a:stretch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1"/>
          <a:srcRect l="49453" t="36103" r="19670" b="42594"/>
          <a:stretch>
            <a:fillRect/>
          </a:stretch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MN</a:t>
            </a:r>
            <a:endParaRPr lang="en-US" sz="1800" b="0" strike="noStrike" spc="-1">
              <a:solidFill>
                <a:srgbClr val="FAA61A"/>
              </a:solidFill>
              <a:latin typeface="Arial" panose="020B0604020202020204"/>
            </a:endParaRP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AoA</a:t>
            </a:r>
            <a:endParaRPr lang="en-US" sz="1800" b="0" strike="noStrike" spc="-1">
              <a:solidFill>
                <a:srgbClr val="FAA61A"/>
              </a:solidFill>
              <a:latin typeface="Arial" panose="020B0604020202020204"/>
            </a:endParaRP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Alt</a:t>
            </a:r>
            <a:endParaRPr lang="en-US" sz="1800" b="0" strike="noStrike" spc="-1">
              <a:solidFill>
                <a:srgbClr val="FAA61A"/>
              </a:solidFill>
              <a:latin typeface="Arial" panose="020B0604020202020204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 panose="020B0604020202020204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 panose="020B0604020202020204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Pt</a:t>
            </a:r>
            <a:endParaRPr lang="en-US" sz="2200" b="0" strike="noStrike" spc="-1" dirty="0">
              <a:solidFill>
                <a:srgbClr val="FAA61A"/>
              </a:solidFill>
              <a:latin typeface="Arial" panose="020B0604020202020204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Tt</a:t>
            </a:r>
            <a:endParaRPr lang="en-US" sz="2200" b="0" strike="noStrike" spc="-1" dirty="0">
              <a:solidFill>
                <a:srgbClr val="FAA61A"/>
              </a:solid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5"/>
          <p:cNvCxnSpPr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矢印コネクタ 26"/>
          <p:cNvCxnSpPr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/>
          <p:cNvCxnSpPr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/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/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  <a:endPara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  <a:endPara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-1" fmla="*/ 94547 w 5014392"/>
                  <a:gd name="connsiteY0-2" fmla="*/ 180151 h 4039770"/>
                  <a:gd name="connsiteX1-3" fmla="*/ 817561 w 5014392"/>
                  <a:gd name="connsiteY1-4" fmla="*/ 63193 h 4039770"/>
                  <a:gd name="connsiteX2-5" fmla="*/ 1848919 w 5014392"/>
                  <a:gd name="connsiteY2-6" fmla="*/ 10030 h 4039770"/>
                  <a:gd name="connsiteX3-7" fmla="*/ 3603291 w 5014392"/>
                  <a:gd name="connsiteY3-8" fmla="*/ 20663 h 4039770"/>
                  <a:gd name="connsiteX4-9" fmla="*/ 4889830 w 5014392"/>
                  <a:gd name="connsiteY4-10" fmla="*/ 212049 h 4039770"/>
                  <a:gd name="connsiteX5-11" fmla="*/ 4964258 w 5014392"/>
                  <a:gd name="connsiteY5-12" fmla="*/ 488495 h 4039770"/>
                  <a:gd name="connsiteX6-13" fmla="*/ 4964258 w 5014392"/>
                  <a:gd name="connsiteY6-14" fmla="*/ 3359286 h 4039770"/>
                  <a:gd name="connsiteX7-15" fmla="*/ 4326305 w 5014392"/>
                  <a:gd name="connsiteY7-16" fmla="*/ 3582570 h 4039770"/>
                  <a:gd name="connsiteX8-17" fmla="*/ 2274221 w 5014392"/>
                  <a:gd name="connsiteY8-18" fmla="*/ 3922811 h 4039770"/>
                  <a:gd name="connsiteX9-19" fmla="*/ 1349189 w 5014392"/>
                  <a:gd name="connsiteY9-20" fmla="*/ 4039770 h 4039770"/>
                  <a:gd name="connsiteX10-21" fmla="*/ 275300 w 5014392"/>
                  <a:gd name="connsiteY10-22" fmla="*/ 3922811 h 4039770"/>
                  <a:gd name="connsiteX11-23" fmla="*/ 62649 w 5014392"/>
                  <a:gd name="connsiteY11-24" fmla="*/ 3816486 h 4039770"/>
                  <a:gd name="connsiteX12-25" fmla="*/ 62649 w 5014392"/>
                  <a:gd name="connsiteY12-26" fmla="*/ 2710700 h 4039770"/>
                  <a:gd name="connsiteX13-27" fmla="*/ 9486 w 5014392"/>
                  <a:gd name="connsiteY13-28" fmla="*/ 1392263 h 4039770"/>
                  <a:gd name="connsiteX14-29" fmla="*/ 9486 w 5014392"/>
                  <a:gd name="connsiteY14-30" fmla="*/ 499128 h 4039770"/>
                  <a:gd name="connsiteX15-31" fmla="*/ 94547 w 5014392"/>
                  <a:gd name="connsiteY15-32" fmla="*/ 180151 h 4039770"/>
                  <a:gd name="connsiteX0-33" fmla="*/ 94547 w 5014392"/>
                  <a:gd name="connsiteY0-34" fmla="*/ 180151 h 4039770"/>
                  <a:gd name="connsiteX1-35" fmla="*/ 817561 w 5014392"/>
                  <a:gd name="connsiteY1-36" fmla="*/ 63193 h 4039770"/>
                  <a:gd name="connsiteX2-37" fmla="*/ 1848919 w 5014392"/>
                  <a:gd name="connsiteY2-38" fmla="*/ 10030 h 4039770"/>
                  <a:gd name="connsiteX3-39" fmla="*/ 3603291 w 5014392"/>
                  <a:gd name="connsiteY3-40" fmla="*/ 20663 h 4039770"/>
                  <a:gd name="connsiteX4-41" fmla="*/ 4889830 w 5014392"/>
                  <a:gd name="connsiteY4-42" fmla="*/ 212049 h 4039770"/>
                  <a:gd name="connsiteX5-43" fmla="*/ 4964258 w 5014392"/>
                  <a:gd name="connsiteY5-44" fmla="*/ 488495 h 4039770"/>
                  <a:gd name="connsiteX6-45" fmla="*/ 4964258 w 5014392"/>
                  <a:gd name="connsiteY6-46" fmla="*/ 3359286 h 4039770"/>
                  <a:gd name="connsiteX7-47" fmla="*/ 4326305 w 5014392"/>
                  <a:gd name="connsiteY7-48" fmla="*/ 3582570 h 4039770"/>
                  <a:gd name="connsiteX8-49" fmla="*/ 2274221 w 5014392"/>
                  <a:gd name="connsiteY8-50" fmla="*/ 3922811 h 4039770"/>
                  <a:gd name="connsiteX9-51" fmla="*/ 1349189 w 5014392"/>
                  <a:gd name="connsiteY9-52" fmla="*/ 4039770 h 4039770"/>
                  <a:gd name="connsiteX10-53" fmla="*/ 275300 w 5014392"/>
                  <a:gd name="connsiteY10-54" fmla="*/ 3922811 h 4039770"/>
                  <a:gd name="connsiteX11-55" fmla="*/ 62649 w 5014392"/>
                  <a:gd name="connsiteY11-56" fmla="*/ 3816486 h 4039770"/>
                  <a:gd name="connsiteX12-57" fmla="*/ 62649 w 5014392"/>
                  <a:gd name="connsiteY12-58" fmla="*/ 2710700 h 4039770"/>
                  <a:gd name="connsiteX13-59" fmla="*/ 9486 w 5014392"/>
                  <a:gd name="connsiteY13-60" fmla="*/ 1392263 h 4039770"/>
                  <a:gd name="connsiteX14-61" fmla="*/ 9486 w 5014392"/>
                  <a:gd name="connsiteY14-62" fmla="*/ 786207 h 4039770"/>
                  <a:gd name="connsiteX15-63" fmla="*/ 94547 w 5014392"/>
                  <a:gd name="connsiteY15-64" fmla="*/ 180151 h 4039770"/>
                  <a:gd name="connsiteX0-65" fmla="*/ 91760 w 5011605"/>
                  <a:gd name="connsiteY0-66" fmla="*/ 180151 h 4039770"/>
                  <a:gd name="connsiteX1-67" fmla="*/ 814774 w 5011605"/>
                  <a:gd name="connsiteY1-68" fmla="*/ 63193 h 4039770"/>
                  <a:gd name="connsiteX2-69" fmla="*/ 1846132 w 5011605"/>
                  <a:gd name="connsiteY2-70" fmla="*/ 10030 h 4039770"/>
                  <a:gd name="connsiteX3-71" fmla="*/ 3600504 w 5011605"/>
                  <a:gd name="connsiteY3-72" fmla="*/ 20663 h 4039770"/>
                  <a:gd name="connsiteX4-73" fmla="*/ 4887043 w 5011605"/>
                  <a:gd name="connsiteY4-74" fmla="*/ 212049 h 4039770"/>
                  <a:gd name="connsiteX5-75" fmla="*/ 4961471 w 5011605"/>
                  <a:gd name="connsiteY5-76" fmla="*/ 488495 h 4039770"/>
                  <a:gd name="connsiteX6-77" fmla="*/ 4961471 w 5011605"/>
                  <a:gd name="connsiteY6-78" fmla="*/ 3359286 h 4039770"/>
                  <a:gd name="connsiteX7-79" fmla="*/ 4323518 w 5011605"/>
                  <a:gd name="connsiteY7-80" fmla="*/ 3582570 h 4039770"/>
                  <a:gd name="connsiteX8-81" fmla="*/ 2271434 w 5011605"/>
                  <a:gd name="connsiteY8-82" fmla="*/ 3922811 h 4039770"/>
                  <a:gd name="connsiteX9-83" fmla="*/ 1346402 w 5011605"/>
                  <a:gd name="connsiteY9-84" fmla="*/ 4039770 h 4039770"/>
                  <a:gd name="connsiteX10-85" fmla="*/ 272513 w 5011605"/>
                  <a:gd name="connsiteY10-86" fmla="*/ 3922811 h 4039770"/>
                  <a:gd name="connsiteX11-87" fmla="*/ 59862 w 5011605"/>
                  <a:gd name="connsiteY11-88" fmla="*/ 3816486 h 4039770"/>
                  <a:gd name="connsiteX12-89" fmla="*/ 59862 w 5011605"/>
                  <a:gd name="connsiteY12-90" fmla="*/ 2710700 h 4039770"/>
                  <a:gd name="connsiteX13-91" fmla="*/ 6699 w 5011605"/>
                  <a:gd name="connsiteY13-92" fmla="*/ 1392263 h 4039770"/>
                  <a:gd name="connsiteX14-93" fmla="*/ 91760 w 5011605"/>
                  <a:gd name="connsiteY14-94" fmla="*/ 180151 h 4039770"/>
                  <a:gd name="connsiteX0-95" fmla="*/ 80516 w 5021626"/>
                  <a:gd name="connsiteY0-96" fmla="*/ 222681 h 4039770"/>
                  <a:gd name="connsiteX1-97" fmla="*/ 824795 w 5021626"/>
                  <a:gd name="connsiteY1-98" fmla="*/ 63193 h 4039770"/>
                  <a:gd name="connsiteX2-99" fmla="*/ 1856153 w 5021626"/>
                  <a:gd name="connsiteY2-100" fmla="*/ 10030 h 4039770"/>
                  <a:gd name="connsiteX3-101" fmla="*/ 3610525 w 5021626"/>
                  <a:gd name="connsiteY3-102" fmla="*/ 20663 h 4039770"/>
                  <a:gd name="connsiteX4-103" fmla="*/ 4897064 w 5021626"/>
                  <a:gd name="connsiteY4-104" fmla="*/ 212049 h 4039770"/>
                  <a:gd name="connsiteX5-105" fmla="*/ 4971492 w 5021626"/>
                  <a:gd name="connsiteY5-106" fmla="*/ 488495 h 4039770"/>
                  <a:gd name="connsiteX6-107" fmla="*/ 4971492 w 5021626"/>
                  <a:gd name="connsiteY6-108" fmla="*/ 3359286 h 4039770"/>
                  <a:gd name="connsiteX7-109" fmla="*/ 4333539 w 5021626"/>
                  <a:gd name="connsiteY7-110" fmla="*/ 3582570 h 4039770"/>
                  <a:gd name="connsiteX8-111" fmla="*/ 2281455 w 5021626"/>
                  <a:gd name="connsiteY8-112" fmla="*/ 3922811 h 4039770"/>
                  <a:gd name="connsiteX9-113" fmla="*/ 1356423 w 5021626"/>
                  <a:gd name="connsiteY9-114" fmla="*/ 4039770 h 4039770"/>
                  <a:gd name="connsiteX10-115" fmla="*/ 282534 w 5021626"/>
                  <a:gd name="connsiteY10-116" fmla="*/ 3922811 h 4039770"/>
                  <a:gd name="connsiteX11-117" fmla="*/ 69883 w 5021626"/>
                  <a:gd name="connsiteY11-118" fmla="*/ 3816486 h 4039770"/>
                  <a:gd name="connsiteX12-119" fmla="*/ 69883 w 5021626"/>
                  <a:gd name="connsiteY12-120" fmla="*/ 2710700 h 4039770"/>
                  <a:gd name="connsiteX13-121" fmla="*/ 16720 w 5021626"/>
                  <a:gd name="connsiteY13-122" fmla="*/ 1392263 h 4039770"/>
                  <a:gd name="connsiteX14-123" fmla="*/ 80516 w 5021626"/>
                  <a:gd name="connsiteY14-124" fmla="*/ 222681 h 4039770"/>
                  <a:gd name="connsiteX0-125" fmla="*/ 61483 w 5055756"/>
                  <a:gd name="connsiteY0-126" fmla="*/ 180151 h 4039770"/>
                  <a:gd name="connsiteX1-127" fmla="*/ 858925 w 5055756"/>
                  <a:gd name="connsiteY1-128" fmla="*/ 63193 h 4039770"/>
                  <a:gd name="connsiteX2-129" fmla="*/ 1890283 w 5055756"/>
                  <a:gd name="connsiteY2-130" fmla="*/ 10030 h 4039770"/>
                  <a:gd name="connsiteX3-131" fmla="*/ 3644655 w 5055756"/>
                  <a:gd name="connsiteY3-132" fmla="*/ 20663 h 4039770"/>
                  <a:gd name="connsiteX4-133" fmla="*/ 4931194 w 5055756"/>
                  <a:gd name="connsiteY4-134" fmla="*/ 212049 h 4039770"/>
                  <a:gd name="connsiteX5-135" fmla="*/ 5005622 w 5055756"/>
                  <a:gd name="connsiteY5-136" fmla="*/ 488495 h 4039770"/>
                  <a:gd name="connsiteX6-137" fmla="*/ 5005622 w 5055756"/>
                  <a:gd name="connsiteY6-138" fmla="*/ 3359286 h 4039770"/>
                  <a:gd name="connsiteX7-139" fmla="*/ 4367669 w 5055756"/>
                  <a:gd name="connsiteY7-140" fmla="*/ 3582570 h 4039770"/>
                  <a:gd name="connsiteX8-141" fmla="*/ 2315585 w 5055756"/>
                  <a:gd name="connsiteY8-142" fmla="*/ 3922811 h 4039770"/>
                  <a:gd name="connsiteX9-143" fmla="*/ 1390553 w 5055756"/>
                  <a:gd name="connsiteY9-144" fmla="*/ 4039770 h 4039770"/>
                  <a:gd name="connsiteX10-145" fmla="*/ 316664 w 5055756"/>
                  <a:gd name="connsiteY10-146" fmla="*/ 3922811 h 4039770"/>
                  <a:gd name="connsiteX11-147" fmla="*/ 104013 w 5055756"/>
                  <a:gd name="connsiteY11-148" fmla="*/ 3816486 h 4039770"/>
                  <a:gd name="connsiteX12-149" fmla="*/ 104013 w 5055756"/>
                  <a:gd name="connsiteY12-150" fmla="*/ 2710700 h 4039770"/>
                  <a:gd name="connsiteX13-151" fmla="*/ 50850 w 5055756"/>
                  <a:gd name="connsiteY13-152" fmla="*/ 1392263 h 4039770"/>
                  <a:gd name="connsiteX14-153" fmla="*/ 61483 w 5055756"/>
                  <a:gd name="connsiteY14-154" fmla="*/ 180151 h 4039770"/>
                  <a:gd name="connsiteX0-155" fmla="*/ 61483 w 5055756"/>
                  <a:gd name="connsiteY0-156" fmla="*/ 180151 h 4039770"/>
                  <a:gd name="connsiteX1-157" fmla="*/ 858925 w 5055756"/>
                  <a:gd name="connsiteY1-158" fmla="*/ 63193 h 4039770"/>
                  <a:gd name="connsiteX2-159" fmla="*/ 1890283 w 5055756"/>
                  <a:gd name="connsiteY2-160" fmla="*/ 10030 h 4039770"/>
                  <a:gd name="connsiteX3-161" fmla="*/ 3644655 w 5055756"/>
                  <a:gd name="connsiteY3-162" fmla="*/ 20663 h 4039770"/>
                  <a:gd name="connsiteX4-163" fmla="*/ 4931194 w 5055756"/>
                  <a:gd name="connsiteY4-164" fmla="*/ 212049 h 4039770"/>
                  <a:gd name="connsiteX5-165" fmla="*/ 5005622 w 5055756"/>
                  <a:gd name="connsiteY5-166" fmla="*/ 488495 h 4039770"/>
                  <a:gd name="connsiteX6-167" fmla="*/ 5005622 w 5055756"/>
                  <a:gd name="connsiteY6-168" fmla="*/ 3359286 h 4039770"/>
                  <a:gd name="connsiteX7-169" fmla="*/ 4367669 w 5055756"/>
                  <a:gd name="connsiteY7-170" fmla="*/ 3582570 h 4039770"/>
                  <a:gd name="connsiteX8-171" fmla="*/ 2315585 w 5055756"/>
                  <a:gd name="connsiteY8-172" fmla="*/ 3922811 h 4039770"/>
                  <a:gd name="connsiteX9-173" fmla="*/ 1390553 w 5055756"/>
                  <a:gd name="connsiteY9-174" fmla="*/ 4039770 h 4039770"/>
                  <a:gd name="connsiteX10-175" fmla="*/ 316664 w 5055756"/>
                  <a:gd name="connsiteY10-176" fmla="*/ 3922811 h 4039770"/>
                  <a:gd name="connsiteX11-177" fmla="*/ 104013 w 5055756"/>
                  <a:gd name="connsiteY11-178" fmla="*/ 3816486 h 4039770"/>
                  <a:gd name="connsiteX12-179" fmla="*/ 104013 w 5055756"/>
                  <a:gd name="connsiteY12-180" fmla="*/ 2710700 h 4039770"/>
                  <a:gd name="connsiteX13-181" fmla="*/ 50850 w 5055756"/>
                  <a:gd name="connsiteY13-182" fmla="*/ 1392263 h 4039770"/>
                  <a:gd name="connsiteX14-183" fmla="*/ 61483 w 5055756"/>
                  <a:gd name="connsiteY14-184" fmla="*/ 180151 h 4039770"/>
                  <a:gd name="connsiteX0-185" fmla="*/ 61483 w 5055756"/>
                  <a:gd name="connsiteY0-186" fmla="*/ 180151 h 4039770"/>
                  <a:gd name="connsiteX1-187" fmla="*/ 858925 w 5055756"/>
                  <a:gd name="connsiteY1-188" fmla="*/ 63193 h 4039770"/>
                  <a:gd name="connsiteX2-189" fmla="*/ 1890283 w 5055756"/>
                  <a:gd name="connsiteY2-190" fmla="*/ 10030 h 4039770"/>
                  <a:gd name="connsiteX3-191" fmla="*/ 3644655 w 5055756"/>
                  <a:gd name="connsiteY3-192" fmla="*/ 20663 h 4039770"/>
                  <a:gd name="connsiteX4-193" fmla="*/ 4931194 w 5055756"/>
                  <a:gd name="connsiteY4-194" fmla="*/ 212049 h 4039770"/>
                  <a:gd name="connsiteX5-195" fmla="*/ 5005622 w 5055756"/>
                  <a:gd name="connsiteY5-196" fmla="*/ 488495 h 4039770"/>
                  <a:gd name="connsiteX6-197" fmla="*/ 5005622 w 5055756"/>
                  <a:gd name="connsiteY6-198" fmla="*/ 3359286 h 4039770"/>
                  <a:gd name="connsiteX7-199" fmla="*/ 4367669 w 5055756"/>
                  <a:gd name="connsiteY7-200" fmla="*/ 3582570 h 4039770"/>
                  <a:gd name="connsiteX8-201" fmla="*/ 2315585 w 5055756"/>
                  <a:gd name="connsiteY8-202" fmla="*/ 3922811 h 4039770"/>
                  <a:gd name="connsiteX9-203" fmla="*/ 1390553 w 5055756"/>
                  <a:gd name="connsiteY9-204" fmla="*/ 4039770 h 4039770"/>
                  <a:gd name="connsiteX10-205" fmla="*/ 316664 w 5055756"/>
                  <a:gd name="connsiteY10-206" fmla="*/ 3922811 h 4039770"/>
                  <a:gd name="connsiteX11-207" fmla="*/ 104013 w 5055756"/>
                  <a:gd name="connsiteY11-208" fmla="*/ 3816486 h 4039770"/>
                  <a:gd name="connsiteX12-209" fmla="*/ 104013 w 5055756"/>
                  <a:gd name="connsiteY12-210" fmla="*/ 2710700 h 4039770"/>
                  <a:gd name="connsiteX13-211" fmla="*/ 50850 w 5055756"/>
                  <a:gd name="connsiteY13-212" fmla="*/ 1392263 h 4039770"/>
                  <a:gd name="connsiteX14-213" fmla="*/ 61483 w 5055756"/>
                  <a:gd name="connsiteY14-214" fmla="*/ 180151 h 4039770"/>
                  <a:gd name="connsiteX0-215" fmla="*/ 61483 w 5055756"/>
                  <a:gd name="connsiteY0-216" fmla="*/ 250108 h 4109727"/>
                  <a:gd name="connsiteX1-217" fmla="*/ 1060943 w 5055756"/>
                  <a:gd name="connsiteY1-218" fmla="*/ 5559 h 4109727"/>
                  <a:gd name="connsiteX2-219" fmla="*/ 1890283 w 5055756"/>
                  <a:gd name="connsiteY2-220" fmla="*/ 79987 h 4109727"/>
                  <a:gd name="connsiteX3-221" fmla="*/ 3644655 w 5055756"/>
                  <a:gd name="connsiteY3-222" fmla="*/ 90620 h 4109727"/>
                  <a:gd name="connsiteX4-223" fmla="*/ 4931194 w 5055756"/>
                  <a:gd name="connsiteY4-224" fmla="*/ 282006 h 4109727"/>
                  <a:gd name="connsiteX5-225" fmla="*/ 5005622 w 5055756"/>
                  <a:gd name="connsiteY5-226" fmla="*/ 558452 h 4109727"/>
                  <a:gd name="connsiteX6-227" fmla="*/ 5005622 w 5055756"/>
                  <a:gd name="connsiteY6-228" fmla="*/ 3429243 h 4109727"/>
                  <a:gd name="connsiteX7-229" fmla="*/ 4367669 w 5055756"/>
                  <a:gd name="connsiteY7-230" fmla="*/ 3652527 h 4109727"/>
                  <a:gd name="connsiteX8-231" fmla="*/ 2315585 w 5055756"/>
                  <a:gd name="connsiteY8-232" fmla="*/ 3992768 h 4109727"/>
                  <a:gd name="connsiteX9-233" fmla="*/ 1390553 w 5055756"/>
                  <a:gd name="connsiteY9-234" fmla="*/ 4109727 h 4109727"/>
                  <a:gd name="connsiteX10-235" fmla="*/ 316664 w 5055756"/>
                  <a:gd name="connsiteY10-236" fmla="*/ 3992768 h 4109727"/>
                  <a:gd name="connsiteX11-237" fmla="*/ 104013 w 5055756"/>
                  <a:gd name="connsiteY11-238" fmla="*/ 3886443 h 4109727"/>
                  <a:gd name="connsiteX12-239" fmla="*/ 104013 w 5055756"/>
                  <a:gd name="connsiteY12-240" fmla="*/ 2780657 h 4109727"/>
                  <a:gd name="connsiteX13-241" fmla="*/ 50850 w 5055756"/>
                  <a:gd name="connsiteY13-242" fmla="*/ 1462220 h 4109727"/>
                  <a:gd name="connsiteX14-243" fmla="*/ 61483 w 5055756"/>
                  <a:gd name="connsiteY14-244" fmla="*/ 250108 h 4109727"/>
                  <a:gd name="connsiteX0-245" fmla="*/ 61483 w 5055756"/>
                  <a:gd name="connsiteY0-246" fmla="*/ 250108 h 4109727"/>
                  <a:gd name="connsiteX1-247" fmla="*/ 1199166 w 5055756"/>
                  <a:gd name="connsiteY1-248" fmla="*/ 5559 h 4109727"/>
                  <a:gd name="connsiteX2-249" fmla="*/ 1890283 w 5055756"/>
                  <a:gd name="connsiteY2-250" fmla="*/ 79987 h 4109727"/>
                  <a:gd name="connsiteX3-251" fmla="*/ 3644655 w 5055756"/>
                  <a:gd name="connsiteY3-252" fmla="*/ 90620 h 4109727"/>
                  <a:gd name="connsiteX4-253" fmla="*/ 4931194 w 5055756"/>
                  <a:gd name="connsiteY4-254" fmla="*/ 282006 h 4109727"/>
                  <a:gd name="connsiteX5-255" fmla="*/ 5005622 w 5055756"/>
                  <a:gd name="connsiteY5-256" fmla="*/ 558452 h 4109727"/>
                  <a:gd name="connsiteX6-257" fmla="*/ 5005622 w 5055756"/>
                  <a:gd name="connsiteY6-258" fmla="*/ 3429243 h 4109727"/>
                  <a:gd name="connsiteX7-259" fmla="*/ 4367669 w 5055756"/>
                  <a:gd name="connsiteY7-260" fmla="*/ 3652527 h 4109727"/>
                  <a:gd name="connsiteX8-261" fmla="*/ 2315585 w 5055756"/>
                  <a:gd name="connsiteY8-262" fmla="*/ 3992768 h 4109727"/>
                  <a:gd name="connsiteX9-263" fmla="*/ 1390553 w 5055756"/>
                  <a:gd name="connsiteY9-264" fmla="*/ 4109727 h 4109727"/>
                  <a:gd name="connsiteX10-265" fmla="*/ 316664 w 5055756"/>
                  <a:gd name="connsiteY10-266" fmla="*/ 3992768 h 4109727"/>
                  <a:gd name="connsiteX11-267" fmla="*/ 104013 w 5055756"/>
                  <a:gd name="connsiteY11-268" fmla="*/ 3886443 h 4109727"/>
                  <a:gd name="connsiteX12-269" fmla="*/ 104013 w 5055756"/>
                  <a:gd name="connsiteY12-270" fmla="*/ 2780657 h 4109727"/>
                  <a:gd name="connsiteX13-271" fmla="*/ 50850 w 5055756"/>
                  <a:gd name="connsiteY13-272" fmla="*/ 1462220 h 4109727"/>
                  <a:gd name="connsiteX14-273" fmla="*/ 61483 w 5055756"/>
                  <a:gd name="connsiteY14-274" fmla="*/ 250108 h 4109727"/>
                  <a:gd name="connsiteX0-275" fmla="*/ 61483 w 5055756"/>
                  <a:gd name="connsiteY0-276" fmla="*/ 277365 h 4136984"/>
                  <a:gd name="connsiteX1-277" fmla="*/ 1199166 w 5055756"/>
                  <a:gd name="connsiteY1-278" fmla="*/ 32816 h 4136984"/>
                  <a:gd name="connsiteX2-279" fmla="*/ 2219892 w 5055756"/>
                  <a:gd name="connsiteY2-280" fmla="*/ 11551 h 4136984"/>
                  <a:gd name="connsiteX3-281" fmla="*/ 3644655 w 5055756"/>
                  <a:gd name="connsiteY3-282" fmla="*/ 117877 h 4136984"/>
                  <a:gd name="connsiteX4-283" fmla="*/ 4931194 w 5055756"/>
                  <a:gd name="connsiteY4-284" fmla="*/ 309263 h 4136984"/>
                  <a:gd name="connsiteX5-285" fmla="*/ 5005622 w 5055756"/>
                  <a:gd name="connsiteY5-286" fmla="*/ 585709 h 4136984"/>
                  <a:gd name="connsiteX6-287" fmla="*/ 5005622 w 5055756"/>
                  <a:gd name="connsiteY6-288" fmla="*/ 3456500 h 4136984"/>
                  <a:gd name="connsiteX7-289" fmla="*/ 4367669 w 5055756"/>
                  <a:gd name="connsiteY7-290" fmla="*/ 3679784 h 4136984"/>
                  <a:gd name="connsiteX8-291" fmla="*/ 2315585 w 5055756"/>
                  <a:gd name="connsiteY8-292" fmla="*/ 4020025 h 4136984"/>
                  <a:gd name="connsiteX9-293" fmla="*/ 1390553 w 5055756"/>
                  <a:gd name="connsiteY9-294" fmla="*/ 4136984 h 4136984"/>
                  <a:gd name="connsiteX10-295" fmla="*/ 316664 w 5055756"/>
                  <a:gd name="connsiteY10-296" fmla="*/ 4020025 h 4136984"/>
                  <a:gd name="connsiteX11-297" fmla="*/ 104013 w 5055756"/>
                  <a:gd name="connsiteY11-298" fmla="*/ 3913700 h 4136984"/>
                  <a:gd name="connsiteX12-299" fmla="*/ 104013 w 5055756"/>
                  <a:gd name="connsiteY12-300" fmla="*/ 2807914 h 4136984"/>
                  <a:gd name="connsiteX13-301" fmla="*/ 50850 w 5055756"/>
                  <a:gd name="connsiteY13-302" fmla="*/ 1489477 h 4136984"/>
                  <a:gd name="connsiteX14-303" fmla="*/ 61483 w 5055756"/>
                  <a:gd name="connsiteY14-304" fmla="*/ 277365 h 4136984"/>
                  <a:gd name="connsiteX0-305" fmla="*/ 61483 w 5055756"/>
                  <a:gd name="connsiteY0-306" fmla="*/ 269885 h 4129504"/>
                  <a:gd name="connsiteX1-307" fmla="*/ 1050310 w 5055756"/>
                  <a:gd name="connsiteY1-308" fmla="*/ 46601 h 4129504"/>
                  <a:gd name="connsiteX2-309" fmla="*/ 2219892 w 5055756"/>
                  <a:gd name="connsiteY2-310" fmla="*/ 4071 h 4129504"/>
                  <a:gd name="connsiteX3-311" fmla="*/ 3644655 w 5055756"/>
                  <a:gd name="connsiteY3-312" fmla="*/ 110397 h 4129504"/>
                  <a:gd name="connsiteX4-313" fmla="*/ 4931194 w 5055756"/>
                  <a:gd name="connsiteY4-314" fmla="*/ 301783 h 4129504"/>
                  <a:gd name="connsiteX5-315" fmla="*/ 5005622 w 5055756"/>
                  <a:gd name="connsiteY5-316" fmla="*/ 578229 h 4129504"/>
                  <a:gd name="connsiteX6-317" fmla="*/ 5005622 w 5055756"/>
                  <a:gd name="connsiteY6-318" fmla="*/ 3449020 h 4129504"/>
                  <a:gd name="connsiteX7-319" fmla="*/ 4367669 w 5055756"/>
                  <a:gd name="connsiteY7-320" fmla="*/ 3672304 h 4129504"/>
                  <a:gd name="connsiteX8-321" fmla="*/ 2315585 w 5055756"/>
                  <a:gd name="connsiteY8-322" fmla="*/ 4012545 h 4129504"/>
                  <a:gd name="connsiteX9-323" fmla="*/ 1390553 w 5055756"/>
                  <a:gd name="connsiteY9-324" fmla="*/ 4129504 h 4129504"/>
                  <a:gd name="connsiteX10-325" fmla="*/ 316664 w 5055756"/>
                  <a:gd name="connsiteY10-326" fmla="*/ 4012545 h 4129504"/>
                  <a:gd name="connsiteX11-327" fmla="*/ 104013 w 5055756"/>
                  <a:gd name="connsiteY11-328" fmla="*/ 3906220 h 4129504"/>
                  <a:gd name="connsiteX12-329" fmla="*/ 104013 w 5055756"/>
                  <a:gd name="connsiteY12-330" fmla="*/ 2800434 h 4129504"/>
                  <a:gd name="connsiteX13-331" fmla="*/ 50850 w 5055756"/>
                  <a:gd name="connsiteY13-332" fmla="*/ 1481997 h 4129504"/>
                  <a:gd name="connsiteX14-333" fmla="*/ 61483 w 5055756"/>
                  <a:gd name="connsiteY14-334" fmla="*/ 269885 h 4129504"/>
                  <a:gd name="connsiteX0-335" fmla="*/ 61483 w 5055756"/>
                  <a:gd name="connsiteY0-336" fmla="*/ 270633 h 4130252"/>
                  <a:gd name="connsiteX1-337" fmla="*/ 1050310 w 5055756"/>
                  <a:gd name="connsiteY1-338" fmla="*/ 47349 h 4130252"/>
                  <a:gd name="connsiteX2-339" fmla="*/ 2219892 w 5055756"/>
                  <a:gd name="connsiteY2-340" fmla="*/ 4819 h 4130252"/>
                  <a:gd name="connsiteX3-341" fmla="*/ 3687185 w 5055756"/>
                  <a:gd name="connsiteY3-342" fmla="*/ 121778 h 4130252"/>
                  <a:gd name="connsiteX4-343" fmla="*/ 4931194 w 5055756"/>
                  <a:gd name="connsiteY4-344" fmla="*/ 302531 h 4130252"/>
                  <a:gd name="connsiteX5-345" fmla="*/ 5005622 w 5055756"/>
                  <a:gd name="connsiteY5-346" fmla="*/ 578977 h 4130252"/>
                  <a:gd name="connsiteX6-347" fmla="*/ 5005622 w 5055756"/>
                  <a:gd name="connsiteY6-348" fmla="*/ 3449768 h 4130252"/>
                  <a:gd name="connsiteX7-349" fmla="*/ 4367669 w 5055756"/>
                  <a:gd name="connsiteY7-350" fmla="*/ 3673052 h 4130252"/>
                  <a:gd name="connsiteX8-351" fmla="*/ 2315585 w 5055756"/>
                  <a:gd name="connsiteY8-352" fmla="*/ 4013293 h 4130252"/>
                  <a:gd name="connsiteX9-353" fmla="*/ 1390553 w 5055756"/>
                  <a:gd name="connsiteY9-354" fmla="*/ 4130252 h 4130252"/>
                  <a:gd name="connsiteX10-355" fmla="*/ 316664 w 5055756"/>
                  <a:gd name="connsiteY10-356" fmla="*/ 4013293 h 4130252"/>
                  <a:gd name="connsiteX11-357" fmla="*/ 104013 w 5055756"/>
                  <a:gd name="connsiteY11-358" fmla="*/ 3906968 h 4130252"/>
                  <a:gd name="connsiteX12-359" fmla="*/ 104013 w 5055756"/>
                  <a:gd name="connsiteY12-360" fmla="*/ 2801182 h 4130252"/>
                  <a:gd name="connsiteX13-361" fmla="*/ 50850 w 5055756"/>
                  <a:gd name="connsiteY13-362" fmla="*/ 1482745 h 4130252"/>
                  <a:gd name="connsiteX14-363" fmla="*/ 61483 w 5055756"/>
                  <a:gd name="connsiteY14-364" fmla="*/ 270633 h 4130252"/>
                  <a:gd name="connsiteX0-365" fmla="*/ 61483 w 5048734"/>
                  <a:gd name="connsiteY0-366" fmla="*/ 270633 h 4130252"/>
                  <a:gd name="connsiteX1-367" fmla="*/ 1050310 w 5048734"/>
                  <a:gd name="connsiteY1-368" fmla="*/ 47349 h 4130252"/>
                  <a:gd name="connsiteX2-369" fmla="*/ 2219892 w 5048734"/>
                  <a:gd name="connsiteY2-370" fmla="*/ 4819 h 4130252"/>
                  <a:gd name="connsiteX3-371" fmla="*/ 3687185 w 5048734"/>
                  <a:gd name="connsiteY3-372" fmla="*/ 121778 h 4130252"/>
                  <a:gd name="connsiteX4-373" fmla="*/ 4931194 w 5048734"/>
                  <a:gd name="connsiteY4-374" fmla="*/ 302531 h 4130252"/>
                  <a:gd name="connsiteX5-375" fmla="*/ 4984357 w 5048734"/>
                  <a:gd name="connsiteY5-376" fmla="*/ 1387051 h 4130252"/>
                  <a:gd name="connsiteX6-377" fmla="*/ 5005622 w 5048734"/>
                  <a:gd name="connsiteY6-378" fmla="*/ 3449768 h 4130252"/>
                  <a:gd name="connsiteX7-379" fmla="*/ 4367669 w 5048734"/>
                  <a:gd name="connsiteY7-380" fmla="*/ 3673052 h 4130252"/>
                  <a:gd name="connsiteX8-381" fmla="*/ 2315585 w 5048734"/>
                  <a:gd name="connsiteY8-382" fmla="*/ 4013293 h 4130252"/>
                  <a:gd name="connsiteX9-383" fmla="*/ 1390553 w 5048734"/>
                  <a:gd name="connsiteY9-384" fmla="*/ 4130252 h 4130252"/>
                  <a:gd name="connsiteX10-385" fmla="*/ 316664 w 5048734"/>
                  <a:gd name="connsiteY10-386" fmla="*/ 4013293 h 4130252"/>
                  <a:gd name="connsiteX11-387" fmla="*/ 104013 w 5048734"/>
                  <a:gd name="connsiteY11-388" fmla="*/ 3906968 h 4130252"/>
                  <a:gd name="connsiteX12-389" fmla="*/ 104013 w 5048734"/>
                  <a:gd name="connsiteY12-390" fmla="*/ 2801182 h 4130252"/>
                  <a:gd name="connsiteX13-391" fmla="*/ 50850 w 5048734"/>
                  <a:gd name="connsiteY13-392" fmla="*/ 1482745 h 4130252"/>
                  <a:gd name="connsiteX14-393" fmla="*/ 61483 w 5048734"/>
                  <a:gd name="connsiteY14-394" fmla="*/ 270633 h 4130252"/>
                  <a:gd name="connsiteX0-395" fmla="*/ 61483 w 5016577"/>
                  <a:gd name="connsiteY0-396" fmla="*/ 270633 h 4130252"/>
                  <a:gd name="connsiteX1-397" fmla="*/ 1050310 w 5016577"/>
                  <a:gd name="connsiteY1-398" fmla="*/ 47349 h 4130252"/>
                  <a:gd name="connsiteX2-399" fmla="*/ 2219892 w 5016577"/>
                  <a:gd name="connsiteY2-400" fmla="*/ 4819 h 4130252"/>
                  <a:gd name="connsiteX3-401" fmla="*/ 3687185 w 5016577"/>
                  <a:gd name="connsiteY3-402" fmla="*/ 121778 h 4130252"/>
                  <a:gd name="connsiteX4-403" fmla="*/ 4931194 w 5016577"/>
                  <a:gd name="connsiteY4-404" fmla="*/ 302531 h 4130252"/>
                  <a:gd name="connsiteX5-405" fmla="*/ 4782339 w 5016577"/>
                  <a:gd name="connsiteY5-406" fmla="*/ 1620967 h 4130252"/>
                  <a:gd name="connsiteX6-407" fmla="*/ 5005622 w 5016577"/>
                  <a:gd name="connsiteY6-408" fmla="*/ 3449768 h 4130252"/>
                  <a:gd name="connsiteX7-409" fmla="*/ 4367669 w 5016577"/>
                  <a:gd name="connsiteY7-410" fmla="*/ 3673052 h 4130252"/>
                  <a:gd name="connsiteX8-411" fmla="*/ 2315585 w 5016577"/>
                  <a:gd name="connsiteY8-412" fmla="*/ 4013293 h 4130252"/>
                  <a:gd name="connsiteX9-413" fmla="*/ 1390553 w 5016577"/>
                  <a:gd name="connsiteY9-414" fmla="*/ 4130252 h 4130252"/>
                  <a:gd name="connsiteX10-415" fmla="*/ 316664 w 5016577"/>
                  <a:gd name="connsiteY10-416" fmla="*/ 4013293 h 4130252"/>
                  <a:gd name="connsiteX11-417" fmla="*/ 104013 w 5016577"/>
                  <a:gd name="connsiteY11-418" fmla="*/ 3906968 h 4130252"/>
                  <a:gd name="connsiteX12-419" fmla="*/ 104013 w 5016577"/>
                  <a:gd name="connsiteY12-420" fmla="*/ 2801182 h 4130252"/>
                  <a:gd name="connsiteX13-421" fmla="*/ 50850 w 5016577"/>
                  <a:gd name="connsiteY13-422" fmla="*/ 1482745 h 4130252"/>
                  <a:gd name="connsiteX14-423" fmla="*/ 61483 w 5016577"/>
                  <a:gd name="connsiteY14-424" fmla="*/ 270633 h 4130252"/>
                  <a:gd name="connsiteX0-425" fmla="*/ 61483 w 5018197"/>
                  <a:gd name="connsiteY0-426" fmla="*/ 270633 h 4130252"/>
                  <a:gd name="connsiteX1-427" fmla="*/ 1050310 w 5018197"/>
                  <a:gd name="connsiteY1-428" fmla="*/ 47349 h 4130252"/>
                  <a:gd name="connsiteX2-429" fmla="*/ 2219892 w 5018197"/>
                  <a:gd name="connsiteY2-430" fmla="*/ 4819 h 4130252"/>
                  <a:gd name="connsiteX3-431" fmla="*/ 3687185 w 5018197"/>
                  <a:gd name="connsiteY3-432" fmla="*/ 121778 h 4130252"/>
                  <a:gd name="connsiteX4-433" fmla="*/ 4665380 w 5018197"/>
                  <a:gd name="connsiteY4-434" fmla="*/ 589610 h 4130252"/>
                  <a:gd name="connsiteX5-435" fmla="*/ 4782339 w 5018197"/>
                  <a:gd name="connsiteY5-436" fmla="*/ 1620967 h 4130252"/>
                  <a:gd name="connsiteX6-437" fmla="*/ 5005622 w 5018197"/>
                  <a:gd name="connsiteY6-438" fmla="*/ 3449768 h 4130252"/>
                  <a:gd name="connsiteX7-439" fmla="*/ 4367669 w 5018197"/>
                  <a:gd name="connsiteY7-440" fmla="*/ 3673052 h 4130252"/>
                  <a:gd name="connsiteX8-441" fmla="*/ 2315585 w 5018197"/>
                  <a:gd name="connsiteY8-442" fmla="*/ 4013293 h 4130252"/>
                  <a:gd name="connsiteX9-443" fmla="*/ 1390553 w 5018197"/>
                  <a:gd name="connsiteY9-444" fmla="*/ 4130252 h 4130252"/>
                  <a:gd name="connsiteX10-445" fmla="*/ 316664 w 5018197"/>
                  <a:gd name="connsiteY10-446" fmla="*/ 4013293 h 4130252"/>
                  <a:gd name="connsiteX11-447" fmla="*/ 104013 w 5018197"/>
                  <a:gd name="connsiteY11-448" fmla="*/ 3906968 h 4130252"/>
                  <a:gd name="connsiteX12-449" fmla="*/ 104013 w 5018197"/>
                  <a:gd name="connsiteY12-450" fmla="*/ 2801182 h 4130252"/>
                  <a:gd name="connsiteX13-451" fmla="*/ 50850 w 5018197"/>
                  <a:gd name="connsiteY13-452" fmla="*/ 1482745 h 4130252"/>
                  <a:gd name="connsiteX14-453" fmla="*/ 61483 w 5018197"/>
                  <a:gd name="connsiteY14-454" fmla="*/ 270633 h 4130252"/>
                  <a:gd name="connsiteX0-455" fmla="*/ 61483 w 5017302"/>
                  <a:gd name="connsiteY0-456" fmla="*/ 270633 h 4130252"/>
                  <a:gd name="connsiteX1-457" fmla="*/ 1050310 w 5017302"/>
                  <a:gd name="connsiteY1-458" fmla="*/ 47349 h 4130252"/>
                  <a:gd name="connsiteX2-459" fmla="*/ 2219892 w 5017302"/>
                  <a:gd name="connsiteY2-460" fmla="*/ 4819 h 4130252"/>
                  <a:gd name="connsiteX3-461" fmla="*/ 3687185 w 5017302"/>
                  <a:gd name="connsiteY3-462" fmla="*/ 121778 h 4130252"/>
                  <a:gd name="connsiteX4-463" fmla="*/ 4803604 w 5017302"/>
                  <a:gd name="connsiteY4-464" fmla="*/ 525815 h 4130252"/>
                  <a:gd name="connsiteX5-465" fmla="*/ 4782339 w 5017302"/>
                  <a:gd name="connsiteY5-466" fmla="*/ 1620967 h 4130252"/>
                  <a:gd name="connsiteX6-467" fmla="*/ 5005622 w 5017302"/>
                  <a:gd name="connsiteY6-468" fmla="*/ 3449768 h 4130252"/>
                  <a:gd name="connsiteX7-469" fmla="*/ 4367669 w 5017302"/>
                  <a:gd name="connsiteY7-470" fmla="*/ 3673052 h 4130252"/>
                  <a:gd name="connsiteX8-471" fmla="*/ 2315585 w 5017302"/>
                  <a:gd name="connsiteY8-472" fmla="*/ 4013293 h 4130252"/>
                  <a:gd name="connsiteX9-473" fmla="*/ 1390553 w 5017302"/>
                  <a:gd name="connsiteY9-474" fmla="*/ 4130252 h 4130252"/>
                  <a:gd name="connsiteX10-475" fmla="*/ 316664 w 5017302"/>
                  <a:gd name="connsiteY10-476" fmla="*/ 4013293 h 4130252"/>
                  <a:gd name="connsiteX11-477" fmla="*/ 104013 w 5017302"/>
                  <a:gd name="connsiteY11-478" fmla="*/ 3906968 h 4130252"/>
                  <a:gd name="connsiteX12-479" fmla="*/ 104013 w 5017302"/>
                  <a:gd name="connsiteY12-480" fmla="*/ 2801182 h 4130252"/>
                  <a:gd name="connsiteX13-481" fmla="*/ 50850 w 5017302"/>
                  <a:gd name="connsiteY13-482" fmla="*/ 1482745 h 4130252"/>
                  <a:gd name="connsiteX14-483" fmla="*/ 61483 w 5017302"/>
                  <a:gd name="connsiteY14-484" fmla="*/ 270633 h 4130252"/>
                  <a:gd name="connsiteX0-485" fmla="*/ 61483 w 5017302"/>
                  <a:gd name="connsiteY0-486" fmla="*/ 270633 h 4130252"/>
                  <a:gd name="connsiteX1-487" fmla="*/ 1050310 w 5017302"/>
                  <a:gd name="connsiteY1-488" fmla="*/ 47349 h 4130252"/>
                  <a:gd name="connsiteX2-489" fmla="*/ 2219892 w 5017302"/>
                  <a:gd name="connsiteY2-490" fmla="*/ 4819 h 4130252"/>
                  <a:gd name="connsiteX3-491" fmla="*/ 3687185 w 5017302"/>
                  <a:gd name="connsiteY3-492" fmla="*/ 121778 h 4130252"/>
                  <a:gd name="connsiteX4-493" fmla="*/ 4803604 w 5017302"/>
                  <a:gd name="connsiteY4-494" fmla="*/ 525815 h 4130252"/>
                  <a:gd name="connsiteX5-495" fmla="*/ 4782339 w 5017302"/>
                  <a:gd name="connsiteY5-496" fmla="*/ 1620967 h 4130252"/>
                  <a:gd name="connsiteX6-497" fmla="*/ 5005622 w 5017302"/>
                  <a:gd name="connsiteY6-498" fmla="*/ 3449768 h 4130252"/>
                  <a:gd name="connsiteX7-499" fmla="*/ 4367669 w 5017302"/>
                  <a:gd name="connsiteY7-500" fmla="*/ 3673052 h 4130252"/>
                  <a:gd name="connsiteX8-501" fmla="*/ 2315585 w 5017302"/>
                  <a:gd name="connsiteY8-502" fmla="*/ 4013293 h 4130252"/>
                  <a:gd name="connsiteX9-503" fmla="*/ 1390553 w 5017302"/>
                  <a:gd name="connsiteY9-504" fmla="*/ 4130252 h 4130252"/>
                  <a:gd name="connsiteX10-505" fmla="*/ 316664 w 5017302"/>
                  <a:gd name="connsiteY10-506" fmla="*/ 4013293 h 4130252"/>
                  <a:gd name="connsiteX11-507" fmla="*/ 104013 w 5017302"/>
                  <a:gd name="connsiteY11-508" fmla="*/ 3906968 h 4130252"/>
                  <a:gd name="connsiteX12-509" fmla="*/ 104013 w 5017302"/>
                  <a:gd name="connsiteY12-510" fmla="*/ 2801182 h 4130252"/>
                  <a:gd name="connsiteX13-511" fmla="*/ 50850 w 5017302"/>
                  <a:gd name="connsiteY13-512" fmla="*/ 1482745 h 4130252"/>
                  <a:gd name="connsiteX14-513" fmla="*/ 61483 w 5017302"/>
                  <a:gd name="connsiteY14-514" fmla="*/ 270633 h 4130252"/>
                  <a:gd name="connsiteX0-515" fmla="*/ 61483 w 5017302"/>
                  <a:gd name="connsiteY0-516" fmla="*/ 270633 h 4130252"/>
                  <a:gd name="connsiteX1-517" fmla="*/ 1050310 w 5017302"/>
                  <a:gd name="connsiteY1-518" fmla="*/ 47349 h 4130252"/>
                  <a:gd name="connsiteX2-519" fmla="*/ 2219892 w 5017302"/>
                  <a:gd name="connsiteY2-520" fmla="*/ 4819 h 4130252"/>
                  <a:gd name="connsiteX3-521" fmla="*/ 3687185 w 5017302"/>
                  <a:gd name="connsiteY3-522" fmla="*/ 121778 h 4130252"/>
                  <a:gd name="connsiteX4-523" fmla="*/ 4803604 w 5017302"/>
                  <a:gd name="connsiteY4-524" fmla="*/ 525815 h 4130252"/>
                  <a:gd name="connsiteX5-525" fmla="*/ 4782339 w 5017302"/>
                  <a:gd name="connsiteY5-526" fmla="*/ 1620967 h 4130252"/>
                  <a:gd name="connsiteX6-527" fmla="*/ 5005622 w 5017302"/>
                  <a:gd name="connsiteY6-528" fmla="*/ 3449768 h 4130252"/>
                  <a:gd name="connsiteX7-529" fmla="*/ 4367669 w 5017302"/>
                  <a:gd name="connsiteY7-530" fmla="*/ 3673052 h 4130252"/>
                  <a:gd name="connsiteX8-531" fmla="*/ 2315585 w 5017302"/>
                  <a:gd name="connsiteY8-532" fmla="*/ 4013293 h 4130252"/>
                  <a:gd name="connsiteX9-533" fmla="*/ 1390553 w 5017302"/>
                  <a:gd name="connsiteY9-534" fmla="*/ 4130252 h 4130252"/>
                  <a:gd name="connsiteX10-535" fmla="*/ 316664 w 5017302"/>
                  <a:gd name="connsiteY10-536" fmla="*/ 4013293 h 4130252"/>
                  <a:gd name="connsiteX11-537" fmla="*/ 104013 w 5017302"/>
                  <a:gd name="connsiteY11-538" fmla="*/ 3906968 h 4130252"/>
                  <a:gd name="connsiteX12-539" fmla="*/ 104013 w 5017302"/>
                  <a:gd name="connsiteY12-540" fmla="*/ 2801182 h 4130252"/>
                  <a:gd name="connsiteX13-541" fmla="*/ 50850 w 5017302"/>
                  <a:gd name="connsiteY13-542" fmla="*/ 1482745 h 4130252"/>
                  <a:gd name="connsiteX14-543" fmla="*/ 61483 w 5017302"/>
                  <a:gd name="connsiteY14-544" fmla="*/ 270633 h 4130252"/>
                  <a:gd name="connsiteX0-545" fmla="*/ 61483 w 5017302"/>
                  <a:gd name="connsiteY0-546" fmla="*/ 270633 h 4130252"/>
                  <a:gd name="connsiteX1-547" fmla="*/ 1050310 w 5017302"/>
                  <a:gd name="connsiteY1-548" fmla="*/ 47349 h 4130252"/>
                  <a:gd name="connsiteX2-549" fmla="*/ 2219892 w 5017302"/>
                  <a:gd name="connsiteY2-550" fmla="*/ 4819 h 4130252"/>
                  <a:gd name="connsiteX3-551" fmla="*/ 3687185 w 5017302"/>
                  <a:gd name="connsiteY3-552" fmla="*/ 121778 h 4130252"/>
                  <a:gd name="connsiteX4-553" fmla="*/ 4803604 w 5017302"/>
                  <a:gd name="connsiteY4-554" fmla="*/ 525815 h 4130252"/>
                  <a:gd name="connsiteX5-555" fmla="*/ 4782339 w 5017302"/>
                  <a:gd name="connsiteY5-556" fmla="*/ 1620967 h 4130252"/>
                  <a:gd name="connsiteX6-557" fmla="*/ 5005622 w 5017302"/>
                  <a:gd name="connsiteY6-558" fmla="*/ 3449768 h 4130252"/>
                  <a:gd name="connsiteX7-559" fmla="*/ 4367669 w 5017302"/>
                  <a:gd name="connsiteY7-560" fmla="*/ 3673052 h 4130252"/>
                  <a:gd name="connsiteX8-561" fmla="*/ 2315585 w 5017302"/>
                  <a:gd name="connsiteY8-562" fmla="*/ 4013293 h 4130252"/>
                  <a:gd name="connsiteX9-563" fmla="*/ 1390553 w 5017302"/>
                  <a:gd name="connsiteY9-564" fmla="*/ 4130252 h 4130252"/>
                  <a:gd name="connsiteX10-565" fmla="*/ 316664 w 5017302"/>
                  <a:gd name="connsiteY10-566" fmla="*/ 4013293 h 4130252"/>
                  <a:gd name="connsiteX11-567" fmla="*/ 104013 w 5017302"/>
                  <a:gd name="connsiteY11-568" fmla="*/ 3906968 h 4130252"/>
                  <a:gd name="connsiteX12-569" fmla="*/ 104013 w 5017302"/>
                  <a:gd name="connsiteY12-570" fmla="*/ 2801182 h 4130252"/>
                  <a:gd name="connsiteX13-571" fmla="*/ 50850 w 5017302"/>
                  <a:gd name="connsiteY13-572" fmla="*/ 1482745 h 4130252"/>
                  <a:gd name="connsiteX14-573" fmla="*/ 61483 w 5017302"/>
                  <a:gd name="connsiteY14-574" fmla="*/ 270633 h 4130252"/>
                  <a:gd name="connsiteX0-575" fmla="*/ 61483 w 5023860"/>
                  <a:gd name="connsiteY0-576" fmla="*/ 270633 h 4130252"/>
                  <a:gd name="connsiteX1-577" fmla="*/ 1050310 w 5023860"/>
                  <a:gd name="connsiteY1-578" fmla="*/ 47349 h 4130252"/>
                  <a:gd name="connsiteX2-579" fmla="*/ 2219892 w 5023860"/>
                  <a:gd name="connsiteY2-580" fmla="*/ 4819 h 4130252"/>
                  <a:gd name="connsiteX3-581" fmla="*/ 3687185 w 5023860"/>
                  <a:gd name="connsiteY3-582" fmla="*/ 121778 h 4130252"/>
                  <a:gd name="connsiteX4-583" fmla="*/ 4803604 w 5023860"/>
                  <a:gd name="connsiteY4-584" fmla="*/ 525815 h 4130252"/>
                  <a:gd name="connsiteX5-585" fmla="*/ 4846135 w 5023860"/>
                  <a:gd name="connsiteY5-586" fmla="*/ 1610335 h 4130252"/>
                  <a:gd name="connsiteX6-587" fmla="*/ 5005622 w 5023860"/>
                  <a:gd name="connsiteY6-588" fmla="*/ 3449768 h 4130252"/>
                  <a:gd name="connsiteX7-589" fmla="*/ 4367669 w 5023860"/>
                  <a:gd name="connsiteY7-590" fmla="*/ 3673052 h 4130252"/>
                  <a:gd name="connsiteX8-591" fmla="*/ 2315585 w 5023860"/>
                  <a:gd name="connsiteY8-592" fmla="*/ 4013293 h 4130252"/>
                  <a:gd name="connsiteX9-593" fmla="*/ 1390553 w 5023860"/>
                  <a:gd name="connsiteY9-594" fmla="*/ 4130252 h 4130252"/>
                  <a:gd name="connsiteX10-595" fmla="*/ 316664 w 5023860"/>
                  <a:gd name="connsiteY10-596" fmla="*/ 4013293 h 4130252"/>
                  <a:gd name="connsiteX11-597" fmla="*/ 104013 w 5023860"/>
                  <a:gd name="connsiteY11-598" fmla="*/ 3906968 h 4130252"/>
                  <a:gd name="connsiteX12-599" fmla="*/ 104013 w 5023860"/>
                  <a:gd name="connsiteY12-600" fmla="*/ 2801182 h 4130252"/>
                  <a:gd name="connsiteX13-601" fmla="*/ 50850 w 5023860"/>
                  <a:gd name="connsiteY13-602" fmla="*/ 1482745 h 4130252"/>
                  <a:gd name="connsiteX14-603" fmla="*/ 61483 w 5023860"/>
                  <a:gd name="connsiteY14-604" fmla="*/ 270633 h 4130252"/>
                  <a:gd name="connsiteX0-605" fmla="*/ 61483 w 5023860"/>
                  <a:gd name="connsiteY0-606" fmla="*/ 270633 h 4130252"/>
                  <a:gd name="connsiteX1-607" fmla="*/ 1050310 w 5023860"/>
                  <a:gd name="connsiteY1-608" fmla="*/ 47349 h 4130252"/>
                  <a:gd name="connsiteX2-609" fmla="*/ 2219892 w 5023860"/>
                  <a:gd name="connsiteY2-610" fmla="*/ 4819 h 4130252"/>
                  <a:gd name="connsiteX3-611" fmla="*/ 3687185 w 5023860"/>
                  <a:gd name="connsiteY3-612" fmla="*/ 121778 h 4130252"/>
                  <a:gd name="connsiteX4-613" fmla="*/ 4803604 w 5023860"/>
                  <a:gd name="connsiteY4-614" fmla="*/ 525815 h 4130252"/>
                  <a:gd name="connsiteX5-615" fmla="*/ 4846135 w 5023860"/>
                  <a:gd name="connsiteY5-616" fmla="*/ 1610335 h 4130252"/>
                  <a:gd name="connsiteX6-617" fmla="*/ 5005622 w 5023860"/>
                  <a:gd name="connsiteY6-618" fmla="*/ 3449768 h 4130252"/>
                  <a:gd name="connsiteX7-619" fmla="*/ 4367669 w 5023860"/>
                  <a:gd name="connsiteY7-620" fmla="*/ 3673052 h 4130252"/>
                  <a:gd name="connsiteX8-621" fmla="*/ 2315585 w 5023860"/>
                  <a:gd name="connsiteY8-622" fmla="*/ 4013293 h 4130252"/>
                  <a:gd name="connsiteX9-623" fmla="*/ 1390553 w 5023860"/>
                  <a:gd name="connsiteY9-624" fmla="*/ 4130252 h 4130252"/>
                  <a:gd name="connsiteX10-625" fmla="*/ 316664 w 5023860"/>
                  <a:gd name="connsiteY10-626" fmla="*/ 4013293 h 4130252"/>
                  <a:gd name="connsiteX11-627" fmla="*/ 104013 w 5023860"/>
                  <a:gd name="connsiteY11-628" fmla="*/ 3906968 h 4130252"/>
                  <a:gd name="connsiteX12-629" fmla="*/ 104013 w 5023860"/>
                  <a:gd name="connsiteY12-630" fmla="*/ 2801182 h 4130252"/>
                  <a:gd name="connsiteX13-631" fmla="*/ 50850 w 5023860"/>
                  <a:gd name="connsiteY13-632" fmla="*/ 1482745 h 4130252"/>
                  <a:gd name="connsiteX14-633" fmla="*/ 61483 w 5023860"/>
                  <a:gd name="connsiteY14-634" fmla="*/ 270633 h 4130252"/>
                  <a:gd name="connsiteX0-635" fmla="*/ 61483 w 5023860"/>
                  <a:gd name="connsiteY0-636" fmla="*/ 270633 h 4130252"/>
                  <a:gd name="connsiteX1-637" fmla="*/ 1050310 w 5023860"/>
                  <a:gd name="connsiteY1-638" fmla="*/ 47349 h 4130252"/>
                  <a:gd name="connsiteX2-639" fmla="*/ 2219892 w 5023860"/>
                  <a:gd name="connsiteY2-640" fmla="*/ 4819 h 4130252"/>
                  <a:gd name="connsiteX3-641" fmla="*/ 3687185 w 5023860"/>
                  <a:gd name="connsiteY3-642" fmla="*/ 121778 h 4130252"/>
                  <a:gd name="connsiteX4-643" fmla="*/ 4803604 w 5023860"/>
                  <a:gd name="connsiteY4-644" fmla="*/ 525815 h 4130252"/>
                  <a:gd name="connsiteX5-645" fmla="*/ 4846135 w 5023860"/>
                  <a:gd name="connsiteY5-646" fmla="*/ 1610335 h 4130252"/>
                  <a:gd name="connsiteX6-647" fmla="*/ 5005622 w 5023860"/>
                  <a:gd name="connsiteY6-648" fmla="*/ 3449768 h 4130252"/>
                  <a:gd name="connsiteX7-649" fmla="*/ 4367669 w 5023860"/>
                  <a:gd name="connsiteY7-650" fmla="*/ 3673052 h 4130252"/>
                  <a:gd name="connsiteX8-651" fmla="*/ 2315585 w 5023860"/>
                  <a:gd name="connsiteY8-652" fmla="*/ 4013293 h 4130252"/>
                  <a:gd name="connsiteX9-653" fmla="*/ 1390553 w 5023860"/>
                  <a:gd name="connsiteY9-654" fmla="*/ 4130252 h 4130252"/>
                  <a:gd name="connsiteX10-655" fmla="*/ 316664 w 5023860"/>
                  <a:gd name="connsiteY10-656" fmla="*/ 4013293 h 4130252"/>
                  <a:gd name="connsiteX11-657" fmla="*/ 104013 w 5023860"/>
                  <a:gd name="connsiteY11-658" fmla="*/ 3906968 h 4130252"/>
                  <a:gd name="connsiteX12-659" fmla="*/ 104013 w 5023860"/>
                  <a:gd name="connsiteY12-660" fmla="*/ 2801182 h 4130252"/>
                  <a:gd name="connsiteX13-661" fmla="*/ 50850 w 5023860"/>
                  <a:gd name="connsiteY13-662" fmla="*/ 1482745 h 4130252"/>
                  <a:gd name="connsiteX14-663" fmla="*/ 61483 w 5023860"/>
                  <a:gd name="connsiteY14-664" fmla="*/ 270633 h 4130252"/>
                  <a:gd name="connsiteX0-665" fmla="*/ 61483 w 5021803"/>
                  <a:gd name="connsiteY0-666" fmla="*/ 270633 h 4130252"/>
                  <a:gd name="connsiteX1-667" fmla="*/ 1050310 w 5021803"/>
                  <a:gd name="connsiteY1-668" fmla="*/ 47349 h 4130252"/>
                  <a:gd name="connsiteX2-669" fmla="*/ 2219892 w 5021803"/>
                  <a:gd name="connsiteY2-670" fmla="*/ 4819 h 4130252"/>
                  <a:gd name="connsiteX3-671" fmla="*/ 3687185 w 5021803"/>
                  <a:gd name="connsiteY3-672" fmla="*/ 121778 h 4130252"/>
                  <a:gd name="connsiteX4-673" fmla="*/ 5016255 w 5021803"/>
                  <a:gd name="connsiteY4-674" fmla="*/ 621508 h 4130252"/>
                  <a:gd name="connsiteX5-675" fmla="*/ 4846135 w 5021803"/>
                  <a:gd name="connsiteY5-676" fmla="*/ 1610335 h 4130252"/>
                  <a:gd name="connsiteX6-677" fmla="*/ 5005622 w 5021803"/>
                  <a:gd name="connsiteY6-678" fmla="*/ 3449768 h 4130252"/>
                  <a:gd name="connsiteX7-679" fmla="*/ 4367669 w 5021803"/>
                  <a:gd name="connsiteY7-680" fmla="*/ 3673052 h 4130252"/>
                  <a:gd name="connsiteX8-681" fmla="*/ 2315585 w 5021803"/>
                  <a:gd name="connsiteY8-682" fmla="*/ 4013293 h 4130252"/>
                  <a:gd name="connsiteX9-683" fmla="*/ 1390553 w 5021803"/>
                  <a:gd name="connsiteY9-684" fmla="*/ 4130252 h 4130252"/>
                  <a:gd name="connsiteX10-685" fmla="*/ 316664 w 5021803"/>
                  <a:gd name="connsiteY10-686" fmla="*/ 4013293 h 4130252"/>
                  <a:gd name="connsiteX11-687" fmla="*/ 104013 w 5021803"/>
                  <a:gd name="connsiteY11-688" fmla="*/ 3906968 h 4130252"/>
                  <a:gd name="connsiteX12-689" fmla="*/ 104013 w 5021803"/>
                  <a:gd name="connsiteY12-690" fmla="*/ 2801182 h 4130252"/>
                  <a:gd name="connsiteX13-691" fmla="*/ 50850 w 5021803"/>
                  <a:gd name="connsiteY13-692" fmla="*/ 1482745 h 4130252"/>
                  <a:gd name="connsiteX14-693" fmla="*/ 61483 w 5021803"/>
                  <a:gd name="connsiteY14-694" fmla="*/ 270633 h 4130252"/>
                  <a:gd name="connsiteX0-695" fmla="*/ 44507 w 5089887"/>
                  <a:gd name="connsiteY0-696" fmla="*/ 281531 h 4130517"/>
                  <a:gd name="connsiteX1-697" fmla="*/ 1118394 w 5089887"/>
                  <a:gd name="connsiteY1-698" fmla="*/ 47614 h 4130517"/>
                  <a:gd name="connsiteX2-699" fmla="*/ 2287976 w 5089887"/>
                  <a:gd name="connsiteY2-700" fmla="*/ 5084 h 4130517"/>
                  <a:gd name="connsiteX3-701" fmla="*/ 3755269 w 5089887"/>
                  <a:gd name="connsiteY3-702" fmla="*/ 122043 h 4130517"/>
                  <a:gd name="connsiteX4-703" fmla="*/ 5084339 w 5089887"/>
                  <a:gd name="connsiteY4-704" fmla="*/ 621773 h 4130517"/>
                  <a:gd name="connsiteX5-705" fmla="*/ 4914219 w 5089887"/>
                  <a:gd name="connsiteY5-706" fmla="*/ 1610600 h 4130517"/>
                  <a:gd name="connsiteX6-707" fmla="*/ 5073706 w 5089887"/>
                  <a:gd name="connsiteY6-708" fmla="*/ 3450033 h 4130517"/>
                  <a:gd name="connsiteX7-709" fmla="*/ 4435753 w 5089887"/>
                  <a:gd name="connsiteY7-710" fmla="*/ 3673317 h 4130517"/>
                  <a:gd name="connsiteX8-711" fmla="*/ 2383669 w 5089887"/>
                  <a:gd name="connsiteY8-712" fmla="*/ 4013558 h 4130517"/>
                  <a:gd name="connsiteX9-713" fmla="*/ 1458637 w 5089887"/>
                  <a:gd name="connsiteY9-714" fmla="*/ 4130517 h 4130517"/>
                  <a:gd name="connsiteX10-715" fmla="*/ 384748 w 5089887"/>
                  <a:gd name="connsiteY10-716" fmla="*/ 4013558 h 4130517"/>
                  <a:gd name="connsiteX11-717" fmla="*/ 172097 w 5089887"/>
                  <a:gd name="connsiteY11-718" fmla="*/ 3907233 h 4130517"/>
                  <a:gd name="connsiteX12-719" fmla="*/ 172097 w 5089887"/>
                  <a:gd name="connsiteY12-720" fmla="*/ 2801447 h 4130517"/>
                  <a:gd name="connsiteX13-721" fmla="*/ 118934 w 5089887"/>
                  <a:gd name="connsiteY13-722" fmla="*/ 1483010 h 4130517"/>
                  <a:gd name="connsiteX14-723" fmla="*/ 44507 w 5089887"/>
                  <a:gd name="connsiteY14-724" fmla="*/ 281531 h 4130517"/>
                  <a:gd name="connsiteX0-725" fmla="*/ 44507 w 5105616"/>
                  <a:gd name="connsiteY0-726" fmla="*/ 281531 h 4130517"/>
                  <a:gd name="connsiteX1-727" fmla="*/ 1118394 w 5105616"/>
                  <a:gd name="connsiteY1-728" fmla="*/ 47614 h 4130517"/>
                  <a:gd name="connsiteX2-729" fmla="*/ 2287976 w 5105616"/>
                  <a:gd name="connsiteY2-730" fmla="*/ 5084 h 4130517"/>
                  <a:gd name="connsiteX3-731" fmla="*/ 3755269 w 5105616"/>
                  <a:gd name="connsiteY3-732" fmla="*/ 122043 h 4130517"/>
                  <a:gd name="connsiteX4-733" fmla="*/ 5105604 w 5105616"/>
                  <a:gd name="connsiteY4-734" fmla="*/ 643038 h 4130517"/>
                  <a:gd name="connsiteX5-735" fmla="*/ 4914219 w 5105616"/>
                  <a:gd name="connsiteY5-736" fmla="*/ 1610600 h 4130517"/>
                  <a:gd name="connsiteX6-737" fmla="*/ 5073706 w 5105616"/>
                  <a:gd name="connsiteY6-738" fmla="*/ 3450033 h 4130517"/>
                  <a:gd name="connsiteX7-739" fmla="*/ 4435753 w 5105616"/>
                  <a:gd name="connsiteY7-740" fmla="*/ 3673317 h 4130517"/>
                  <a:gd name="connsiteX8-741" fmla="*/ 2383669 w 5105616"/>
                  <a:gd name="connsiteY8-742" fmla="*/ 4013558 h 4130517"/>
                  <a:gd name="connsiteX9-743" fmla="*/ 1458637 w 5105616"/>
                  <a:gd name="connsiteY9-744" fmla="*/ 4130517 h 4130517"/>
                  <a:gd name="connsiteX10-745" fmla="*/ 384748 w 5105616"/>
                  <a:gd name="connsiteY10-746" fmla="*/ 4013558 h 4130517"/>
                  <a:gd name="connsiteX11-747" fmla="*/ 172097 w 5105616"/>
                  <a:gd name="connsiteY11-748" fmla="*/ 3907233 h 4130517"/>
                  <a:gd name="connsiteX12-749" fmla="*/ 172097 w 5105616"/>
                  <a:gd name="connsiteY12-750" fmla="*/ 2801447 h 4130517"/>
                  <a:gd name="connsiteX13-751" fmla="*/ 118934 w 5105616"/>
                  <a:gd name="connsiteY13-752" fmla="*/ 1483010 h 4130517"/>
                  <a:gd name="connsiteX14-753" fmla="*/ 44507 w 5105616"/>
                  <a:gd name="connsiteY14-754" fmla="*/ 281531 h 4130517"/>
                  <a:gd name="connsiteX0-755" fmla="*/ 44507 w 5105616"/>
                  <a:gd name="connsiteY0-756" fmla="*/ 281531 h 4167979"/>
                  <a:gd name="connsiteX1-757" fmla="*/ 1118394 w 5105616"/>
                  <a:gd name="connsiteY1-758" fmla="*/ 47614 h 4167979"/>
                  <a:gd name="connsiteX2-759" fmla="*/ 2287976 w 5105616"/>
                  <a:gd name="connsiteY2-760" fmla="*/ 5084 h 4167979"/>
                  <a:gd name="connsiteX3-761" fmla="*/ 3755269 w 5105616"/>
                  <a:gd name="connsiteY3-762" fmla="*/ 122043 h 4167979"/>
                  <a:gd name="connsiteX4-763" fmla="*/ 5105604 w 5105616"/>
                  <a:gd name="connsiteY4-764" fmla="*/ 643038 h 4167979"/>
                  <a:gd name="connsiteX5-765" fmla="*/ 4914219 w 5105616"/>
                  <a:gd name="connsiteY5-766" fmla="*/ 1610600 h 4167979"/>
                  <a:gd name="connsiteX6-767" fmla="*/ 5073706 w 5105616"/>
                  <a:gd name="connsiteY6-768" fmla="*/ 3450033 h 4167979"/>
                  <a:gd name="connsiteX7-769" fmla="*/ 4435753 w 5105616"/>
                  <a:gd name="connsiteY7-770" fmla="*/ 3673317 h 4167979"/>
                  <a:gd name="connsiteX8-771" fmla="*/ 2383669 w 5105616"/>
                  <a:gd name="connsiteY8-772" fmla="*/ 4013558 h 4167979"/>
                  <a:gd name="connsiteX9-773" fmla="*/ 1458637 w 5105616"/>
                  <a:gd name="connsiteY9-774" fmla="*/ 4130517 h 4167979"/>
                  <a:gd name="connsiteX10-775" fmla="*/ 1022701 w 5105616"/>
                  <a:gd name="connsiteY10-776" fmla="*/ 4151781 h 4167979"/>
                  <a:gd name="connsiteX11-777" fmla="*/ 172097 w 5105616"/>
                  <a:gd name="connsiteY11-778" fmla="*/ 3907233 h 4167979"/>
                  <a:gd name="connsiteX12-779" fmla="*/ 172097 w 5105616"/>
                  <a:gd name="connsiteY12-780" fmla="*/ 2801447 h 4167979"/>
                  <a:gd name="connsiteX13-781" fmla="*/ 118934 w 5105616"/>
                  <a:gd name="connsiteY13-782" fmla="*/ 1483010 h 4167979"/>
                  <a:gd name="connsiteX14-783" fmla="*/ 44507 w 5105616"/>
                  <a:gd name="connsiteY14-784" fmla="*/ 281531 h 4167979"/>
                  <a:gd name="connsiteX0-785" fmla="*/ 44507 w 5105616"/>
                  <a:gd name="connsiteY0-786" fmla="*/ 281531 h 4167979"/>
                  <a:gd name="connsiteX1-787" fmla="*/ 1118394 w 5105616"/>
                  <a:gd name="connsiteY1-788" fmla="*/ 47614 h 4167979"/>
                  <a:gd name="connsiteX2-789" fmla="*/ 2287976 w 5105616"/>
                  <a:gd name="connsiteY2-790" fmla="*/ 5084 h 4167979"/>
                  <a:gd name="connsiteX3-791" fmla="*/ 3755269 w 5105616"/>
                  <a:gd name="connsiteY3-792" fmla="*/ 122043 h 4167979"/>
                  <a:gd name="connsiteX4-793" fmla="*/ 5105604 w 5105616"/>
                  <a:gd name="connsiteY4-794" fmla="*/ 643038 h 4167979"/>
                  <a:gd name="connsiteX5-795" fmla="*/ 4914219 w 5105616"/>
                  <a:gd name="connsiteY5-796" fmla="*/ 1610600 h 4167979"/>
                  <a:gd name="connsiteX6-797" fmla="*/ 5073706 w 5105616"/>
                  <a:gd name="connsiteY6-798" fmla="*/ 3450033 h 4167979"/>
                  <a:gd name="connsiteX7-799" fmla="*/ 4435753 w 5105616"/>
                  <a:gd name="connsiteY7-800" fmla="*/ 3673317 h 4167979"/>
                  <a:gd name="connsiteX8-801" fmla="*/ 2383669 w 5105616"/>
                  <a:gd name="connsiteY8-802" fmla="*/ 4013558 h 4167979"/>
                  <a:gd name="connsiteX9-803" fmla="*/ 1458637 w 5105616"/>
                  <a:gd name="connsiteY9-804" fmla="*/ 4130517 h 4167979"/>
                  <a:gd name="connsiteX10-805" fmla="*/ 1022701 w 5105616"/>
                  <a:gd name="connsiteY10-806" fmla="*/ 4151781 h 4167979"/>
                  <a:gd name="connsiteX11-807" fmla="*/ 172097 w 5105616"/>
                  <a:gd name="connsiteY11-808" fmla="*/ 3907233 h 4167979"/>
                  <a:gd name="connsiteX12-809" fmla="*/ 172097 w 5105616"/>
                  <a:gd name="connsiteY12-810" fmla="*/ 2801447 h 4167979"/>
                  <a:gd name="connsiteX13-811" fmla="*/ 118934 w 5105616"/>
                  <a:gd name="connsiteY13-812" fmla="*/ 1483010 h 4167979"/>
                  <a:gd name="connsiteX14-813" fmla="*/ 44507 w 5105616"/>
                  <a:gd name="connsiteY14-814" fmla="*/ 281531 h 4167979"/>
                  <a:gd name="connsiteX0-815" fmla="*/ 44507 w 5105616"/>
                  <a:gd name="connsiteY0-816" fmla="*/ 281531 h 4167979"/>
                  <a:gd name="connsiteX1-817" fmla="*/ 1118394 w 5105616"/>
                  <a:gd name="connsiteY1-818" fmla="*/ 47614 h 4167979"/>
                  <a:gd name="connsiteX2-819" fmla="*/ 2287976 w 5105616"/>
                  <a:gd name="connsiteY2-820" fmla="*/ 5084 h 4167979"/>
                  <a:gd name="connsiteX3-821" fmla="*/ 3755269 w 5105616"/>
                  <a:gd name="connsiteY3-822" fmla="*/ 122043 h 4167979"/>
                  <a:gd name="connsiteX4-823" fmla="*/ 5105604 w 5105616"/>
                  <a:gd name="connsiteY4-824" fmla="*/ 643038 h 4167979"/>
                  <a:gd name="connsiteX5-825" fmla="*/ 4914219 w 5105616"/>
                  <a:gd name="connsiteY5-826" fmla="*/ 1610600 h 4167979"/>
                  <a:gd name="connsiteX6-827" fmla="*/ 5073706 w 5105616"/>
                  <a:gd name="connsiteY6-828" fmla="*/ 3450033 h 4167979"/>
                  <a:gd name="connsiteX7-829" fmla="*/ 4435753 w 5105616"/>
                  <a:gd name="connsiteY7-830" fmla="*/ 3673317 h 4167979"/>
                  <a:gd name="connsiteX8-831" fmla="*/ 2383669 w 5105616"/>
                  <a:gd name="connsiteY8-832" fmla="*/ 4013558 h 4167979"/>
                  <a:gd name="connsiteX9-833" fmla="*/ 1458637 w 5105616"/>
                  <a:gd name="connsiteY9-834" fmla="*/ 4130517 h 4167979"/>
                  <a:gd name="connsiteX10-835" fmla="*/ 1022701 w 5105616"/>
                  <a:gd name="connsiteY10-836" fmla="*/ 4151781 h 4167979"/>
                  <a:gd name="connsiteX11-837" fmla="*/ 172097 w 5105616"/>
                  <a:gd name="connsiteY11-838" fmla="*/ 3907233 h 4167979"/>
                  <a:gd name="connsiteX12-839" fmla="*/ 172097 w 5105616"/>
                  <a:gd name="connsiteY12-840" fmla="*/ 2801447 h 4167979"/>
                  <a:gd name="connsiteX13-841" fmla="*/ 118934 w 5105616"/>
                  <a:gd name="connsiteY13-842" fmla="*/ 1483010 h 4167979"/>
                  <a:gd name="connsiteX14-843" fmla="*/ 44507 w 5105616"/>
                  <a:gd name="connsiteY14-844" fmla="*/ 281531 h 4167979"/>
                  <a:gd name="connsiteX0-845" fmla="*/ 44507 w 5105616"/>
                  <a:gd name="connsiteY0-846" fmla="*/ 281531 h 4169550"/>
                  <a:gd name="connsiteX1-847" fmla="*/ 1118394 w 5105616"/>
                  <a:gd name="connsiteY1-848" fmla="*/ 47614 h 4169550"/>
                  <a:gd name="connsiteX2-849" fmla="*/ 2287976 w 5105616"/>
                  <a:gd name="connsiteY2-850" fmla="*/ 5084 h 4169550"/>
                  <a:gd name="connsiteX3-851" fmla="*/ 3755269 w 5105616"/>
                  <a:gd name="connsiteY3-852" fmla="*/ 122043 h 4169550"/>
                  <a:gd name="connsiteX4-853" fmla="*/ 5105604 w 5105616"/>
                  <a:gd name="connsiteY4-854" fmla="*/ 643038 h 4169550"/>
                  <a:gd name="connsiteX5-855" fmla="*/ 4914219 w 5105616"/>
                  <a:gd name="connsiteY5-856" fmla="*/ 1610600 h 4169550"/>
                  <a:gd name="connsiteX6-857" fmla="*/ 5073706 w 5105616"/>
                  <a:gd name="connsiteY6-858" fmla="*/ 3450033 h 4169550"/>
                  <a:gd name="connsiteX7-859" fmla="*/ 4435753 w 5105616"/>
                  <a:gd name="connsiteY7-860" fmla="*/ 3673317 h 4169550"/>
                  <a:gd name="connsiteX8-861" fmla="*/ 2383669 w 5105616"/>
                  <a:gd name="connsiteY8-862" fmla="*/ 4013558 h 4169550"/>
                  <a:gd name="connsiteX9-863" fmla="*/ 1458637 w 5105616"/>
                  <a:gd name="connsiteY9-864" fmla="*/ 4130517 h 4169550"/>
                  <a:gd name="connsiteX10-865" fmla="*/ 1022701 w 5105616"/>
                  <a:gd name="connsiteY10-866" fmla="*/ 4151781 h 4169550"/>
                  <a:gd name="connsiteX11-867" fmla="*/ 55138 w 5105616"/>
                  <a:gd name="connsiteY11-868" fmla="*/ 3885968 h 4169550"/>
                  <a:gd name="connsiteX12-869" fmla="*/ 172097 w 5105616"/>
                  <a:gd name="connsiteY12-870" fmla="*/ 2801447 h 4169550"/>
                  <a:gd name="connsiteX13-871" fmla="*/ 118934 w 5105616"/>
                  <a:gd name="connsiteY13-872" fmla="*/ 1483010 h 4169550"/>
                  <a:gd name="connsiteX14-873" fmla="*/ 44507 w 5105616"/>
                  <a:gd name="connsiteY14-874" fmla="*/ 281531 h 4169550"/>
                  <a:gd name="connsiteX0-875" fmla="*/ 44507 w 5105616"/>
                  <a:gd name="connsiteY0-876" fmla="*/ 281531 h 4169550"/>
                  <a:gd name="connsiteX1-877" fmla="*/ 1118394 w 5105616"/>
                  <a:gd name="connsiteY1-878" fmla="*/ 47614 h 4169550"/>
                  <a:gd name="connsiteX2-879" fmla="*/ 2287976 w 5105616"/>
                  <a:gd name="connsiteY2-880" fmla="*/ 5084 h 4169550"/>
                  <a:gd name="connsiteX3-881" fmla="*/ 3755269 w 5105616"/>
                  <a:gd name="connsiteY3-882" fmla="*/ 122043 h 4169550"/>
                  <a:gd name="connsiteX4-883" fmla="*/ 5105604 w 5105616"/>
                  <a:gd name="connsiteY4-884" fmla="*/ 643038 h 4169550"/>
                  <a:gd name="connsiteX5-885" fmla="*/ 4914219 w 5105616"/>
                  <a:gd name="connsiteY5-886" fmla="*/ 1610600 h 4169550"/>
                  <a:gd name="connsiteX6-887" fmla="*/ 5073706 w 5105616"/>
                  <a:gd name="connsiteY6-888" fmla="*/ 3450033 h 4169550"/>
                  <a:gd name="connsiteX7-889" fmla="*/ 4435753 w 5105616"/>
                  <a:gd name="connsiteY7-890" fmla="*/ 3673317 h 4169550"/>
                  <a:gd name="connsiteX8-891" fmla="*/ 2383669 w 5105616"/>
                  <a:gd name="connsiteY8-892" fmla="*/ 4013558 h 4169550"/>
                  <a:gd name="connsiteX9-893" fmla="*/ 1458637 w 5105616"/>
                  <a:gd name="connsiteY9-894" fmla="*/ 4130517 h 4169550"/>
                  <a:gd name="connsiteX10-895" fmla="*/ 1022701 w 5105616"/>
                  <a:gd name="connsiteY10-896" fmla="*/ 4151781 h 4169550"/>
                  <a:gd name="connsiteX11-897" fmla="*/ 55138 w 5105616"/>
                  <a:gd name="connsiteY11-898" fmla="*/ 3885968 h 4169550"/>
                  <a:gd name="connsiteX12-899" fmla="*/ 172097 w 5105616"/>
                  <a:gd name="connsiteY12-900" fmla="*/ 2801447 h 4169550"/>
                  <a:gd name="connsiteX13-901" fmla="*/ 118934 w 5105616"/>
                  <a:gd name="connsiteY13-902" fmla="*/ 1483010 h 4169550"/>
                  <a:gd name="connsiteX14-903" fmla="*/ 44507 w 5105616"/>
                  <a:gd name="connsiteY14-904" fmla="*/ 281531 h 4169550"/>
                  <a:gd name="connsiteX0-905" fmla="*/ 44507 w 5105616"/>
                  <a:gd name="connsiteY0-906" fmla="*/ 281531 h 4164112"/>
                  <a:gd name="connsiteX1-907" fmla="*/ 1118394 w 5105616"/>
                  <a:gd name="connsiteY1-908" fmla="*/ 47614 h 4164112"/>
                  <a:gd name="connsiteX2-909" fmla="*/ 2287976 w 5105616"/>
                  <a:gd name="connsiteY2-910" fmla="*/ 5084 h 4164112"/>
                  <a:gd name="connsiteX3-911" fmla="*/ 3755269 w 5105616"/>
                  <a:gd name="connsiteY3-912" fmla="*/ 122043 h 4164112"/>
                  <a:gd name="connsiteX4-913" fmla="*/ 5105604 w 5105616"/>
                  <a:gd name="connsiteY4-914" fmla="*/ 643038 h 4164112"/>
                  <a:gd name="connsiteX5-915" fmla="*/ 4914219 w 5105616"/>
                  <a:gd name="connsiteY5-916" fmla="*/ 1610600 h 4164112"/>
                  <a:gd name="connsiteX6-917" fmla="*/ 5073706 w 5105616"/>
                  <a:gd name="connsiteY6-918" fmla="*/ 3450033 h 4164112"/>
                  <a:gd name="connsiteX7-919" fmla="*/ 4435753 w 5105616"/>
                  <a:gd name="connsiteY7-920" fmla="*/ 3673317 h 4164112"/>
                  <a:gd name="connsiteX8-921" fmla="*/ 2383669 w 5105616"/>
                  <a:gd name="connsiteY8-922" fmla="*/ 4013558 h 4164112"/>
                  <a:gd name="connsiteX9-923" fmla="*/ 1639391 w 5105616"/>
                  <a:gd name="connsiteY9-924" fmla="*/ 4109252 h 4164112"/>
                  <a:gd name="connsiteX10-925" fmla="*/ 1022701 w 5105616"/>
                  <a:gd name="connsiteY10-926" fmla="*/ 4151781 h 4164112"/>
                  <a:gd name="connsiteX11-927" fmla="*/ 55138 w 5105616"/>
                  <a:gd name="connsiteY11-928" fmla="*/ 3885968 h 4164112"/>
                  <a:gd name="connsiteX12-929" fmla="*/ 172097 w 5105616"/>
                  <a:gd name="connsiteY12-930" fmla="*/ 2801447 h 4164112"/>
                  <a:gd name="connsiteX13-931" fmla="*/ 118934 w 5105616"/>
                  <a:gd name="connsiteY13-932" fmla="*/ 1483010 h 4164112"/>
                  <a:gd name="connsiteX14-933" fmla="*/ 44507 w 5105616"/>
                  <a:gd name="connsiteY14-934" fmla="*/ 281531 h 4164112"/>
                  <a:gd name="connsiteX0-935" fmla="*/ 44507 w 5105616"/>
                  <a:gd name="connsiteY0-936" fmla="*/ 281531 h 4111807"/>
                  <a:gd name="connsiteX1-937" fmla="*/ 1118394 w 5105616"/>
                  <a:gd name="connsiteY1-938" fmla="*/ 47614 h 4111807"/>
                  <a:gd name="connsiteX2-939" fmla="*/ 2287976 w 5105616"/>
                  <a:gd name="connsiteY2-940" fmla="*/ 5084 h 4111807"/>
                  <a:gd name="connsiteX3-941" fmla="*/ 3755269 w 5105616"/>
                  <a:gd name="connsiteY3-942" fmla="*/ 122043 h 4111807"/>
                  <a:gd name="connsiteX4-943" fmla="*/ 5105604 w 5105616"/>
                  <a:gd name="connsiteY4-944" fmla="*/ 643038 h 4111807"/>
                  <a:gd name="connsiteX5-945" fmla="*/ 4914219 w 5105616"/>
                  <a:gd name="connsiteY5-946" fmla="*/ 1610600 h 4111807"/>
                  <a:gd name="connsiteX6-947" fmla="*/ 5073706 w 5105616"/>
                  <a:gd name="connsiteY6-948" fmla="*/ 3450033 h 4111807"/>
                  <a:gd name="connsiteX7-949" fmla="*/ 4435753 w 5105616"/>
                  <a:gd name="connsiteY7-950" fmla="*/ 3673317 h 4111807"/>
                  <a:gd name="connsiteX8-951" fmla="*/ 2383669 w 5105616"/>
                  <a:gd name="connsiteY8-952" fmla="*/ 4013558 h 4111807"/>
                  <a:gd name="connsiteX9-953" fmla="*/ 1639391 w 5105616"/>
                  <a:gd name="connsiteY9-954" fmla="*/ 4109252 h 4111807"/>
                  <a:gd name="connsiteX10-955" fmla="*/ 841948 w 5105616"/>
                  <a:gd name="connsiteY10-956" fmla="*/ 4066720 h 4111807"/>
                  <a:gd name="connsiteX11-957" fmla="*/ 55138 w 5105616"/>
                  <a:gd name="connsiteY11-958" fmla="*/ 3885968 h 4111807"/>
                  <a:gd name="connsiteX12-959" fmla="*/ 172097 w 5105616"/>
                  <a:gd name="connsiteY12-960" fmla="*/ 2801447 h 4111807"/>
                  <a:gd name="connsiteX13-961" fmla="*/ 118934 w 5105616"/>
                  <a:gd name="connsiteY13-962" fmla="*/ 1483010 h 4111807"/>
                  <a:gd name="connsiteX14-963" fmla="*/ 44507 w 5105616"/>
                  <a:gd name="connsiteY14-964" fmla="*/ 281531 h 4111807"/>
                  <a:gd name="connsiteX0-965" fmla="*/ 44507 w 5105616"/>
                  <a:gd name="connsiteY0-966" fmla="*/ 281531 h 4121336"/>
                  <a:gd name="connsiteX1-967" fmla="*/ 1118394 w 5105616"/>
                  <a:gd name="connsiteY1-968" fmla="*/ 47614 h 4121336"/>
                  <a:gd name="connsiteX2-969" fmla="*/ 2287976 w 5105616"/>
                  <a:gd name="connsiteY2-970" fmla="*/ 5084 h 4121336"/>
                  <a:gd name="connsiteX3-971" fmla="*/ 3755269 w 5105616"/>
                  <a:gd name="connsiteY3-972" fmla="*/ 122043 h 4121336"/>
                  <a:gd name="connsiteX4-973" fmla="*/ 5105604 w 5105616"/>
                  <a:gd name="connsiteY4-974" fmla="*/ 643038 h 4121336"/>
                  <a:gd name="connsiteX5-975" fmla="*/ 4914219 w 5105616"/>
                  <a:gd name="connsiteY5-976" fmla="*/ 1610600 h 4121336"/>
                  <a:gd name="connsiteX6-977" fmla="*/ 5073706 w 5105616"/>
                  <a:gd name="connsiteY6-978" fmla="*/ 3450033 h 4121336"/>
                  <a:gd name="connsiteX7-979" fmla="*/ 4435753 w 5105616"/>
                  <a:gd name="connsiteY7-980" fmla="*/ 3673317 h 4121336"/>
                  <a:gd name="connsiteX8-981" fmla="*/ 3531986 w 5105616"/>
                  <a:gd name="connsiteY8-982" fmla="*/ 3875335 h 4121336"/>
                  <a:gd name="connsiteX9-983" fmla="*/ 1639391 w 5105616"/>
                  <a:gd name="connsiteY9-984" fmla="*/ 4109252 h 4121336"/>
                  <a:gd name="connsiteX10-985" fmla="*/ 841948 w 5105616"/>
                  <a:gd name="connsiteY10-986" fmla="*/ 4066720 h 4121336"/>
                  <a:gd name="connsiteX11-987" fmla="*/ 55138 w 5105616"/>
                  <a:gd name="connsiteY11-988" fmla="*/ 3885968 h 4121336"/>
                  <a:gd name="connsiteX12-989" fmla="*/ 172097 w 5105616"/>
                  <a:gd name="connsiteY12-990" fmla="*/ 2801447 h 4121336"/>
                  <a:gd name="connsiteX13-991" fmla="*/ 118934 w 5105616"/>
                  <a:gd name="connsiteY13-992" fmla="*/ 1483010 h 4121336"/>
                  <a:gd name="connsiteX14-993" fmla="*/ 44507 w 5105616"/>
                  <a:gd name="connsiteY14-994" fmla="*/ 281531 h 4121336"/>
                  <a:gd name="connsiteX0-995" fmla="*/ 44507 w 5105616"/>
                  <a:gd name="connsiteY0-996" fmla="*/ 281531 h 4089983"/>
                  <a:gd name="connsiteX1-997" fmla="*/ 1118394 w 5105616"/>
                  <a:gd name="connsiteY1-998" fmla="*/ 47614 h 4089983"/>
                  <a:gd name="connsiteX2-999" fmla="*/ 2287976 w 5105616"/>
                  <a:gd name="connsiteY2-1000" fmla="*/ 5084 h 4089983"/>
                  <a:gd name="connsiteX3-1001" fmla="*/ 3755269 w 5105616"/>
                  <a:gd name="connsiteY3-1002" fmla="*/ 122043 h 4089983"/>
                  <a:gd name="connsiteX4-1003" fmla="*/ 5105604 w 5105616"/>
                  <a:gd name="connsiteY4-1004" fmla="*/ 643038 h 4089983"/>
                  <a:gd name="connsiteX5-1005" fmla="*/ 4914219 w 5105616"/>
                  <a:gd name="connsiteY5-1006" fmla="*/ 1610600 h 4089983"/>
                  <a:gd name="connsiteX6-1007" fmla="*/ 5073706 w 5105616"/>
                  <a:gd name="connsiteY6-1008" fmla="*/ 3450033 h 4089983"/>
                  <a:gd name="connsiteX7-1009" fmla="*/ 4435753 w 5105616"/>
                  <a:gd name="connsiteY7-1010" fmla="*/ 3673317 h 4089983"/>
                  <a:gd name="connsiteX8-1011" fmla="*/ 3531986 w 5105616"/>
                  <a:gd name="connsiteY8-1012" fmla="*/ 3875335 h 4089983"/>
                  <a:gd name="connsiteX9-1013" fmla="*/ 2436833 w 5105616"/>
                  <a:gd name="connsiteY9-1014" fmla="*/ 4066721 h 4089983"/>
                  <a:gd name="connsiteX10-1015" fmla="*/ 841948 w 5105616"/>
                  <a:gd name="connsiteY10-1016" fmla="*/ 4066720 h 4089983"/>
                  <a:gd name="connsiteX11-1017" fmla="*/ 55138 w 5105616"/>
                  <a:gd name="connsiteY11-1018" fmla="*/ 3885968 h 4089983"/>
                  <a:gd name="connsiteX12-1019" fmla="*/ 172097 w 5105616"/>
                  <a:gd name="connsiteY12-1020" fmla="*/ 2801447 h 4089983"/>
                  <a:gd name="connsiteX13-1021" fmla="*/ 118934 w 5105616"/>
                  <a:gd name="connsiteY13-1022" fmla="*/ 1483010 h 4089983"/>
                  <a:gd name="connsiteX14-1023" fmla="*/ 44507 w 5105616"/>
                  <a:gd name="connsiteY14-1024" fmla="*/ 281531 h 4089983"/>
                  <a:gd name="connsiteX0-1025" fmla="*/ 44507 w 5105616"/>
                  <a:gd name="connsiteY0-1026" fmla="*/ 281531 h 4096418"/>
                  <a:gd name="connsiteX1-1027" fmla="*/ 1118394 w 5105616"/>
                  <a:gd name="connsiteY1-1028" fmla="*/ 47614 h 4096418"/>
                  <a:gd name="connsiteX2-1029" fmla="*/ 2287976 w 5105616"/>
                  <a:gd name="connsiteY2-1030" fmla="*/ 5084 h 4096418"/>
                  <a:gd name="connsiteX3-1031" fmla="*/ 3755269 w 5105616"/>
                  <a:gd name="connsiteY3-1032" fmla="*/ 122043 h 4096418"/>
                  <a:gd name="connsiteX4-1033" fmla="*/ 5105604 w 5105616"/>
                  <a:gd name="connsiteY4-1034" fmla="*/ 643038 h 4096418"/>
                  <a:gd name="connsiteX5-1035" fmla="*/ 4914219 w 5105616"/>
                  <a:gd name="connsiteY5-1036" fmla="*/ 1610600 h 4096418"/>
                  <a:gd name="connsiteX6-1037" fmla="*/ 5073706 w 5105616"/>
                  <a:gd name="connsiteY6-1038" fmla="*/ 3450033 h 4096418"/>
                  <a:gd name="connsiteX7-1039" fmla="*/ 4435753 w 5105616"/>
                  <a:gd name="connsiteY7-1040" fmla="*/ 3673317 h 4096418"/>
                  <a:gd name="connsiteX8-1041" fmla="*/ 3531986 w 5105616"/>
                  <a:gd name="connsiteY8-1042" fmla="*/ 3875335 h 4096418"/>
                  <a:gd name="connsiteX9-1043" fmla="*/ 2436833 w 5105616"/>
                  <a:gd name="connsiteY9-1044" fmla="*/ 4066721 h 4096418"/>
                  <a:gd name="connsiteX10-1045" fmla="*/ 1182190 w 5105616"/>
                  <a:gd name="connsiteY10-1046" fmla="*/ 4077353 h 4096418"/>
                  <a:gd name="connsiteX11-1047" fmla="*/ 55138 w 5105616"/>
                  <a:gd name="connsiteY11-1048" fmla="*/ 3885968 h 4096418"/>
                  <a:gd name="connsiteX12-1049" fmla="*/ 172097 w 5105616"/>
                  <a:gd name="connsiteY12-1050" fmla="*/ 2801447 h 4096418"/>
                  <a:gd name="connsiteX13-1051" fmla="*/ 118934 w 5105616"/>
                  <a:gd name="connsiteY13-1052" fmla="*/ 1483010 h 4096418"/>
                  <a:gd name="connsiteX14-1053" fmla="*/ 44507 w 5105616"/>
                  <a:gd name="connsiteY14-1054" fmla="*/ 281531 h 4096418"/>
                  <a:gd name="connsiteX0-1055" fmla="*/ 44507 w 5105616"/>
                  <a:gd name="connsiteY0-1056" fmla="*/ 281531 h 4091990"/>
                  <a:gd name="connsiteX1-1057" fmla="*/ 1118394 w 5105616"/>
                  <a:gd name="connsiteY1-1058" fmla="*/ 47614 h 4091990"/>
                  <a:gd name="connsiteX2-1059" fmla="*/ 2287976 w 5105616"/>
                  <a:gd name="connsiteY2-1060" fmla="*/ 5084 h 4091990"/>
                  <a:gd name="connsiteX3-1061" fmla="*/ 3755269 w 5105616"/>
                  <a:gd name="connsiteY3-1062" fmla="*/ 122043 h 4091990"/>
                  <a:gd name="connsiteX4-1063" fmla="*/ 5105604 w 5105616"/>
                  <a:gd name="connsiteY4-1064" fmla="*/ 643038 h 4091990"/>
                  <a:gd name="connsiteX5-1065" fmla="*/ 4914219 w 5105616"/>
                  <a:gd name="connsiteY5-1066" fmla="*/ 1610600 h 4091990"/>
                  <a:gd name="connsiteX6-1067" fmla="*/ 5073706 w 5105616"/>
                  <a:gd name="connsiteY6-1068" fmla="*/ 3450033 h 4091990"/>
                  <a:gd name="connsiteX7-1069" fmla="*/ 4435753 w 5105616"/>
                  <a:gd name="connsiteY7-1070" fmla="*/ 3673317 h 4091990"/>
                  <a:gd name="connsiteX8-1071" fmla="*/ 3531986 w 5105616"/>
                  <a:gd name="connsiteY8-1072" fmla="*/ 3875335 h 4091990"/>
                  <a:gd name="connsiteX9-1073" fmla="*/ 2287978 w 5105616"/>
                  <a:gd name="connsiteY9-1074" fmla="*/ 4056088 h 4091990"/>
                  <a:gd name="connsiteX10-1075" fmla="*/ 1182190 w 5105616"/>
                  <a:gd name="connsiteY10-1076" fmla="*/ 4077353 h 4091990"/>
                  <a:gd name="connsiteX11-1077" fmla="*/ 55138 w 5105616"/>
                  <a:gd name="connsiteY11-1078" fmla="*/ 3885968 h 4091990"/>
                  <a:gd name="connsiteX12-1079" fmla="*/ 172097 w 5105616"/>
                  <a:gd name="connsiteY12-1080" fmla="*/ 2801447 h 4091990"/>
                  <a:gd name="connsiteX13-1081" fmla="*/ 118934 w 5105616"/>
                  <a:gd name="connsiteY13-1082" fmla="*/ 1483010 h 4091990"/>
                  <a:gd name="connsiteX14-1083" fmla="*/ 44507 w 5105616"/>
                  <a:gd name="connsiteY14-1084" fmla="*/ 281531 h 4091990"/>
                  <a:gd name="connsiteX0-1085" fmla="*/ 44507 w 5105616"/>
                  <a:gd name="connsiteY0-1086" fmla="*/ 281531 h 4098244"/>
                  <a:gd name="connsiteX1-1087" fmla="*/ 1118394 w 5105616"/>
                  <a:gd name="connsiteY1-1088" fmla="*/ 47614 h 4098244"/>
                  <a:gd name="connsiteX2-1089" fmla="*/ 2287976 w 5105616"/>
                  <a:gd name="connsiteY2-1090" fmla="*/ 5084 h 4098244"/>
                  <a:gd name="connsiteX3-1091" fmla="*/ 3755269 w 5105616"/>
                  <a:gd name="connsiteY3-1092" fmla="*/ 122043 h 4098244"/>
                  <a:gd name="connsiteX4-1093" fmla="*/ 5105604 w 5105616"/>
                  <a:gd name="connsiteY4-1094" fmla="*/ 643038 h 4098244"/>
                  <a:gd name="connsiteX5-1095" fmla="*/ 4914219 w 5105616"/>
                  <a:gd name="connsiteY5-1096" fmla="*/ 1610600 h 4098244"/>
                  <a:gd name="connsiteX6-1097" fmla="*/ 5073706 w 5105616"/>
                  <a:gd name="connsiteY6-1098" fmla="*/ 3450033 h 4098244"/>
                  <a:gd name="connsiteX7-1099" fmla="*/ 4435753 w 5105616"/>
                  <a:gd name="connsiteY7-1100" fmla="*/ 3673317 h 4098244"/>
                  <a:gd name="connsiteX8-1101" fmla="*/ 3999818 w 5105616"/>
                  <a:gd name="connsiteY8-1102" fmla="*/ 3747744 h 4098244"/>
                  <a:gd name="connsiteX9-1103" fmla="*/ 2287978 w 5105616"/>
                  <a:gd name="connsiteY9-1104" fmla="*/ 4056088 h 4098244"/>
                  <a:gd name="connsiteX10-1105" fmla="*/ 1182190 w 5105616"/>
                  <a:gd name="connsiteY10-1106" fmla="*/ 4077353 h 4098244"/>
                  <a:gd name="connsiteX11-1107" fmla="*/ 55138 w 5105616"/>
                  <a:gd name="connsiteY11-1108" fmla="*/ 3885968 h 4098244"/>
                  <a:gd name="connsiteX12-1109" fmla="*/ 172097 w 5105616"/>
                  <a:gd name="connsiteY12-1110" fmla="*/ 2801447 h 4098244"/>
                  <a:gd name="connsiteX13-1111" fmla="*/ 118934 w 5105616"/>
                  <a:gd name="connsiteY13-1112" fmla="*/ 1483010 h 4098244"/>
                  <a:gd name="connsiteX14-1113" fmla="*/ 44507 w 5105616"/>
                  <a:gd name="connsiteY14-1114" fmla="*/ 281531 h 4098244"/>
                  <a:gd name="connsiteX0-1115" fmla="*/ 44507 w 5115164"/>
                  <a:gd name="connsiteY0-1116" fmla="*/ 281531 h 4098244"/>
                  <a:gd name="connsiteX1-1117" fmla="*/ 1118394 w 5115164"/>
                  <a:gd name="connsiteY1-1118" fmla="*/ 47614 h 4098244"/>
                  <a:gd name="connsiteX2-1119" fmla="*/ 2287976 w 5115164"/>
                  <a:gd name="connsiteY2-1120" fmla="*/ 5084 h 4098244"/>
                  <a:gd name="connsiteX3-1121" fmla="*/ 3755269 w 5115164"/>
                  <a:gd name="connsiteY3-1122" fmla="*/ 122043 h 4098244"/>
                  <a:gd name="connsiteX4-1123" fmla="*/ 5105604 w 5115164"/>
                  <a:gd name="connsiteY4-1124" fmla="*/ 643038 h 4098244"/>
                  <a:gd name="connsiteX5-1125" fmla="*/ 4914219 w 5115164"/>
                  <a:gd name="connsiteY5-1126" fmla="*/ 1610600 h 4098244"/>
                  <a:gd name="connsiteX6-1127" fmla="*/ 5073706 w 5115164"/>
                  <a:gd name="connsiteY6-1128" fmla="*/ 3450033 h 4098244"/>
                  <a:gd name="connsiteX7-1129" fmla="*/ 3999818 w 5115164"/>
                  <a:gd name="connsiteY7-1130" fmla="*/ 3747744 h 4098244"/>
                  <a:gd name="connsiteX8-1131" fmla="*/ 2287978 w 5115164"/>
                  <a:gd name="connsiteY8-1132" fmla="*/ 4056088 h 4098244"/>
                  <a:gd name="connsiteX9-1133" fmla="*/ 1182190 w 5115164"/>
                  <a:gd name="connsiteY9-1134" fmla="*/ 4077353 h 4098244"/>
                  <a:gd name="connsiteX10-1135" fmla="*/ 55138 w 5115164"/>
                  <a:gd name="connsiteY10-1136" fmla="*/ 3885968 h 4098244"/>
                  <a:gd name="connsiteX11-1137" fmla="*/ 172097 w 5115164"/>
                  <a:gd name="connsiteY11-1138" fmla="*/ 2801447 h 4098244"/>
                  <a:gd name="connsiteX12-1139" fmla="*/ 118934 w 5115164"/>
                  <a:gd name="connsiteY12-1140" fmla="*/ 1483010 h 4098244"/>
                  <a:gd name="connsiteX13-1141" fmla="*/ 44507 w 5115164"/>
                  <a:gd name="connsiteY13-1142" fmla="*/ 281531 h 4098244"/>
                  <a:gd name="connsiteX0-1143" fmla="*/ 44507 w 5115164"/>
                  <a:gd name="connsiteY0-1144" fmla="*/ 281531 h 4098244"/>
                  <a:gd name="connsiteX1-1145" fmla="*/ 1118394 w 5115164"/>
                  <a:gd name="connsiteY1-1146" fmla="*/ 47614 h 4098244"/>
                  <a:gd name="connsiteX2-1147" fmla="*/ 2287976 w 5115164"/>
                  <a:gd name="connsiteY2-1148" fmla="*/ 5084 h 4098244"/>
                  <a:gd name="connsiteX3-1149" fmla="*/ 3755269 w 5115164"/>
                  <a:gd name="connsiteY3-1150" fmla="*/ 122043 h 4098244"/>
                  <a:gd name="connsiteX4-1151" fmla="*/ 5105604 w 5115164"/>
                  <a:gd name="connsiteY4-1152" fmla="*/ 643038 h 4098244"/>
                  <a:gd name="connsiteX5-1153" fmla="*/ 4914219 w 5115164"/>
                  <a:gd name="connsiteY5-1154" fmla="*/ 1610600 h 4098244"/>
                  <a:gd name="connsiteX6-1155" fmla="*/ 5073706 w 5115164"/>
                  <a:gd name="connsiteY6-1156" fmla="*/ 3450033 h 4098244"/>
                  <a:gd name="connsiteX7-1157" fmla="*/ 3999818 w 5115164"/>
                  <a:gd name="connsiteY7-1158" fmla="*/ 3747744 h 4098244"/>
                  <a:gd name="connsiteX8-1159" fmla="*/ 2287978 w 5115164"/>
                  <a:gd name="connsiteY8-1160" fmla="*/ 4056088 h 4098244"/>
                  <a:gd name="connsiteX9-1161" fmla="*/ 1182190 w 5115164"/>
                  <a:gd name="connsiteY9-1162" fmla="*/ 4077353 h 4098244"/>
                  <a:gd name="connsiteX10-1163" fmla="*/ 55138 w 5115164"/>
                  <a:gd name="connsiteY10-1164" fmla="*/ 3885968 h 4098244"/>
                  <a:gd name="connsiteX11-1165" fmla="*/ 172097 w 5115164"/>
                  <a:gd name="connsiteY11-1166" fmla="*/ 2801447 h 4098244"/>
                  <a:gd name="connsiteX12-1167" fmla="*/ 118934 w 5115164"/>
                  <a:gd name="connsiteY12-1168" fmla="*/ 1483010 h 4098244"/>
                  <a:gd name="connsiteX13-1169" fmla="*/ 44507 w 5115164"/>
                  <a:gd name="connsiteY13-1170" fmla="*/ 281531 h 4098244"/>
                  <a:gd name="connsiteX0-1171" fmla="*/ 44507 w 5105616"/>
                  <a:gd name="connsiteY0-1172" fmla="*/ 281531 h 4098244"/>
                  <a:gd name="connsiteX1-1173" fmla="*/ 1118394 w 5105616"/>
                  <a:gd name="connsiteY1-1174" fmla="*/ 47614 h 4098244"/>
                  <a:gd name="connsiteX2-1175" fmla="*/ 2287976 w 5105616"/>
                  <a:gd name="connsiteY2-1176" fmla="*/ 5084 h 4098244"/>
                  <a:gd name="connsiteX3-1177" fmla="*/ 3755269 w 5105616"/>
                  <a:gd name="connsiteY3-1178" fmla="*/ 122043 h 4098244"/>
                  <a:gd name="connsiteX4-1179" fmla="*/ 5105604 w 5105616"/>
                  <a:gd name="connsiteY4-1180" fmla="*/ 643038 h 4098244"/>
                  <a:gd name="connsiteX5-1181" fmla="*/ 4914219 w 5105616"/>
                  <a:gd name="connsiteY5-1182" fmla="*/ 1610600 h 4098244"/>
                  <a:gd name="connsiteX6-1183" fmla="*/ 5073706 w 5105616"/>
                  <a:gd name="connsiteY6-1184" fmla="*/ 3450033 h 4098244"/>
                  <a:gd name="connsiteX7-1185" fmla="*/ 3999818 w 5105616"/>
                  <a:gd name="connsiteY7-1186" fmla="*/ 3747744 h 4098244"/>
                  <a:gd name="connsiteX8-1187" fmla="*/ 2287978 w 5105616"/>
                  <a:gd name="connsiteY8-1188" fmla="*/ 4056088 h 4098244"/>
                  <a:gd name="connsiteX9-1189" fmla="*/ 1182190 w 5105616"/>
                  <a:gd name="connsiteY9-1190" fmla="*/ 4077353 h 4098244"/>
                  <a:gd name="connsiteX10-1191" fmla="*/ 55138 w 5105616"/>
                  <a:gd name="connsiteY10-1192" fmla="*/ 3885968 h 4098244"/>
                  <a:gd name="connsiteX11-1193" fmla="*/ 172097 w 5105616"/>
                  <a:gd name="connsiteY11-1194" fmla="*/ 2801447 h 4098244"/>
                  <a:gd name="connsiteX12-1195" fmla="*/ 118934 w 5105616"/>
                  <a:gd name="connsiteY12-1196" fmla="*/ 1483010 h 4098244"/>
                  <a:gd name="connsiteX13-1197" fmla="*/ 44507 w 5105616"/>
                  <a:gd name="connsiteY13-1198" fmla="*/ 281531 h 4098244"/>
                  <a:gd name="connsiteX0-1199" fmla="*/ 44507 w 5105629"/>
                  <a:gd name="connsiteY0-1200" fmla="*/ 281531 h 4098244"/>
                  <a:gd name="connsiteX1-1201" fmla="*/ 1118394 w 5105629"/>
                  <a:gd name="connsiteY1-1202" fmla="*/ 47614 h 4098244"/>
                  <a:gd name="connsiteX2-1203" fmla="*/ 2287976 w 5105629"/>
                  <a:gd name="connsiteY2-1204" fmla="*/ 5084 h 4098244"/>
                  <a:gd name="connsiteX3-1205" fmla="*/ 3755269 w 5105629"/>
                  <a:gd name="connsiteY3-1206" fmla="*/ 122043 h 4098244"/>
                  <a:gd name="connsiteX4-1207" fmla="*/ 5105604 w 5105629"/>
                  <a:gd name="connsiteY4-1208" fmla="*/ 643038 h 4098244"/>
                  <a:gd name="connsiteX5-1209" fmla="*/ 5009912 w 5105629"/>
                  <a:gd name="connsiteY5-1210" fmla="*/ 1961474 h 4098244"/>
                  <a:gd name="connsiteX6-1211" fmla="*/ 5073706 w 5105629"/>
                  <a:gd name="connsiteY6-1212" fmla="*/ 3450033 h 4098244"/>
                  <a:gd name="connsiteX7-1213" fmla="*/ 3999818 w 5105629"/>
                  <a:gd name="connsiteY7-1214" fmla="*/ 3747744 h 4098244"/>
                  <a:gd name="connsiteX8-1215" fmla="*/ 2287978 w 5105629"/>
                  <a:gd name="connsiteY8-1216" fmla="*/ 4056088 h 4098244"/>
                  <a:gd name="connsiteX9-1217" fmla="*/ 1182190 w 5105629"/>
                  <a:gd name="connsiteY9-1218" fmla="*/ 4077353 h 4098244"/>
                  <a:gd name="connsiteX10-1219" fmla="*/ 55138 w 5105629"/>
                  <a:gd name="connsiteY10-1220" fmla="*/ 3885968 h 4098244"/>
                  <a:gd name="connsiteX11-1221" fmla="*/ 172097 w 5105629"/>
                  <a:gd name="connsiteY11-1222" fmla="*/ 2801447 h 4098244"/>
                  <a:gd name="connsiteX12-1223" fmla="*/ 118934 w 5105629"/>
                  <a:gd name="connsiteY12-1224" fmla="*/ 1483010 h 4098244"/>
                  <a:gd name="connsiteX13-1225" fmla="*/ 44507 w 5105629"/>
                  <a:gd name="connsiteY13-1226" fmla="*/ 281531 h 4098244"/>
                  <a:gd name="connsiteX0-1227" fmla="*/ 44507 w 5105629"/>
                  <a:gd name="connsiteY0-1228" fmla="*/ 281531 h 4098244"/>
                  <a:gd name="connsiteX1-1229" fmla="*/ 1118394 w 5105629"/>
                  <a:gd name="connsiteY1-1230" fmla="*/ 47614 h 4098244"/>
                  <a:gd name="connsiteX2-1231" fmla="*/ 2287976 w 5105629"/>
                  <a:gd name="connsiteY2-1232" fmla="*/ 5084 h 4098244"/>
                  <a:gd name="connsiteX3-1233" fmla="*/ 3755269 w 5105629"/>
                  <a:gd name="connsiteY3-1234" fmla="*/ 122043 h 4098244"/>
                  <a:gd name="connsiteX4-1235" fmla="*/ 5105604 w 5105629"/>
                  <a:gd name="connsiteY4-1236" fmla="*/ 643038 h 4098244"/>
                  <a:gd name="connsiteX5-1237" fmla="*/ 5009912 w 5105629"/>
                  <a:gd name="connsiteY5-1238" fmla="*/ 1961474 h 4098244"/>
                  <a:gd name="connsiteX6-1239" fmla="*/ 5073706 w 5105629"/>
                  <a:gd name="connsiteY6-1240" fmla="*/ 3364973 h 4098244"/>
                  <a:gd name="connsiteX7-1241" fmla="*/ 3999818 w 5105629"/>
                  <a:gd name="connsiteY7-1242" fmla="*/ 3747744 h 4098244"/>
                  <a:gd name="connsiteX8-1243" fmla="*/ 2287978 w 5105629"/>
                  <a:gd name="connsiteY8-1244" fmla="*/ 4056088 h 4098244"/>
                  <a:gd name="connsiteX9-1245" fmla="*/ 1182190 w 5105629"/>
                  <a:gd name="connsiteY9-1246" fmla="*/ 4077353 h 4098244"/>
                  <a:gd name="connsiteX10-1247" fmla="*/ 55138 w 5105629"/>
                  <a:gd name="connsiteY10-1248" fmla="*/ 3885968 h 4098244"/>
                  <a:gd name="connsiteX11-1249" fmla="*/ 172097 w 5105629"/>
                  <a:gd name="connsiteY11-1250" fmla="*/ 2801447 h 4098244"/>
                  <a:gd name="connsiteX12-1251" fmla="*/ 118934 w 5105629"/>
                  <a:gd name="connsiteY12-1252" fmla="*/ 1483010 h 4098244"/>
                  <a:gd name="connsiteX13-1253" fmla="*/ 44507 w 5105629"/>
                  <a:gd name="connsiteY13-1254" fmla="*/ 281531 h 4098244"/>
                  <a:gd name="connsiteX0-1255" fmla="*/ 44507 w 5105629"/>
                  <a:gd name="connsiteY0-1256" fmla="*/ 281531 h 4098244"/>
                  <a:gd name="connsiteX1-1257" fmla="*/ 1118394 w 5105629"/>
                  <a:gd name="connsiteY1-1258" fmla="*/ 47614 h 4098244"/>
                  <a:gd name="connsiteX2-1259" fmla="*/ 2287976 w 5105629"/>
                  <a:gd name="connsiteY2-1260" fmla="*/ 5084 h 4098244"/>
                  <a:gd name="connsiteX3-1261" fmla="*/ 3755269 w 5105629"/>
                  <a:gd name="connsiteY3-1262" fmla="*/ 122043 h 4098244"/>
                  <a:gd name="connsiteX4-1263" fmla="*/ 5105604 w 5105629"/>
                  <a:gd name="connsiteY4-1264" fmla="*/ 643038 h 4098244"/>
                  <a:gd name="connsiteX5-1265" fmla="*/ 5009912 w 5105629"/>
                  <a:gd name="connsiteY5-1266" fmla="*/ 1961474 h 4098244"/>
                  <a:gd name="connsiteX6-1267" fmla="*/ 5073706 w 5105629"/>
                  <a:gd name="connsiteY6-1268" fmla="*/ 3364973 h 4098244"/>
                  <a:gd name="connsiteX7-1269" fmla="*/ 3999818 w 5105629"/>
                  <a:gd name="connsiteY7-1270" fmla="*/ 3747744 h 4098244"/>
                  <a:gd name="connsiteX8-1271" fmla="*/ 2287978 w 5105629"/>
                  <a:gd name="connsiteY8-1272" fmla="*/ 4056088 h 4098244"/>
                  <a:gd name="connsiteX9-1273" fmla="*/ 1182190 w 5105629"/>
                  <a:gd name="connsiteY9-1274" fmla="*/ 4077353 h 4098244"/>
                  <a:gd name="connsiteX10-1275" fmla="*/ 55138 w 5105629"/>
                  <a:gd name="connsiteY10-1276" fmla="*/ 3885968 h 4098244"/>
                  <a:gd name="connsiteX11-1277" fmla="*/ 172097 w 5105629"/>
                  <a:gd name="connsiteY11-1278" fmla="*/ 2801447 h 4098244"/>
                  <a:gd name="connsiteX12-1279" fmla="*/ 118934 w 5105629"/>
                  <a:gd name="connsiteY12-1280" fmla="*/ 1483010 h 4098244"/>
                  <a:gd name="connsiteX13-1281" fmla="*/ 44507 w 5105629"/>
                  <a:gd name="connsiteY13-1282" fmla="*/ 281531 h 4098244"/>
                  <a:gd name="connsiteX0-1283" fmla="*/ 44507 w 5105629"/>
                  <a:gd name="connsiteY0-1284" fmla="*/ 281531 h 4098244"/>
                  <a:gd name="connsiteX1-1285" fmla="*/ 1118394 w 5105629"/>
                  <a:gd name="connsiteY1-1286" fmla="*/ 47614 h 4098244"/>
                  <a:gd name="connsiteX2-1287" fmla="*/ 2287976 w 5105629"/>
                  <a:gd name="connsiteY2-1288" fmla="*/ 5084 h 4098244"/>
                  <a:gd name="connsiteX3-1289" fmla="*/ 3755269 w 5105629"/>
                  <a:gd name="connsiteY3-1290" fmla="*/ 122043 h 4098244"/>
                  <a:gd name="connsiteX4-1291" fmla="*/ 5105604 w 5105629"/>
                  <a:gd name="connsiteY4-1292" fmla="*/ 643038 h 4098244"/>
                  <a:gd name="connsiteX5-1293" fmla="*/ 5009912 w 5105629"/>
                  <a:gd name="connsiteY5-1294" fmla="*/ 1961474 h 4098244"/>
                  <a:gd name="connsiteX6-1295" fmla="*/ 5073706 w 5105629"/>
                  <a:gd name="connsiteY6-1296" fmla="*/ 3364973 h 4098244"/>
                  <a:gd name="connsiteX7-1297" fmla="*/ 3999818 w 5105629"/>
                  <a:gd name="connsiteY7-1298" fmla="*/ 3747744 h 4098244"/>
                  <a:gd name="connsiteX8-1299" fmla="*/ 2287978 w 5105629"/>
                  <a:gd name="connsiteY8-1300" fmla="*/ 4056088 h 4098244"/>
                  <a:gd name="connsiteX9-1301" fmla="*/ 1182190 w 5105629"/>
                  <a:gd name="connsiteY9-1302" fmla="*/ 4077353 h 4098244"/>
                  <a:gd name="connsiteX10-1303" fmla="*/ 55138 w 5105629"/>
                  <a:gd name="connsiteY10-1304" fmla="*/ 3885968 h 4098244"/>
                  <a:gd name="connsiteX11-1305" fmla="*/ 172097 w 5105629"/>
                  <a:gd name="connsiteY11-1306" fmla="*/ 2801447 h 4098244"/>
                  <a:gd name="connsiteX12-1307" fmla="*/ 118934 w 5105629"/>
                  <a:gd name="connsiteY12-1308" fmla="*/ 1483010 h 4098244"/>
                  <a:gd name="connsiteX13-1309" fmla="*/ 44507 w 5105629"/>
                  <a:gd name="connsiteY13-1310" fmla="*/ 281531 h 4098244"/>
                  <a:gd name="connsiteX0-1311" fmla="*/ 44507 w 5105629"/>
                  <a:gd name="connsiteY0-1312" fmla="*/ 281531 h 4098244"/>
                  <a:gd name="connsiteX1-1313" fmla="*/ 1118394 w 5105629"/>
                  <a:gd name="connsiteY1-1314" fmla="*/ 47614 h 4098244"/>
                  <a:gd name="connsiteX2-1315" fmla="*/ 2287976 w 5105629"/>
                  <a:gd name="connsiteY2-1316" fmla="*/ 5084 h 4098244"/>
                  <a:gd name="connsiteX3-1317" fmla="*/ 3755269 w 5105629"/>
                  <a:gd name="connsiteY3-1318" fmla="*/ 122043 h 4098244"/>
                  <a:gd name="connsiteX4-1319" fmla="*/ 5105604 w 5105629"/>
                  <a:gd name="connsiteY4-1320" fmla="*/ 643038 h 4098244"/>
                  <a:gd name="connsiteX5-1321" fmla="*/ 5009912 w 5105629"/>
                  <a:gd name="connsiteY5-1322" fmla="*/ 1961474 h 4098244"/>
                  <a:gd name="connsiteX6-1323" fmla="*/ 5073706 w 5105629"/>
                  <a:gd name="connsiteY6-1324" fmla="*/ 3407503 h 4098244"/>
                  <a:gd name="connsiteX7-1325" fmla="*/ 3999818 w 5105629"/>
                  <a:gd name="connsiteY7-1326" fmla="*/ 3747744 h 4098244"/>
                  <a:gd name="connsiteX8-1327" fmla="*/ 2287978 w 5105629"/>
                  <a:gd name="connsiteY8-1328" fmla="*/ 4056088 h 4098244"/>
                  <a:gd name="connsiteX9-1329" fmla="*/ 1182190 w 5105629"/>
                  <a:gd name="connsiteY9-1330" fmla="*/ 4077353 h 4098244"/>
                  <a:gd name="connsiteX10-1331" fmla="*/ 55138 w 5105629"/>
                  <a:gd name="connsiteY10-1332" fmla="*/ 3885968 h 4098244"/>
                  <a:gd name="connsiteX11-1333" fmla="*/ 172097 w 5105629"/>
                  <a:gd name="connsiteY11-1334" fmla="*/ 2801447 h 4098244"/>
                  <a:gd name="connsiteX12-1335" fmla="*/ 118934 w 5105629"/>
                  <a:gd name="connsiteY12-1336" fmla="*/ 1483010 h 4098244"/>
                  <a:gd name="connsiteX13-1337" fmla="*/ 44507 w 5105629"/>
                  <a:gd name="connsiteY13-1338" fmla="*/ 281531 h 4098244"/>
                  <a:gd name="connsiteX0-1339" fmla="*/ 44507 w 5105629"/>
                  <a:gd name="connsiteY0-1340" fmla="*/ 281531 h 4098244"/>
                  <a:gd name="connsiteX1-1341" fmla="*/ 1118394 w 5105629"/>
                  <a:gd name="connsiteY1-1342" fmla="*/ 47614 h 4098244"/>
                  <a:gd name="connsiteX2-1343" fmla="*/ 2287976 w 5105629"/>
                  <a:gd name="connsiteY2-1344" fmla="*/ 5084 h 4098244"/>
                  <a:gd name="connsiteX3-1345" fmla="*/ 3755269 w 5105629"/>
                  <a:gd name="connsiteY3-1346" fmla="*/ 122043 h 4098244"/>
                  <a:gd name="connsiteX4-1347" fmla="*/ 5105604 w 5105629"/>
                  <a:gd name="connsiteY4-1348" fmla="*/ 643038 h 4098244"/>
                  <a:gd name="connsiteX5-1349" fmla="*/ 5009912 w 5105629"/>
                  <a:gd name="connsiteY5-1350" fmla="*/ 1961474 h 4098244"/>
                  <a:gd name="connsiteX6-1351" fmla="*/ 5073706 w 5105629"/>
                  <a:gd name="connsiteY6-1352" fmla="*/ 3407503 h 4098244"/>
                  <a:gd name="connsiteX7-1353" fmla="*/ 3999818 w 5105629"/>
                  <a:gd name="connsiteY7-1354" fmla="*/ 3747744 h 4098244"/>
                  <a:gd name="connsiteX8-1355" fmla="*/ 2287978 w 5105629"/>
                  <a:gd name="connsiteY8-1356" fmla="*/ 4056088 h 4098244"/>
                  <a:gd name="connsiteX9-1357" fmla="*/ 1182190 w 5105629"/>
                  <a:gd name="connsiteY9-1358" fmla="*/ 4077353 h 4098244"/>
                  <a:gd name="connsiteX10-1359" fmla="*/ 55138 w 5105629"/>
                  <a:gd name="connsiteY10-1360" fmla="*/ 3885968 h 4098244"/>
                  <a:gd name="connsiteX11-1361" fmla="*/ 172097 w 5105629"/>
                  <a:gd name="connsiteY11-1362" fmla="*/ 2801447 h 4098244"/>
                  <a:gd name="connsiteX12-1363" fmla="*/ 118934 w 5105629"/>
                  <a:gd name="connsiteY12-1364" fmla="*/ 1483010 h 4098244"/>
                  <a:gd name="connsiteX13-1365" fmla="*/ 44507 w 5105629"/>
                  <a:gd name="connsiteY13-1366" fmla="*/ 281531 h 4098244"/>
                  <a:gd name="connsiteX0-1367" fmla="*/ 44507 w 5105629"/>
                  <a:gd name="connsiteY0-1368" fmla="*/ 281531 h 4091143"/>
                  <a:gd name="connsiteX1-1369" fmla="*/ 1118394 w 5105629"/>
                  <a:gd name="connsiteY1-1370" fmla="*/ 47614 h 4091143"/>
                  <a:gd name="connsiteX2-1371" fmla="*/ 2287976 w 5105629"/>
                  <a:gd name="connsiteY2-1372" fmla="*/ 5084 h 4091143"/>
                  <a:gd name="connsiteX3-1373" fmla="*/ 3755269 w 5105629"/>
                  <a:gd name="connsiteY3-1374" fmla="*/ 122043 h 4091143"/>
                  <a:gd name="connsiteX4-1375" fmla="*/ 5105604 w 5105629"/>
                  <a:gd name="connsiteY4-1376" fmla="*/ 643038 h 4091143"/>
                  <a:gd name="connsiteX5-1377" fmla="*/ 5009912 w 5105629"/>
                  <a:gd name="connsiteY5-1378" fmla="*/ 1961474 h 4091143"/>
                  <a:gd name="connsiteX6-1379" fmla="*/ 5073706 w 5105629"/>
                  <a:gd name="connsiteY6-1380" fmla="*/ 3407503 h 4091143"/>
                  <a:gd name="connsiteX7-1381" fmla="*/ 4010451 w 5105629"/>
                  <a:gd name="connsiteY7-1382" fmla="*/ 3896600 h 4091143"/>
                  <a:gd name="connsiteX8-1383" fmla="*/ 2287978 w 5105629"/>
                  <a:gd name="connsiteY8-1384" fmla="*/ 4056088 h 4091143"/>
                  <a:gd name="connsiteX9-1385" fmla="*/ 1182190 w 5105629"/>
                  <a:gd name="connsiteY9-1386" fmla="*/ 4077353 h 4091143"/>
                  <a:gd name="connsiteX10-1387" fmla="*/ 55138 w 5105629"/>
                  <a:gd name="connsiteY10-1388" fmla="*/ 3885968 h 4091143"/>
                  <a:gd name="connsiteX11-1389" fmla="*/ 172097 w 5105629"/>
                  <a:gd name="connsiteY11-1390" fmla="*/ 2801447 h 4091143"/>
                  <a:gd name="connsiteX12-1391" fmla="*/ 118934 w 5105629"/>
                  <a:gd name="connsiteY12-1392" fmla="*/ 1483010 h 4091143"/>
                  <a:gd name="connsiteX13-1393" fmla="*/ 44507 w 5105629"/>
                  <a:gd name="connsiteY13-1394" fmla="*/ 281531 h 4091143"/>
                  <a:gd name="connsiteX0-1395" fmla="*/ 44507 w 5105629"/>
                  <a:gd name="connsiteY0-1396" fmla="*/ 281531 h 4091143"/>
                  <a:gd name="connsiteX1-1397" fmla="*/ 1118394 w 5105629"/>
                  <a:gd name="connsiteY1-1398" fmla="*/ 47614 h 4091143"/>
                  <a:gd name="connsiteX2-1399" fmla="*/ 2287976 w 5105629"/>
                  <a:gd name="connsiteY2-1400" fmla="*/ 5084 h 4091143"/>
                  <a:gd name="connsiteX3-1401" fmla="*/ 3755269 w 5105629"/>
                  <a:gd name="connsiteY3-1402" fmla="*/ 122043 h 4091143"/>
                  <a:gd name="connsiteX4-1403" fmla="*/ 5105604 w 5105629"/>
                  <a:gd name="connsiteY4-1404" fmla="*/ 643038 h 4091143"/>
                  <a:gd name="connsiteX5-1405" fmla="*/ 5009912 w 5105629"/>
                  <a:gd name="connsiteY5-1406" fmla="*/ 1961474 h 4091143"/>
                  <a:gd name="connsiteX6-1407" fmla="*/ 5073706 w 5105629"/>
                  <a:gd name="connsiteY6-1408" fmla="*/ 3407503 h 4091143"/>
                  <a:gd name="connsiteX7-1409" fmla="*/ 4010451 w 5105629"/>
                  <a:gd name="connsiteY7-1410" fmla="*/ 3896600 h 4091143"/>
                  <a:gd name="connsiteX8-1411" fmla="*/ 2287978 w 5105629"/>
                  <a:gd name="connsiteY8-1412" fmla="*/ 4056088 h 4091143"/>
                  <a:gd name="connsiteX9-1413" fmla="*/ 1182190 w 5105629"/>
                  <a:gd name="connsiteY9-1414" fmla="*/ 4077353 h 4091143"/>
                  <a:gd name="connsiteX10-1415" fmla="*/ 55138 w 5105629"/>
                  <a:gd name="connsiteY10-1416" fmla="*/ 3885968 h 4091143"/>
                  <a:gd name="connsiteX11-1417" fmla="*/ 172097 w 5105629"/>
                  <a:gd name="connsiteY11-1418" fmla="*/ 2801447 h 4091143"/>
                  <a:gd name="connsiteX12-1419" fmla="*/ 118934 w 5105629"/>
                  <a:gd name="connsiteY12-1420" fmla="*/ 1483010 h 4091143"/>
                  <a:gd name="connsiteX13-1421" fmla="*/ 44507 w 5105629"/>
                  <a:gd name="connsiteY13-1422" fmla="*/ 281531 h 4091143"/>
                  <a:gd name="connsiteX0-1423" fmla="*/ 44507 w 5105629"/>
                  <a:gd name="connsiteY0-1424" fmla="*/ 281531 h 4090355"/>
                  <a:gd name="connsiteX1-1425" fmla="*/ 1118394 w 5105629"/>
                  <a:gd name="connsiteY1-1426" fmla="*/ 47614 h 4090355"/>
                  <a:gd name="connsiteX2-1427" fmla="*/ 2287976 w 5105629"/>
                  <a:gd name="connsiteY2-1428" fmla="*/ 5084 h 4090355"/>
                  <a:gd name="connsiteX3-1429" fmla="*/ 3755269 w 5105629"/>
                  <a:gd name="connsiteY3-1430" fmla="*/ 122043 h 4090355"/>
                  <a:gd name="connsiteX4-1431" fmla="*/ 5105604 w 5105629"/>
                  <a:gd name="connsiteY4-1432" fmla="*/ 643038 h 4090355"/>
                  <a:gd name="connsiteX5-1433" fmla="*/ 5009912 w 5105629"/>
                  <a:gd name="connsiteY5-1434" fmla="*/ 1961474 h 4090355"/>
                  <a:gd name="connsiteX6-1435" fmla="*/ 5073706 w 5105629"/>
                  <a:gd name="connsiteY6-1436" fmla="*/ 3407503 h 4090355"/>
                  <a:gd name="connsiteX7-1437" fmla="*/ 3787168 w 5105629"/>
                  <a:gd name="connsiteY7-1438" fmla="*/ 3917865 h 4090355"/>
                  <a:gd name="connsiteX8-1439" fmla="*/ 2287978 w 5105629"/>
                  <a:gd name="connsiteY8-1440" fmla="*/ 4056088 h 4090355"/>
                  <a:gd name="connsiteX9-1441" fmla="*/ 1182190 w 5105629"/>
                  <a:gd name="connsiteY9-1442" fmla="*/ 4077353 h 4090355"/>
                  <a:gd name="connsiteX10-1443" fmla="*/ 55138 w 5105629"/>
                  <a:gd name="connsiteY10-1444" fmla="*/ 3885968 h 4090355"/>
                  <a:gd name="connsiteX11-1445" fmla="*/ 172097 w 5105629"/>
                  <a:gd name="connsiteY11-1446" fmla="*/ 2801447 h 4090355"/>
                  <a:gd name="connsiteX12-1447" fmla="*/ 118934 w 5105629"/>
                  <a:gd name="connsiteY12-1448" fmla="*/ 1483010 h 4090355"/>
                  <a:gd name="connsiteX13-1449" fmla="*/ 44507 w 5105629"/>
                  <a:gd name="connsiteY13-1450" fmla="*/ 281531 h 4090355"/>
                  <a:gd name="connsiteX0-1451" fmla="*/ 44507 w 5105629"/>
                  <a:gd name="connsiteY0-1452" fmla="*/ 281531 h 4090355"/>
                  <a:gd name="connsiteX1-1453" fmla="*/ 1118394 w 5105629"/>
                  <a:gd name="connsiteY1-1454" fmla="*/ 47614 h 4090355"/>
                  <a:gd name="connsiteX2-1455" fmla="*/ 2287976 w 5105629"/>
                  <a:gd name="connsiteY2-1456" fmla="*/ 5084 h 4090355"/>
                  <a:gd name="connsiteX3-1457" fmla="*/ 3755269 w 5105629"/>
                  <a:gd name="connsiteY3-1458" fmla="*/ 122043 h 4090355"/>
                  <a:gd name="connsiteX4-1459" fmla="*/ 5105604 w 5105629"/>
                  <a:gd name="connsiteY4-1460" fmla="*/ 643038 h 4090355"/>
                  <a:gd name="connsiteX5-1461" fmla="*/ 5009912 w 5105629"/>
                  <a:gd name="connsiteY5-1462" fmla="*/ 1961474 h 4090355"/>
                  <a:gd name="connsiteX6-1463" fmla="*/ 5073706 w 5105629"/>
                  <a:gd name="connsiteY6-1464" fmla="*/ 3545726 h 4090355"/>
                  <a:gd name="connsiteX7-1465" fmla="*/ 3787168 w 5105629"/>
                  <a:gd name="connsiteY7-1466" fmla="*/ 3917865 h 4090355"/>
                  <a:gd name="connsiteX8-1467" fmla="*/ 2287978 w 5105629"/>
                  <a:gd name="connsiteY8-1468" fmla="*/ 4056088 h 4090355"/>
                  <a:gd name="connsiteX9-1469" fmla="*/ 1182190 w 5105629"/>
                  <a:gd name="connsiteY9-1470" fmla="*/ 4077353 h 4090355"/>
                  <a:gd name="connsiteX10-1471" fmla="*/ 55138 w 5105629"/>
                  <a:gd name="connsiteY10-1472" fmla="*/ 3885968 h 4090355"/>
                  <a:gd name="connsiteX11-1473" fmla="*/ 172097 w 5105629"/>
                  <a:gd name="connsiteY11-1474" fmla="*/ 2801447 h 4090355"/>
                  <a:gd name="connsiteX12-1475" fmla="*/ 118934 w 5105629"/>
                  <a:gd name="connsiteY12-1476" fmla="*/ 1483010 h 4090355"/>
                  <a:gd name="connsiteX13-1477" fmla="*/ 44507 w 5105629"/>
                  <a:gd name="connsiteY13-1478" fmla="*/ 281531 h 4090355"/>
                  <a:gd name="connsiteX0-1479" fmla="*/ 44507 w 5105629"/>
                  <a:gd name="connsiteY0-1480" fmla="*/ 281531 h 4090355"/>
                  <a:gd name="connsiteX1-1481" fmla="*/ 1118394 w 5105629"/>
                  <a:gd name="connsiteY1-1482" fmla="*/ 47614 h 4090355"/>
                  <a:gd name="connsiteX2-1483" fmla="*/ 2287976 w 5105629"/>
                  <a:gd name="connsiteY2-1484" fmla="*/ 5084 h 4090355"/>
                  <a:gd name="connsiteX3-1485" fmla="*/ 3755269 w 5105629"/>
                  <a:gd name="connsiteY3-1486" fmla="*/ 122043 h 4090355"/>
                  <a:gd name="connsiteX4-1487" fmla="*/ 5105604 w 5105629"/>
                  <a:gd name="connsiteY4-1488" fmla="*/ 643038 h 4090355"/>
                  <a:gd name="connsiteX5-1489" fmla="*/ 5009912 w 5105629"/>
                  <a:gd name="connsiteY5-1490" fmla="*/ 1961474 h 4090355"/>
                  <a:gd name="connsiteX6-1491" fmla="*/ 5073706 w 5105629"/>
                  <a:gd name="connsiteY6-1492" fmla="*/ 3577624 h 4090355"/>
                  <a:gd name="connsiteX7-1493" fmla="*/ 3787168 w 5105629"/>
                  <a:gd name="connsiteY7-1494" fmla="*/ 3917865 h 4090355"/>
                  <a:gd name="connsiteX8-1495" fmla="*/ 2287978 w 5105629"/>
                  <a:gd name="connsiteY8-1496" fmla="*/ 4056088 h 4090355"/>
                  <a:gd name="connsiteX9-1497" fmla="*/ 1182190 w 5105629"/>
                  <a:gd name="connsiteY9-1498" fmla="*/ 4077353 h 4090355"/>
                  <a:gd name="connsiteX10-1499" fmla="*/ 55138 w 5105629"/>
                  <a:gd name="connsiteY10-1500" fmla="*/ 3885968 h 4090355"/>
                  <a:gd name="connsiteX11-1501" fmla="*/ 172097 w 5105629"/>
                  <a:gd name="connsiteY11-1502" fmla="*/ 2801447 h 4090355"/>
                  <a:gd name="connsiteX12-1503" fmla="*/ 118934 w 5105629"/>
                  <a:gd name="connsiteY12-1504" fmla="*/ 1483010 h 4090355"/>
                  <a:gd name="connsiteX13-1505" fmla="*/ 44507 w 5105629"/>
                  <a:gd name="connsiteY13-1506" fmla="*/ 281531 h 4090355"/>
                  <a:gd name="connsiteX0-1507" fmla="*/ 44507 w 5283736"/>
                  <a:gd name="connsiteY0-1508" fmla="*/ 281531 h 4090355"/>
                  <a:gd name="connsiteX1-1509" fmla="*/ 1118394 w 5283736"/>
                  <a:gd name="connsiteY1-1510" fmla="*/ 47614 h 4090355"/>
                  <a:gd name="connsiteX2-1511" fmla="*/ 2287976 w 5283736"/>
                  <a:gd name="connsiteY2-1512" fmla="*/ 5084 h 4090355"/>
                  <a:gd name="connsiteX3-1513" fmla="*/ 3755269 w 5283736"/>
                  <a:gd name="connsiteY3-1514" fmla="*/ 122043 h 4090355"/>
                  <a:gd name="connsiteX4-1515" fmla="*/ 5105604 w 5283736"/>
                  <a:gd name="connsiteY4-1516" fmla="*/ 643038 h 4090355"/>
                  <a:gd name="connsiteX5-1517" fmla="*/ 5283622 w 5283736"/>
                  <a:gd name="connsiteY5-1518" fmla="*/ 1770088 h 4090355"/>
                  <a:gd name="connsiteX6-1519" fmla="*/ 5073706 w 5283736"/>
                  <a:gd name="connsiteY6-1520" fmla="*/ 3577624 h 4090355"/>
                  <a:gd name="connsiteX7-1521" fmla="*/ 3787168 w 5283736"/>
                  <a:gd name="connsiteY7-1522" fmla="*/ 3917865 h 4090355"/>
                  <a:gd name="connsiteX8-1523" fmla="*/ 2287978 w 5283736"/>
                  <a:gd name="connsiteY8-1524" fmla="*/ 4056088 h 4090355"/>
                  <a:gd name="connsiteX9-1525" fmla="*/ 1182190 w 5283736"/>
                  <a:gd name="connsiteY9-1526" fmla="*/ 4077353 h 4090355"/>
                  <a:gd name="connsiteX10-1527" fmla="*/ 55138 w 5283736"/>
                  <a:gd name="connsiteY10-1528" fmla="*/ 3885968 h 4090355"/>
                  <a:gd name="connsiteX11-1529" fmla="*/ 172097 w 5283736"/>
                  <a:gd name="connsiteY11-1530" fmla="*/ 2801447 h 4090355"/>
                  <a:gd name="connsiteX12-1531" fmla="*/ 118934 w 5283736"/>
                  <a:gd name="connsiteY12-1532" fmla="*/ 1483010 h 4090355"/>
                  <a:gd name="connsiteX13-1533" fmla="*/ 44507 w 5283736"/>
                  <a:gd name="connsiteY13-1534" fmla="*/ 281531 h 4090355"/>
                  <a:gd name="connsiteX0-1535" fmla="*/ 44507 w 5284400"/>
                  <a:gd name="connsiteY0-1536" fmla="*/ 281531 h 4090355"/>
                  <a:gd name="connsiteX1-1537" fmla="*/ 1118394 w 5284400"/>
                  <a:gd name="connsiteY1-1538" fmla="*/ 47614 h 4090355"/>
                  <a:gd name="connsiteX2-1539" fmla="*/ 2287976 w 5284400"/>
                  <a:gd name="connsiteY2-1540" fmla="*/ 5084 h 4090355"/>
                  <a:gd name="connsiteX3-1541" fmla="*/ 3755269 w 5284400"/>
                  <a:gd name="connsiteY3-1542" fmla="*/ 122043 h 4090355"/>
                  <a:gd name="connsiteX4-1543" fmla="*/ 5105604 w 5284400"/>
                  <a:gd name="connsiteY4-1544" fmla="*/ 643038 h 4090355"/>
                  <a:gd name="connsiteX5-1545" fmla="*/ 5143493 w 5284400"/>
                  <a:gd name="connsiteY5-1546" fmla="*/ 1195933 h 4090355"/>
                  <a:gd name="connsiteX6-1547" fmla="*/ 5283622 w 5284400"/>
                  <a:gd name="connsiteY6-1548" fmla="*/ 1770088 h 4090355"/>
                  <a:gd name="connsiteX7-1549" fmla="*/ 5073706 w 5284400"/>
                  <a:gd name="connsiteY7-1550" fmla="*/ 3577624 h 4090355"/>
                  <a:gd name="connsiteX8-1551" fmla="*/ 3787168 w 5284400"/>
                  <a:gd name="connsiteY8-1552" fmla="*/ 3917865 h 4090355"/>
                  <a:gd name="connsiteX9-1553" fmla="*/ 2287978 w 5284400"/>
                  <a:gd name="connsiteY9-1554" fmla="*/ 4056088 h 4090355"/>
                  <a:gd name="connsiteX10-1555" fmla="*/ 1182190 w 5284400"/>
                  <a:gd name="connsiteY10-1556" fmla="*/ 4077353 h 4090355"/>
                  <a:gd name="connsiteX11-1557" fmla="*/ 55138 w 5284400"/>
                  <a:gd name="connsiteY11-1558" fmla="*/ 3885968 h 4090355"/>
                  <a:gd name="connsiteX12-1559" fmla="*/ 172097 w 5284400"/>
                  <a:gd name="connsiteY12-1560" fmla="*/ 2801447 h 4090355"/>
                  <a:gd name="connsiteX13-1561" fmla="*/ 118934 w 5284400"/>
                  <a:gd name="connsiteY13-1562" fmla="*/ 1483010 h 4090355"/>
                  <a:gd name="connsiteX14-1563" fmla="*/ 44507 w 5284400"/>
                  <a:gd name="connsiteY14-1564" fmla="*/ 281531 h 4090355"/>
                  <a:gd name="connsiteX0-1565" fmla="*/ 44507 w 5305346"/>
                  <a:gd name="connsiteY0-1566" fmla="*/ 281531 h 4090355"/>
                  <a:gd name="connsiteX1-1567" fmla="*/ 1118394 w 5305346"/>
                  <a:gd name="connsiteY1-1568" fmla="*/ 47614 h 4090355"/>
                  <a:gd name="connsiteX2-1569" fmla="*/ 2287976 w 5305346"/>
                  <a:gd name="connsiteY2-1570" fmla="*/ 5084 h 4090355"/>
                  <a:gd name="connsiteX3-1571" fmla="*/ 3755269 w 5305346"/>
                  <a:gd name="connsiteY3-1572" fmla="*/ 122043 h 4090355"/>
                  <a:gd name="connsiteX4-1573" fmla="*/ 5105604 w 5305346"/>
                  <a:gd name="connsiteY4-1574" fmla="*/ 643038 h 4090355"/>
                  <a:gd name="connsiteX5-1575" fmla="*/ 5143493 w 5305346"/>
                  <a:gd name="connsiteY5-1576" fmla="*/ 1195933 h 4090355"/>
                  <a:gd name="connsiteX6-1577" fmla="*/ 5304676 w 5305346"/>
                  <a:gd name="connsiteY6-1578" fmla="*/ 2110330 h 4090355"/>
                  <a:gd name="connsiteX7-1579" fmla="*/ 5073706 w 5305346"/>
                  <a:gd name="connsiteY7-1580" fmla="*/ 3577624 h 4090355"/>
                  <a:gd name="connsiteX8-1581" fmla="*/ 3787168 w 5305346"/>
                  <a:gd name="connsiteY8-1582" fmla="*/ 3917865 h 4090355"/>
                  <a:gd name="connsiteX9-1583" fmla="*/ 2287978 w 5305346"/>
                  <a:gd name="connsiteY9-1584" fmla="*/ 4056088 h 4090355"/>
                  <a:gd name="connsiteX10-1585" fmla="*/ 1182190 w 5305346"/>
                  <a:gd name="connsiteY10-1586" fmla="*/ 4077353 h 4090355"/>
                  <a:gd name="connsiteX11-1587" fmla="*/ 55138 w 5305346"/>
                  <a:gd name="connsiteY11-1588" fmla="*/ 3885968 h 4090355"/>
                  <a:gd name="connsiteX12-1589" fmla="*/ 172097 w 5305346"/>
                  <a:gd name="connsiteY12-1590" fmla="*/ 2801447 h 4090355"/>
                  <a:gd name="connsiteX13-1591" fmla="*/ 118934 w 5305346"/>
                  <a:gd name="connsiteY13-1592" fmla="*/ 1483010 h 4090355"/>
                  <a:gd name="connsiteX14-1593" fmla="*/ 44507 w 5305346"/>
                  <a:gd name="connsiteY14-1594" fmla="*/ 281531 h 4090355"/>
                  <a:gd name="connsiteX0-1595" fmla="*/ 44507 w 5311338"/>
                  <a:gd name="connsiteY0-1596" fmla="*/ 281531 h 4090355"/>
                  <a:gd name="connsiteX1-1597" fmla="*/ 1118394 w 5311338"/>
                  <a:gd name="connsiteY1-1598" fmla="*/ 47614 h 4090355"/>
                  <a:gd name="connsiteX2-1599" fmla="*/ 2287976 w 5311338"/>
                  <a:gd name="connsiteY2-1600" fmla="*/ 5084 h 4090355"/>
                  <a:gd name="connsiteX3-1601" fmla="*/ 3755269 w 5311338"/>
                  <a:gd name="connsiteY3-1602" fmla="*/ 122043 h 4090355"/>
                  <a:gd name="connsiteX4-1603" fmla="*/ 5105604 w 5311338"/>
                  <a:gd name="connsiteY4-1604" fmla="*/ 643038 h 4090355"/>
                  <a:gd name="connsiteX5-1605" fmla="*/ 5238239 w 5311338"/>
                  <a:gd name="connsiteY5-1606" fmla="*/ 1397952 h 4090355"/>
                  <a:gd name="connsiteX6-1607" fmla="*/ 5304676 w 5311338"/>
                  <a:gd name="connsiteY6-1608" fmla="*/ 2110330 h 4090355"/>
                  <a:gd name="connsiteX7-1609" fmla="*/ 5073706 w 5311338"/>
                  <a:gd name="connsiteY7-1610" fmla="*/ 3577624 h 4090355"/>
                  <a:gd name="connsiteX8-1611" fmla="*/ 3787168 w 5311338"/>
                  <a:gd name="connsiteY8-1612" fmla="*/ 3917865 h 4090355"/>
                  <a:gd name="connsiteX9-1613" fmla="*/ 2287978 w 5311338"/>
                  <a:gd name="connsiteY9-1614" fmla="*/ 4056088 h 4090355"/>
                  <a:gd name="connsiteX10-1615" fmla="*/ 1182190 w 5311338"/>
                  <a:gd name="connsiteY10-1616" fmla="*/ 4077353 h 4090355"/>
                  <a:gd name="connsiteX11-1617" fmla="*/ 55138 w 5311338"/>
                  <a:gd name="connsiteY11-1618" fmla="*/ 3885968 h 4090355"/>
                  <a:gd name="connsiteX12-1619" fmla="*/ 172097 w 5311338"/>
                  <a:gd name="connsiteY12-1620" fmla="*/ 2801447 h 4090355"/>
                  <a:gd name="connsiteX13-1621" fmla="*/ 118934 w 5311338"/>
                  <a:gd name="connsiteY13-1622" fmla="*/ 1483010 h 4090355"/>
                  <a:gd name="connsiteX14-1623" fmla="*/ 44507 w 5311338"/>
                  <a:gd name="connsiteY14-1624" fmla="*/ 281531 h 4090355"/>
                  <a:gd name="connsiteX0-1625" fmla="*/ 44507 w 5311338"/>
                  <a:gd name="connsiteY0-1626" fmla="*/ 281531 h 4090355"/>
                  <a:gd name="connsiteX1-1627" fmla="*/ 1118394 w 5311338"/>
                  <a:gd name="connsiteY1-1628" fmla="*/ 47614 h 4090355"/>
                  <a:gd name="connsiteX2-1629" fmla="*/ 2287976 w 5311338"/>
                  <a:gd name="connsiteY2-1630" fmla="*/ 5084 h 4090355"/>
                  <a:gd name="connsiteX3-1631" fmla="*/ 3755269 w 5311338"/>
                  <a:gd name="connsiteY3-1632" fmla="*/ 122043 h 4090355"/>
                  <a:gd name="connsiteX4-1633" fmla="*/ 5158241 w 5311338"/>
                  <a:gd name="connsiteY4-1634" fmla="*/ 717466 h 4090355"/>
                  <a:gd name="connsiteX5-1635" fmla="*/ 5238239 w 5311338"/>
                  <a:gd name="connsiteY5-1636" fmla="*/ 1397952 h 4090355"/>
                  <a:gd name="connsiteX6-1637" fmla="*/ 5304676 w 5311338"/>
                  <a:gd name="connsiteY6-1638" fmla="*/ 2110330 h 4090355"/>
                  <a:gd name="connsiteX7-1639" fmla="*/ 5073706 w 5311338"/>
                  <a:gd name="connsiteY7-1640" fmla="*/ 3577624 h 4090355"/>
                  <a:gd name="connsiteX8-1641" fmla="*/ 3787168 w 5311338"/>
                  <a:gd name="connsiteY8-1642" fmla="*/ 3917865 h 4090355"/>
                  <a:gd name="connsiteX9-1643" fmla="*/ 2287978 w 5311338"/>
                  <a:gd name="connsiteY9-1644" fmla="*/ 4056088 h 4090355"/>
                  <a:gd name="connsiteX10-1645" fmla="*/ 1182190 w 5311338"/>
                  <a:gd name="connsiteY10-1646" fmla="*/ 4077353 h 4090355"/>
                  <a:gd name="connsiteX11-1647" fmla="*/ 55138 w 5311338"/>
                  <a:gd name="connsiteY11-1648" fmla="*/ 3885968 h 4090355"/>
                  <a:gd name="connsiteX12-1649" fmla="*/ 172097 w 5311338"/>
                  <a:gd name="connsiteY12-1650" fmla="*/ 2801447 h 4090355"/>
                  <a:gd name="connsiteX13-1651" fmla="*/ 118934 w 5311338"/>
                  <a:gd name="connsiteY13-1652" fmla="*/ 1483010 h 4090355"/>
                  <a:gd name="connsiteX14-1653" fmla="*/ 44507 w 5311338"/>
                  <a:gd name="connsiteY14-1654" fmla="*/ 281531 h 4090355"/>
                  <a:gd name="connsiteX0-1655" fmla="*/ 44507 w 5311338"/>
                  <a:gd name="connsiteY0-1656" fmla="*/ 281531 h 4090355"/>
                  <a:gd name="connsiteX1-1657" fmla="*/ 1118394 w 5311338"/>
                  <a:gd name="connsiteY1-1658" fmla="*/ 47614 h 4090355"/>
                  <a:gd name="connsiteX2-1659" fmla="*/ 2287976 w 5311338"/>
                  <a:gd name="connsiteY2-1660" fmla="*/ 5084 h 4090355"/>
                  <a:gd name="connsiteX3-1661" fmla="*/ 3755269 w 5311338"/>
                  <a:gd name="connsiteY3-1662" fmla="*/ 122043 h 4090355"/>
                  <a:gd name="connsiteX4-1663" fmla="*/ 5158241 w 5311338"/>
                  <a:gd name="connsiteY4-1664" fmla="*/ 717466 h 4090355"/>
                  <a:gd name="connsiteX5-1665" fmla="*/ 5238239 w 5311338"/>
                  <a:gd name="connsiteY5-1666" fmla="*/ 1397952 h 4090355"/>
                  <a:gd name="connsiteX6-1667" fmla="*/ 5304676 w 5311338"/>
                  <a:gd name="connsiteY6-1668" fmla="*/ 2110330 h 4090355"/>
                  <a:gd name="connsiteX7-1669" fmla="*/ 5073706 w 5311338"/>
                  <a:gd name="connsiteY7-1670" fmla="*/ 3577624 h 4090355"/>
                  <a:gd name="connsiteX8-1671" fmla="*/ 3787168 w 5311338"/>
                  <a:gd name="connsiteY8-1672" fmla="*/ 3917865 h 4090355"/>
                  <a:gd name="connsiteX9-1673" fmla="*/ 2287978 w 5311338"/>
                  <a:gd name="connsiteY9-1674" fmla="*/ 4056088 h 4090355"/>
                  <a:gd name="connsiteX10-1675" fmla="*/ 1182190 w 5311338"/>
                  <a:gd name="connsiteY10-1676" fmla="*/ 4077353 h 4090355"/>
                  <a:gd name="connsiteX11-1677" fmla="*/ 55138 w 5311338"/>
                  <a:gd name="connsiteY11-1678" fmla="*/ 3885968 h 4090355"/>
                  <a:gd name="connsiteX12-1679" fmla="*/ 172097 w 5311338"/>
                  <a:gd name="connsiteY12-1680" fmla="*/ 2801447 h 4090355"/>
                  <a:gd name="connsiteX13-1681" fmla="*/ 118934 w 5311338"/>
                  <a:gd name="connsiteY13-1682" fmla="*/ 1483010 h 4090355"/>
                  <a:gd name="connsiteX14-1683" fmla="*/ 44507 w 5311338"/>
                  <a:gd name="connsiteY14-1684" fmla="*/ 281531 h 4090355"/>
                  <a:gd name="connsiteX0-1685" fmla="*/ 44507 w 5311338"/>
                  <a:gd name="connsiteY0-1686" fmla="*/ 281531 h 4090355"/>
                  <a:gd name="connsiteX1-1687" fmla="*/ 1118394 w 5311338"/>
                  <a:gd name="connsiteY1-1688" fmla="*/ 47614 h 4090355"/>
                  <a:gd name="connsiteX2-1689" fmla="*/ 2287976 w 5311338"/>
                  <a:gd name="connsiteY2-1690" fmla="*/ 5084 h 4090355"/>
                  <a:gd name="connsiteX3-1691" fmla="*/ 3755269 w 5311338"/>
                  <a:gd name="connsiteY3-1692" fmla="*/ 122043 h 4090355"/>
                  <a:gd name="connsiteX4-1693" fmla="*/ 5158241 w 5311338"/>
                  <a:gd name="connsiteY4-1694" fmla="*/ 717466 h 4090355"/>
                  <a:gd name="connsiteX5-1695" fmla="*/ 5238239 w 5311338"/>
                  <a:gd name="connsiteY5-1696" fmla="*/ 1397952 h 4090355"/>
                  <a:gd name="connsiteX6-1697" fmla="*/ 5304676 w 5311338"/>
                  <a:gd name="connsiteY6-1698" fmla="*/ 2110330 h 4090355"/>
                  <a:gd name="connsiteX7-1699" fmla="*/ 5073706 w 5311338"/>
                  <a:gd name="connsiteY7-1700" fmla="*/ 3577624 h 4090355"/>
                  <a:gd name="connsiteX8-1701" fmla="*/ 3787168 w 5311338"/>
                  <a:gd name="connsiteY8-1702" fmla="*/ 3917865 h 4090355"/>
                  <a:gd name="connsiteX9-1703" fmla="*/ 2287978 w 5311338"/>
                  <a:gd name="connsiteY9-1704" fmla="*/ 4056088 h 4090355"/>
                  <a:gd name="connsiteX10-1705" fmla="*/ 1182190 w 5311338"/>
                  <a:gd name="connsiteY10-1706" fmla="*/ 4077353 h 4090355"/>
                  <a:gd name="connsiteX11-1707" fmla="*/ 55138 w 5311338"/>
                  <a:gd name="connsiteY11-1708" fmla="*/ 3885968 h 4090355"/>
                  <a:gd name="connsiteX12-1709" fmla="*/ 172097 w 5311338"/>
                  <a:gd name="connsiteY12-1710" fmla="*/ 2801447 h 4090355"/>
                  <a:gd name="connsiteX13-1711" fmla="*/ 118934 w 5311338"/>
                  <a:gd name="connsiteY13-1712" fmla="*/ 1483010 h 4090355"/>
                  <a:gd name="connsiteX14-1713" fmla="*/ 44507 w 5311338"/>
                  <a:gd name="connsiteY14-1714" fmla="*/ 281531 h 4090355"/>
                  <a:gd name="connsiteX0-1715" fmla="*/ 44507 w 5308999"/>
                  <a:gd name="connsiteY0-1716" fmla="*/ 281531 h 4090355"/>
                  <a:gd name="connsiteX1-1717" fmla="*/ 1118394 w 5308999"/>
                  <a:gd name="connsiteY1-1718" fmla="*/ 47614 h 4090355"/>
                  <a:gd name="connsiteX2-1719" fmla="*/ 2287976 w 5308999"/>
                  <a:gd name="connsiteY2-1720" fmla="*/ 5084 h 4090355"/>
                  <a:gd name="connsiteX3-1721" fmla="*/ 3755269 w 5308999"/>
                  <a:gd name="connsiteY3-1722" fmla="*/ 122043 h 4090355"/>
                  <a:gd name="connsiteX4-1723" fmla="*/ 5158241 w 5308999"/>
                  <a:gd name="connsiteY4-1724" fmla="*/ 717466 h 4090355"/>
                  <a:gd name="connsiteX5-1725" fmla="*/ 5217185 w 5308999"/>
                  <a:gd name="connsiteY5-1726" fmla="*/ 1663766 h 4090355"/>
                  <a:gd name="connsiteX6-1727" fmla="*/ 5304676 w 5308999"/>
                  <a:gd name="connsiteY6-1728" fmla="*/ 2110330 h 4090355"/>
                  <a:gd name="connsiteX7-1729" fmla="*/ 5073706 w 5308999"/>
                  <a:gd name="connsiteY7-1730" fmla="*/ 3577624 h 4090355"/>
                  <a:gd name="connsiteX8-1731" fmla="*/ 3787168 w 5308999"/>
                  <a:gd name="connsiteY8-1732" fmla="*/ 3917865 h 4090355"/>
                  <a:gd name="connsiteX9-1733" fmla="*/ 2287978 w 5308999"/>
                  <a:gd name="connsiteY9-1734" fmla="*/ 4056088 h 4090355"/>
                  <a:gd name="connsiteX10-1735" fmla="*/ 1182190 w 5308999"/>
                  <a:gd name="connsiteY10-1736" fmla="*/ 4077353 h 4090355"/>
                  <a:gd name="connsiteX11-1737" fmla="*/ 55138 w 5308999"/>
                  <a:gd name="connsiteY11-1738" fmla="*/ 3885968 h 4090355"/>
                  <a:gd name="connsiteX12-1739" fmla="*/ 172097 w 5308999"/>
                  <a:gd name="connsiteY12-1740" fmla="*/ 2801447 h 4090355"/>
                  <a:gd name="connsiteX13-1741" fmla="*/ 118934 w 5308999"/>
                  <a:gd name="connsiteY13-1742" fmla="*/ 1483010 h 4090355"/>
                  <a:gd name="connsiteX14-1743" fmla="*/ 44507 w 5308999"/>
                  <a:gd name="connsiteY14-1744" fmla="*/ 281531 h 4090355"/>
                  <a:gd name="connsiteX0-1745" fmla="*/ 44507 w 5223945"/>
                  <a:gd name="connsiteY0-1746" fmla="*/ 281531 h 4090355"/>
                  <a:gd name="connsiteX1-1747" fmla="*/ 1118394 w 5223945"/>
                  <a:gd name="connsiteY1-1748" fmla="*/ 47614 h 4090355"/>
                  <a:gd name="connsiteX2-1749" fmla="*/ 2287976 w 5223945"/>
                  <a:gd name="connsiteY2-1750" fmla="*/ 5084 h 4090355"/>
                  <a:gd name="connsiteX3-1751" fmla="*/ 3755269 w 5223945"/>
                  <a:gd name="connsiteY3-1752" fmla="*/ 122043 h 4090355"/>
                  <a:gd name="connsiteX4-1753" fmla="*/ 5158241 w 5223945"/>
                  <a:gd name="connsiteY4-1754" fmla="*/ 717466 h 4090355"/>
                  <a:gd name="connsiteX5-1755" fmla="*/ 5217185 w 5223945"/>
                  <a:gd name="connsiteY5-1756" fmla="*/ 1663766 h 4090355"/>
                  <a:gd name="connsiteX6-1757" fmla="*/ 5146767 w 5223945"/>
                  <a:gd name="connsiteY6-1758" fmla="*/ 2546265 h 4090355"/>
                  <a:gd name="connsiteX7-1759" fmla="*/ 5073706 w 5223945"/>
                  <a:gd name="connsiteY7-1760" fmla="*/ 3577624 h 4090355"/>
                  <a:gd name="connsiteX8-1761" fmla="*/ 3787168 w 5223945"/>
                  <a:gd name="connsiteY8-1762" fmla="*/ 3917865 h 4090355"/>
                  <a:gd name="connsiteX9-1763" fmla="*/ 2287978 w 5223945"/>
                  <a:gd name="connsiteY9-1764" fmla="*/ 4056088 h 4090355"/>
                  <a:gd name="connsiteX10-1765" fmla="*/ 1182190 w 5223945"/>
                  <a:gd name="connsiteY10-1766" fmla="*/ 4077353 h 4090355"/>
                  <a:gd name="connsiteX11-1767" fmla="*/ 55138 w 5223945"/>
                  <a:gd name="connsiteY11-1768" fmla="*/ 3885968 h 4090355"/>
                  <a:gd name="connsiteX12-1769" fmla="*/ 172097 w 5223945"/>
                  <a:gd name="connsiteY12-1770" fmla="*/ 2801447 h 4090355"/>
                  <a:gd name="connsiteX13-1771" fmla="*/ 118934 w 5223945"/>
                  <a:gd name="connsiteY13-1772" fmla="*/ 1483010 h 4090355"/>
                  <a:gd name="connsiteX14-1773" fmla="*/ 44507 w 5223945"/>
                  <a:gd name="connsiteY14-1774" fmla="*/ 281531 h 4090355"/>
                  <a:gd name="connsiteX0-1775" fmla="*/ 44507 w 5230888"/>
                  <a:gd name="connsiteY0-1776" fmla="*/ 281531 h 4090355"/>
                  <a:gd name="connsiteX1-1777" fmla="*/ 1118394 w 5230888"/>
                  <a:gd name="connsiteY1-1778" fmla="*/ 47614 h 4090355"/>
                  <a:gd name="connsiteX2-1779" fmla="*/ 2287976 w 5230888"/>
                  <a:gd name="connsiteY2-1780" fmla="*/ 5084 h 4090355"/>
                  <a:gd name="connsiteX3-1781" fmla="*/ 3755269 w 5230888"/>
                  <a:gd name="connsiteY3-1782" fmla="*/ 122043 h 4090355"/>
                  <a:gd name="connsiteX4-1783" fmla="*/ 5158241 w 5230888"/>
                  <a:gd name="connsiteY4-1784" fmla="*/ 717466 h 4090355"/>
                  <a:gd name="connsiteX5-1785" fmla="*/ 5217185 w 5230888"/>
                  <a:gd name="connsiteY5-1786" fmla="*/ 1663766 h 4090355"/>
                  <a:gd name="connsiteX6-1787" fmla="*/ 5227710 w 5230888"/>
                  <a:gd name="connsiteY6-1788" fmla="*/ 2503737 h 4090355"/>
                  <a:gd name="connsiteX7-1789" fmla="*/ 5146767 w 5230888"/>
                  <a:gd name="connsiteY7-1790" fmla="*/ 2546265 h 4090355"/>
                  <a:gd name="connsiteX8-1791" fmla="*/ 5073706 w 5230888"/>
                  <a:gd name="connsiteY8-1792" fmla="*/ 3577624 h 4090355"/>
                  <a:gd name="connsiteX9-1793" fmla="*/ 3787168 w 5230888"/>
                  <a:gd name="connsiteY9-1794" fmla="*/ 3917865 h 4090355"/>
                  <a:gd name="connsiteX10-1795" fmla="*/ 2287978 w 5230888"/>
                  <a:gd name="connsiteY10-1796" fmla="*/ 4056088 h 4090355"/>
                  <a:gd name="connsiteX11-1797" fmla="*/ 1182190 w 5230888"/>
                  <a:gd name="connsiteY11-1798" fmla="*/ 4077353 h 4090355"/>
                  <a:gd name="connsiteX12-1799" fmla="*/ 55138 w 5230888"/>
                  <a:gd name="connsiteY12-1800" fmla="*/ 3885968 h 4090355"/>
                  <a:gd name="connsiteX13-1801" fmla="*/ 172097 w 5230888"/>
                  <a:gd name="connsiteY13-1802" fmla="*/ 2801447 h 4090355"/>
                  <a:gd name="connsiteX14-1803" fmla="*/ 118934 w 5230888"/>
                  <a:gd name="connsiteY14-1804" fmla="*/ 1483010 h 4090355"/>
                  <a:gd name="connsiteX15-1805" fmla="*/ 44507 w 5230888"/>
                  <a:gd name="connsiteY15-1806" fmla="*/ 281531 h 4090355"/>
                  <a:gd name="connsiteX0-1807" fmla="*/ 44507 w 5232421"/>
                  <a:gd name="connsiteY0-1808" fmla="*/ 281531 h 4090355"/>
                  <a:gd name="connsiteX1-1809" fmla="*/ 1118394 w 5232421"/>
                  <a:gd name="connsiteY1-1810" fmla="*/ 47614 h 4090355"/>
                  <a:gd name="connsiteX2-1811" fmla="*/ 2287976 w 5232421"/>
                  <a:gd name="connsiteY2-1812" fmla="*/ 5084 h 4090355"/>
                  <a:gd name="connsiteX3-1813" fmla="*/ 3755269 w 5232421"/>
                  <a:gd name="connsiteY3-1814" fmla="*/ 122043 h 4090355"/>
                  <a:gd name="connsiteX4-1815" fmla="*/ 5158241 w 5232421"/>
                  <a:gd name="connsiteY4-1816" fmla="*/ 717466 h 4090355"/>
                  <a:gd name="connsiteX5-1817" fmla="*/ 5227713 w 5232421"/>
                  <a:gd name="connsiteY5-1818" fmla="*/ 1536175 h 4090355"/>
                  <a:gd name="connsiteX6-1819" fmla="*/ 5227710 w 5232421"/>
                  <a:gd name="connsiteY6-1820" fmla="*/ 2503737 h 4090355"/>
                  <a:gd name="connsiteX7-1821" fmla="*/ 5146767 w 5232421"/>
                  <a:gd name="connsiteY7-1822" fmla="*/ 2546265 h 4090355"/>
                  <a:gd name="connsiteX8-1823" fmla="*/ 5073706 w 5232421"/>
                  <a:gd name="connsiteY8-1824" fmla="*/ 3577624 h 4090355"/>
                  <a:gd name="connsiteX9-1825" fmla="*/ 3787168 w 5232421"/>
                  <a:gd name="connsiteY9-1826" fmla="*/ 3917865 h 4090355"/>
                  <a:gd name="connsiteX10-1827" fmla="*/ 2287978 w 5232421"/>
                  <a:gd name="connsiteY10-1828" fmla="*/ 4056088 h 4090355"/>
                  <a:gd name="connsiteX11-1829" fmla="*/ 1182190 w 5232421"/>
                  <a:gd name="connsiteY11-1830" fmla="*/ 4077353 h 4090355"/>
                  <a:gd name="connsiteX12-1831" fmla="*/ 55138 w 5232421"/>
                  <a:gd name="connsiteY12-1832" fmla="*/ 3885968 h 4090355"/>
                  <a:gd name="connsiteX13-1833" fmla="*/ 172097 w 5232421"/>
                  <a:gd name="connsiteY13-1834" fmla="*/ 2801447 h 4090355"/>
                  <a:gd name="connsiteX14-1835" fmla="*/ 118934 w 5232421"/>
                  <a:gd name="connsiteY14-1836" fmla="*/ 1483010 h 4090355"/>
                  <a:gd name="connsiteX15-1837" fmla="*/ 44507 w 5232421"/>
                  <a:gd name="connsiteY15-1838" fmla="*/ 281531 h 4090355"/>
                  <a:gd name="connsiteX0-1839" fmla="*/ 44507 w 5232421"/>
                  <a:gd name="connsiteY0-1840" fmla="*/ 281531 h 4090355"/>
                  <a:gd name="connsiteX1-1841" fmla="*/ 1118394 w 5232421"/>
                  <a:gd name="connsiteY1-1842" fmla="*/ 47614 h 4090355"/>
                  <a:gd name="connsiteX2-1843" fmla="*/ 2287976 w 5232421"/>
                  <a:gd name="connsiteY2-1844" fmla="*/ 5084 h 4090355"/>
                  <a:gd name="connsiteX3-1845" fmla="*/ 3755269 w 5232421"/>
                  <a:gd name="connsiteY3-1846" fmla="*/ 122043 h 4090355"/>
                  <a:gd name="connsiteX4-1847" fmla="*/ 5158241 w 5232421"/>
                  <a:gd name="connsiteY4-1848" fmla="*/ 717466 h 4090355"/>
                  <a:gd name="connsiteX5-1849" fmla="*/ 5227713 w 5232421"/>
                  <a:gd name="connsiteY5-1850" fmla="*/ 1536175 h 4090355"/>
                  <a:gd name="connsiteX6-1851" fmla="*/ 5227710 w 5232421"/>
                  <a:gd name="connsiteY6-1852" fmla="*/ 2503737 h 4090355"/>
                  <a:gd name="connsiteX7-1853" fmla="*/ 5146767 w 5232421"/>
                  <a:gd name="connsiteY7-1854" fmla="*/ 2546265 h 4090355"/>
                  <a:gd name="connsiteX8-1855" fmla="*/ 5073706 w 5232421"/>
                  <a:gd name="connsiteY8-1856" fmla="*/ 3577624 h 4090355"/>
                  <a:gd name="connsiteX9-1857" fmla="*/ 3787168 w 5232421"/>
                  <a:gd name="connsiteY9-1858" fmla="*/ 3917865 h 4090355"/>
                  <a:gd name="connsiteX10-1859" fmla="*/ 2287978 w 5232421"/>
                  <a:gd name="connsiteY10-1860" fmla="*/ 4056088 h 4090355"/>
                  <a:gd name="connsiteX11-1861" fmla="*/ 1182190 w 5232421"/>
                  <a:gd name="connsiteY11-1862" fmla="*/ 4077353 h 4090355"/>
                  <a:gd name="connsiteX12-1863" fmla="*/ 55138 w 5232421"/>
                  <a:gd name="connsiteY12-1864" fmla="*/ 3885968 h 4090355"/>
                  <a:gd name="connsiteX13-1865" fmla="*/ 172097 w 5232421"/>
                  <a:gd name="connsiteY13-1866" fmla="*/ 2801447 h 4090355"/>
                  <a:gd name="connsiteX14-1867" fmla="*/ 118934 w 5232421"/>
                  <a:gd name="connsiteY14-1868" fmla="*/ 1483010 h 4090355"/>
                  <a:gd name="connsiteX15-1869" fmla="*/ 44507 w 5232421"/>
                  <a:gd name="connsiteY15-1870" fmla="*/ 281531 h 4090355"/>
                  <a:gd name="connsiteX0-1871" fmla="*/ 44507 w 5228922"/>
                  <a:gd name="connsiteY0-1872" fmla="*/ 281531 h 4090355"/>
                  <a:gd name="connsiteX1-1873" fmla="*/ 1118394 w 5228922"/>
                  <a:gd name="connsiteY1-1874" fmla="*/ 47614 h 4090355"/>
                  <a:gd name="connsiteX2-1875" fmla="*/ 2287976 w 5228922"/>
                  <a:gd name="connsiteY2-1876" fmla="*/ 5084 h 4090355"/>
                  <a:gd name="connsiteX3-1877" fmla="*/ 3755269 w 5228922"/>
                  <a:gd name="connsiteY3-1878" fmla="*/ 122043 h 4090355"/>
                  <a:gd name="connsiteX4-1879" fmla="*/ 5158241 w 5228922"/>
                  <a:gd name="connsiteY4-1880" fmla="*/ 717466 h 4090355"/>
                  <a:gd name="connsiteX5-1881" fmla="*/ 5164549 w 5228922"/>
                  <a:gd name="connsiteY5-1882" fmla="*/ 1536175 h 4090355"/>
                  <a:gd name="connsiteX6-1883" fmla="*/ 5227710 w 5228922"/>
                  <a:gd name="connsiteY6-1884" fmla="*/ 2503737 h 4090355"/>
                  <a:gd name="connsiteX7-1885" fmla="*/ 5146767 w 5228922"/>
                  <a:gd name="connsiteY7-1886" fmla="*/ 2546265 h 4090355"/>
                  <a:gd name="connsiteX8-1887" fmla="*/ 5073706 w 5228922"/>
                  <a:gd name="connsiteY8-1888" fmla="*/ 3577624 h 4090355"/>
                  <a:gd name="connsiteX9-1889" fmla="*/ 3787168 w 5228922"/>
                  <a:gd name="connsiteY9-1890" fmla="*/ 3917865 h 4090355"/>
                  <a:gd name="connsiteX10-1891" fmla="*/ 2287978 w 5228922"/>
                  <a:gd name="connsiteY10-1892" fmla="*/ 4056088 h 4090355"/>
                  <a:gd name="connsiteX11-1893" fmla="*/ 1182190 w 5228922"/>
                  <a:gd name="connsiteY11-1894" fmla="*/ 4077353 h 4090355"/>
                  <a:gd name="connsiteX12-1895" fmla="*/ 55138 w 5228922"/>
                  <a:gd name="connsiteY12-1896" fmla="*/ 3885968 h 4090355"/>
                  <a:gd name="connsiteX13-1897" fmla="*/ 172097 w 5228922"/>
                  <a:gd name="connsiteY13-1898" fmla="*/ 2801447 h 4090355"/>
                  <a:gd name="connsiteX14-1899" fmla="*/ 118934 w 5228922"/>
                  <a:gd name="connsiteY14-1900" fmla="*/ 1483010 h 4090355"/>
                  <a:gd name="connsiteX15-1901" fmla="*/ 44507 w 5228922"/>
                  <a:gd name="connsiteY15-1902" fmla="*/ 281531 h 4090355"/>
                  <a:gd name="connsiteX0-1903" fmla="*/ 44507 w 5228922"/>
                  <a:gd name="connsiteY0-1904" fmla="*/ 281531 h 4090355"/>
                  <a:gd name="connsiteX1-1905" fmla="*/ 1118394 w 5228922"/>
                  <a:gd name="connsiteY1-1906" fmla="*/ 47614 h 4090355"/>
                  <a:gd name="connsiteX2-1907" fmla="*/ 2287976 w 5228922"/>
                  <a:gd name="connsiteY2-1908" fmla="*/ 5084 h 4090355"/>
                  <a:gd name="connsiteX3-1909" fmla="*/ 3755269 w 5228922"/>
                  <a:gd name="connsiteY3-1910" fmla="*/ 122043 h 4090355"/>
                  <a:gd name="connsiteX4-1911" fmla="*/ 5158241 w 5228922"/>
                  <a:gd name="connsiteY4-1912" fmla="*/ 717466 h 4090355"/>
                  <a:gd name="connsiteX5-1913" fmla="*/ 5164549 w 5228922"/>
                  <a:gd name="connsiteY5-1914" fmla="*/ 1536175 h 4090355"/>
                  <a:gd name="connsiteX6-1915" fmla="*/ 5227710 w 5228922"/>
                  <a:gd name="connsiteY6-1916" fmla="*/ 2503737 h 4090355"/>
                  <a:gd name="connsiteX7-1917" fmla="*/ 5146768 w 5228922"/>
                  <a:gd name="connsiteY7-1918" fmla="*/ 3194852 h 4090355"/>
                  <a:gd name="connsiteX8-1919" fmla="*/ 5073706 w 5228922"/>
                  <a:gd name="connsiteY8-1920" fmla="*/ 3577624 h 4090355"/>
                  <a:gd name="connsiteX9-1921" fmla="*/ 3787168 w 5228922"/>
                  <a:gd name="connsiteY9-1922" fmla="*/ 3917865 h 4090355"/>
                  <a:gd name="connsiteX10-1923" fmla="*/ 2287978 w 5228922"/>
                  <a:gd name="connsiteY10-1924" fmla="*/ 4056088 h 4090355"/>
                  <a:gd name="connsiteX11-1925" fmla="*/ 1182190 w 5228922"/>
                  <a:gd name="connsiteY11-1926" fmla="*/ 4077353 h 4090355"/>
                  <a:gd name="connsiteX12-1927" fmla="*/ 55138 w 5228922"/>
                  <a:gd name="connsiteY12-1928" fmla="*/ 3885968 h 4090355"/>
                  <a:gd name="connsiteX13-1929" fmla="*/ 172097 w 5228922"/>
                  <a:gd name="connsiteY13-1930" fmla="*/ 2801447 h 4090355"/>
                  <a:gd name="connsiteX14-1931" fmla="*/ 118934 w 5228922"/>
                  <a:gd name="connsiteY14-1932" fmla="*/ 1483010 h 4090355"/>
                  <a:gd name="connsiteX15-1933" fmla="*/ 44507 w 5228922"/>
                  <a:gd name="connsiteY15-1934" fmla="*/ 281531 h 4090355"/>
                  <a:gd name="connsiteX0-1935" fmla="*/ 44507 w 5178251"/>
                  <a:gd name="connsiteY0-1936" fmla="*/ 281531 h 4090355"/>
                  <a:gd name="connsiteX1-1937" fmla="*/ 1118394 w 5178251"/>
                  <a:gd name="connsiteY1-1938" fmla="*/ 47614 h 4090355"/>
                  <a:gd name="connsiteX2-1939" fmla="*/ 2287976 w 5178251"/>
                  <a:gd name="connsiteY2-1940" fmla="*/ 5084 h 4090355"/>
                  <a:gd name="connsiteX3-1941" fmla="*/ 3755269 w 5178251"/>
                  <a:gd name="connsiteY3-1942" fmla="*/ 122043 h 4090355"/>
                  <a:gd name="connsiteX4-1943" fmla="*/ 5158241 w 5178251"/>
                  <a:gd name="connsiteY4-1944" fmla="*/ 717466 h 4090355"/>
                  <a:gd name="connsiteX5-1945" fmla="*/ 5164549 w 5178251"/>
                  <a:gd name="connsiteY5-1946" fmla="*/ 1536175 h 4090355"/>
                  <a:gd name="connsiteX6-1947" fmla="*/ 5175073 w 5178251"/>
                  <a:gd name="connsiteY6-1948" fmla="*/ 2386779 h 4090355"/>
                  <a:gd name="connsiteX7-1949" fmla="*/ 5146768 w 5178251"/>
                  <a:gd name="connsiteY7-1950" fmla="*/ 3194852 h 4090355"/>
                  <a:gd name="connsiteX8-1951" fmla="*/ 5073706 w 5178251"/>
                  <a:gd name="connsiteY8-1952" fmla="*/ 3577624 h 4090355"/>
                  <a:gd name="connsiteX9-1953" fmla="*/ 3787168 w 5178251"/>
                  <a:gd name="connsiteY9-1954" fmla="*/ 3917865 h 4090355"/>
                  <a:gd name="connsiteX10-1955" fmla="*/ 2287978 w 5178251"/>
                  <a:gd name="connsiteY10-1956" fmla="*/ 4056088 h 4090355"/>
                  <a:gd name="connsiteX11-1957" fmla="*/ 1182190 w 5178251"/>
                  <a:gd name="connsiteY11-1958" fmla="*/ 4077353 h 4090355"/>
                  <a:gd name="connsiteX12-1959" fmla="*/ 55138 w 5178251"/>
                  <a:gd name="connsiteY12-1960" fmla="*/ 3885968 h 4090355"/>
                  <a:gd name="connsiteX13-1961" fmla="*/ 172097 w 5178251"/>
                  <a:gd name="connsiteY13-1962" fmla="*/ 2801447 h 4090355"/>
                  <a:gd name="connsiteX14-1963" fmla="*/ 118934 w 5178251"/>
                  <a:gd name="connsiteY14-1964" fmla="*/ 1483010 h 4090355"/>
                  <a:gd name="connsiteX15-1965" fmla="*/ 44507 w 5178251"/>
                  <a:gd name="connsiteY15-1966" fmla="*/ 281531 h 4090355"/>
                  <a:gd name="connsiteX0-1967" fmla="*/ 44507 w 5175073"/>
                  <a:gd name="connsiteY0-1968" fmla="*/ 281531 h 4090355"/>
                  <a:gd name="connsiteX1-1969" fmla="*/ 1118394 w 5175073"/>
                  <a:gd name="connsiteY1-1970" fmla="*/ 47614 h 4090355"/>
                  <a:gd name="connsiteX2-1971" fmla="*/ 2287976 w 5175073"/>
                  <a:gd name="connsiteY2-1972" fmla="*/ 5084 h 4090355"/>
                  <a:gd name="connsiteX3-1973" fmla="*/ 3755269 w 5175073"/>
                  <a:gd name="connsiteY3-1974" fmla="*/ 122043 h 4090355"/>
                  <a:gd name="connsiteX4-1975" fmla="*/ 5158241 w 5175073"/>
                  <a:gd name="connsiteY4-1976" fmla="*/ 717466 h 4090355"/>
                  <a:gd name="connsiteX5-1977" fmla="*/ 5164549 w 5175073"/>
                  <a:gd name="connsiteY5-1978" fmla="*/ 1536175 h 4090355"/>
                  <a:gd name="connsiteX6-1979" fmla="*/ 5175073 w 5175073"/>
                  <a:gd name="connsiteY6-1980" fmla="*/ 2386779 h 4090355"/>
                  <a:gd name="connsiteX7-1981" fmla="*/ 5146768 w 5175073"/>
                  <a:gd name="connsiteY7-1982" fmla="*/ 3194852 h 4090355"/>
                  <a:gd name="connsiteX8-1983" fmla="*/ 5073706 w 5175073"/>
                  <a:gd name="connsiteY8-1984" fmla="*/ 3577624 h 4090355"/>
                  <a:gd name="connsiteX9-1985" fmla="*/ 3787168 w 5175073"/>
                  <a:gd name="connsiteY9-1986" fmla="*/ 3917865 h 4090355"/>
                  <a:gd name="connsiteX10-1987" fmla="*/ 2287978 w 5175073"/>
                  <a:gd name="connsiteY10-1988" fmla="*/ 4056088 h 4090355"/>
                  <a:gd name="connsiteX11-1989" fmla="*/ 1182190 w 5175073"/>
                  <a:gd name="connsiteY11-1990" fmla="*/ 4077353 h 4090355"/>
                  <a:gd name="connsiteX12-1991" fmla="*/ 55138 w 5175073"/>
                  <a:gd name="connsiteY12-1992" fmla="*/ 3885968 h 4090355"/>
                  <a:gd name="connsiteX13-1993" fmla="*/ 172097 w 5175073"/>
                  <a:gd name="connsiteY13-1994" fmla="*/ 2801447 h 4090355"/>
                  <a:gd name="connsiteX14-1995" fmla="*/ 118934 w 5175073"/>
                  <a:gd name="connsiteY14-1996" fmla="*/ 1483010 h 4090355"/>
                  <a:gd name="connsiteX15-1997" fmla="*/ 44507 w 5175073"/>
                  <a:gd name="connsiteY15-1998" fmla="*/ 281531 h 4090355"/>
                  <a:gd name="connsiteX0-1999" fmla="*/ 44507 w 5175073"/>
                  <a:gd name="connsiteY0-2000" fmla="*/ 281531 h 4090355"/>
                  <a:gd name="connsiteX1-2001" fmla="*/ 1118394 w 5175073"/>
                  <a:gd name="connsiteY1-2002" fmla="*/ 47614 h 4090355"/>
                  <a:gd name="connsiteX2-2003" fmla="*/ 2287976 w 5175073"/>
                  <a:gd name="connsiteY2-2004" fmla="*/ 5084 h 4090355"/>
                  <a:gd name="connsiteX3-2005" fmla="*/ 3755269 w 5175073"/>
                  <a:gd name="connsiteY3-2006" fmla="*/ 122043 h 4090355"/>
                  <a:gd name="connsiteX4-2007" fmla="*/ 5158241 w 5175073"/>
                  <a:gd name="connsiteY4-2008" fmla="*/ 717466 h 4090355"/>
                  <a:gd name="connsiteX5-2009" fmla="*/ 5164549 w 5175073"/>
                  <a:gd name="connsiteY5-2010" fmla="*/ 1536175 h 4090355"/>
                  <a:gd name="connsiteX6-2011" fmla="*/ 5175073 w 5175073"/>
                  <a:gd name="connsiteY6-2012" fmla="*/ 2386779 h 4090355"/>
                  <a:gd name="connsiteX7-2013" fmla="*/ 5146768 w 5175073"/>
                  <a:gd name="connsiteY7-2014" fmla="*/ 3194852 h 4090355"/>
                  <a:gd name="connsiteX8-2015" fmla="*/ 5073706 w 5175073"/>
                  <a:gd name="connsiteY8-2016" fmla="*/ 3577624 h 4090355"/>
                  <a:gd name="connsiteX9-2017" fmla="*/ 3787168 w 5175073"/>
                  <a:gd name="connsiteY9-2018" fmla="*/ 3917865 h 4090355"/>
                  <a:gd name="connsiteX10-2019" fmla="*/ 2287978 w 5175073"/>
                  <a:gd name="connsiteY10-2020" fmla="*/ 4056088 h 4090355"/>
                  <a:gd name="connsiteX11-2021" fmla="*/ 1182190 w 5175073"/>
                  <a:gd name="connsiteY11-2022" fmla="*/ 4077353 h 4090355"/>
                  <a:gd name="connsiteX12-2023" fmla="*/ 55138 w 5175073"/>
                  <a:gd name="connsiteY12-2024" fmla="*/ 3885968 h 4090355"/>
                  <a:gd name="connsiteX13-2025" fmla="*/ 172097 w 5175073"/>
                  <a:gd name="connsiteY13-2026" fmla="*/ 2801447 h 4090355"/>
                  <a:gd name="connsiteX14-2027" fmla="*/ 118934 w 5175073"/>
                  <a:gd name="connsiteY14-2028" fmla="*/ 1483010 h 4090355"/>
                  <a:gd name="connsiteX15-2029" fmla="*/ 44507 w 5175073"/>
                  <a:gd name="connsiteY15-2030" fmla="*/ 281531 h 4090355"/>
                  <a:gd name="connsiteX0-2031" fmla="*/ 44507 w 5175073"/>
                  <a:gd name="connsiteY0-2032" fmla="*/ 281531 h 4090355"/>
                  <a:gd name="connsiteX1-2033" fmla="*/ 1118394 w 5175073"/>
                  <a:gd name="connsiteY1-2034" fmla="*/ 47614 h 4090355"/>
                  <a:gd name="connsiteX2-2035" fmla="*/ 2287976 w 5175073"/>
                  <a:gd name="connsiteY2-2036" fmla="*/ 5084 h 4090355"/>
                  <a:gd name="connsiteX3-2037" fmla="*/ 3755269 w 5175073"/>
                  <a:gd name="connsiteY3-2038" fmla="*/ 122043 h 4090355"/>
                  <a:gd name="connsiteX4-2039" fmla="*/ 5158241 w 5175073"/>
                  <a:gd name="connsiteY4-2040" fmla="*/ 717466 h 4090355"/>
                  <a:gd name="connsiteX5-2041" fmla="*/ 5164549 w 5175073"/>
                  <a:gd name="connsiteY5-2042" fmla="*/ 1536175 h 4090355"/>
                  <a:gd name="connsiteX6-2043" fmla="*/ 5175073 w 5175073"/>
                  <a:gd name="connsiteY6-2044" fmla="*/ 2386779 h 4090355"/>
                  <a:gd name="connsiteX7-2045" fmla="*/ 5146768 w 5175073"/>
                  <a:gd name="connsiteY7-2046" fmla="*/ 3194852 h 4090355"/>
                  <a:gd name="connsiteX8-2047" fmla="*/ 5073706 w 5175073"/>
                  <a:gd name="connsiteY8-2048" fmla="*/ 3577624 h 4090355"/>
                  <a:gd name="connsiteX9-2049" fmla="*/ 3787168 w 5175073"/>
                  <a:gd name="connsiteY9-2050" fmla="*/ 3917865 h 4090355"/>
                  <a:gd name="connsiteX10-2051" fmla="*/ 2287978 w 5175073"/>
                  <a:gd name="connsiteY10-2052" fmla="*/ 4056088 h 4090355"/>
                  <a:gd name="connsiteX11-2053" fmla="*/ 1182190 w 5175073"/>
                  <a:gd name="connsiteY11-2054" fmla="*/ 4077353 h 4090355"/>
                  <a:gd name="connsiteX12-2055" fmla="*/ 55138 w 5175073"/>
                  <a:gd name="connsiteY12-2056" fmla="*/ 3885968 h 4090355"/>
                  <a:gd name="connsiteX13-2057" fmla="*/ 172097 w 5175073"/>
                  <a:gd name="connsiteY13-2058" fmla="*/ 2801447 h 4090355"/>
                  <a:gd name="connsiteX14-2059" fmla="*/ 118934 w 5175073"/>
                  <a:gd name="connsiteY14-2060" fmla="*/ 1483010 h 4090355"/>
                  <a:gd name="connsiteX15-2061" fmla="*/ 44507 w 5175073"/>
                  <a:gd name="connsiteY15-2062" fmla="*/ 281531 h 4090355"/>
                  <a:gd name="connsiteX0-2063" fmla="*/ 44507 w 5175073"/>
                  <a:gd name="connsiteY0-2064" fmla="*/ 281531 h 4090355"/>
                  <a:gd name="connsiteX1-2065" fmla="*/ 1118394 w 5175073"/>
                  <a:gd name="connsiteY1-2066" fmla="*/ 47614 h 4090355"/>
                  <a:gd name="connsiteX2-2067" fmla="*/ 2287976 w 5175073"/>
                  <a:gd name="connsiteY2-2068" fmla="*/ 5084 h 4090355"/>
                  <a:gd name="connsiteX3-2069" fmla="*/ 3755269 w 5175073"/>
                  <a:gd name="connsiteY3-2070" fmla="*/ 122043 h 4090355"/>
                  <a:gd name="connsiteX4-2071" fmla="*/ 5158241 w 5175073"/>
                  <a:gd name="connsiteY4-2072" fmla="*/ 717466 h 4090355"/>
                  <a:gd name="connsiteX5-2073" fmla="*/ 5164549 w 5175073"/>
                  <a:gd name="connsiteY5-2074" fmla="*/ 1536175 h 4090355"/>
                  <a:gd name="connsiteX6-2075" fmla="*/ 5175073 w 5175073"/>
                  <a:gd name="connsiteY6-2076" fmla="*/ 2386779 h 4090355"/>
                  <a:gd name="connsiteX7-2077" fmla="*/ 5146768 w 5175073"/>
                  <a:gd name="connsiteY7-2078" fmla="*/ 3194852 h 4090355"/>
                  <a:gd name="connsiteX8-2079" fmla="*/ 5073706 w 5175073"/>
                  <a:gd name="connsiteY8-2080" fmla="*/ 3577624 h 4090355"/>
                  <a:gd name="connsiteX9-2081" fmla="*/ 3787168 w 5175073"/>
                  <a:gd name="connsiteY9-2082" fmla="*/ 3917865 h 4090355"/>
                  <a:gd name="connsiteX10-2083" fmla="*/ 2287978 w 5175073"/>
                  <a:gd name="connsiteY10-2084" fmla="*/ 4056088 h 4090355"/>
                  <a:gd name="connsiteX11-2085" fmla="*/ 1182190 w 5175073"/>
                  <a:gd name="connsiteY11-2086" fmla="*/ 4077353 h 4090355"/>
                  <a:gd name="connsiteX12-2087" fmla="*/ 55138 w 5175073"/>
                  <a:gd name="connsiteY12-2088" fmla="*/ 3885968 h 4090355"/>
                  <a:gd name="connsiteX13-2089" fmla="*/ 172097 w 5175073"/>
                  <a:gd name="connsiteY13-2090" fmla="*/ 2801447 h 4090355"/>
                  <a:gd name="connsiteX14-2091" fmla="*/ 118934 w 5175073"/>
                  <a:gd name="connsiteY14-2092" fmla="*/ 1483010 h 4090355"/>
                  <a:gd name="connsiteX15-2093" fmla="*/ 44507 w 5175073"/>
                  <a:gd name="connsiteY15-2094" fmla="*/ 281531 h 4090355"/>
                  <a:gd name="connsiteX0-2095" fmla="*/ 44507 w 5285530"/>
                  <a:gd name="connsiteY0-2096" fmla="*/ 281531 h 4090355"/>
                  <a:gd name="connsiteX1-2097" fmla="*/ 1118394 w 5285530"/>
                  <a:gd name="connsiteY1-2098" fmla="*/ 47614 h 4090355"/>
                  <a:gd name="connsiteX2-2099" fmla="*/ 2287976 w 5285530"/>
                  <a:gd name="connsiteY2-2100" fmla="*/ 5084 h 4090355"/>
                  <a:gd name="connsiteX3-2101" fmla="*/ 3755269 w 5285530"/>
                  <a:gd name="connsiteY3-2102" fmla="*/ 122043 h 4090355"/>
                  <a:gd name="connsiteX4-2103" fmla="*/ 5158241 w 5285530"/>
                  <a:gd name="connsiteY4-2104" fmla="*/ 717466 h 4090355"/>
                  <a:gd name="connsiteX5-2105" fmla="*/ 5164549 w 5285530"/>
                  <a:gd name="connsiteY5-2106" fmla="*/ 1536175 h 4090355"/>
                  <a:gd name="connsiteX6-2107" fmla="*/ 5175073 w 5285530"/>
                  <a:gd name="connsiteY6-2108" fmla="*/ 2386779 h 4090355"/>
                  <a:gd name="connsiteX7-2109" fmla="*/ 5146768 w 5285530"/>
                  <a:gd name="connsiteY7-2110" fmla="*/ 3194852 h 4090355"/>
                  <a:gd name="connsiteX8-2111" fmla="*/ 5073706 w 5285530"/>
                  <a:gd name="connsiteY8-2112" fmla="*/ 3577624 h 4090355"/>
                  <a:gd name="connsiteX9-2113" fmla="*/ 3787168 w 5285530"/>
                  <a:gd name="connsiteY9-2114" fmla="*/ 3917865 h 4090355"/>
                  <a:gd name="connsiteX10-2115" fmla="*/ 2287978 w 5285530"/>
                  <a:gd name="connsiteY10-2116" fmla="*/ 4056088 h 4090355"/>
                  <a:gd name="connsiteX11-2117" fmla="*/ 1182190 w 5285530"/>
                  <a:gd name="connsiteY11-2118" fmla="*/ 4077353 h 4090355"/>
                  <a:gd name="connsiteX12-2119" fmla="*/ 55138 w 5285530"/>
                  <a:gd name="connsiteY12-2120" fmla="*/ 3885968 h 4090355"/>
                  <a:gd name="connsiteX13-2121" fmla="*/ 172097 w 5285530"/>
                  <a:gd name="connsiteY13-2122" fmla="*/ 2801447 h 4090355"/>
                  <a:gd name="connsiteX14-2123" fmla="*/ 118934 w 5285530"/>
                  <a:gd name="connsiteY14-2124" fmla="*/ 1483010 h 4090355"/>
                  <a:gd name="connsiteX15-2125" fmla="*/ 44507 w 5285530"/>
                  <a:gd name="connsiteY15-2126" fmla="*/ 281531 h 4090355"/>
                  <a:gd name="connsiteX0-2127" fmla="*/ 44507 w 5206226"/>
                  <a:gd name="connsiteY0-2128" fmla="*/ 281531 h 4090355"/>
                  <a:gd name="connsiteX1-2129" fmla="*/ 1118394 w 5206226"/>
                  <a:gd name="connsiteY1-2130" fmla="*/ 47614 h 4090355"/>
                  <a:gd name="connsiteX2-2131" fmla="*/ 2287976 w 5206226"/>
                  <a:gd name="connsiteY2-2132" fmla="*/ 5084 h 4090355"/>
                  <a:gd name="connsiteX3-2133" fmla="*/ 3755269 w 5206226"/>
                  <a:gd name="connsiteY3-2134" fmla="*/ 122043 h 4090355"/>
                  <a:gd name="connsiteX4-2135" fmla="*/ 5158241 w 5206226"/>
                  <a:gd name="connsiteY4-2136" fmla="*/ 717466 h 4090355"/>
                  <a:gd name="connsiteX5-2137" fmla="*/ 5164549 w 5206226"/>
                  <a:gd name="connsiteY5-2138" fmla="*/ 1536175 h 4090355"/>
                  <a:gd name="connsiteX6-2139" fmla="*/ 5175073 w 5206226"/>
                  <a:gd name="connsiteY6-2140" fmla="*/ 2386779 h 4090355"/>
                  <a:gd name="connsiteX7-2141" fmla="*/ 5073706 w 5206226"/>
                  <a:gd name="connsiteY7-2142" fmla="*/ 3577624 h 4090355"/>
                  <a:gd name="connsiteX8-2143" fmla="*/ 3787168 w 5206226"/>
                  <a:gd name="connsiteY8-2144" fmla="*/ 3917865 h 4090355"/>
                  <a:gd name="connsiteX9-2145" fmla="*/ 2287978 w 5206226"/>
                  <a:gd name="connsiteY9-2146" fmla="*/ 4056088 h 4090355"/>
                  <a:gd name="connsiteX10-2147" fmla="*/ 1182190 w 5206226"/>
                  <a:gd name="connsiteY10-2148" fmla="*/ 4077353 h 4090355"/>
                  <a:gd name="connsiteX11-2149" fmla="*/ 55138 w 5206226"/>
                  <a:gd name="connsiteY11-2150" fmla="*/ 3885968 h 4090355"/>
                  <a:gd name="connsiteX12-2151" fmla="*/ 172097 w 5206226"/>
                  <a:gd name="connsiteY12-2152" fmla="*/ 2801447 h 4090355"/>
                  <a:gd name="connsiteX13-2153" fmla="*/ 118934 w 5206226"/>
                  <a:gd name="connsiteY13-2154" fmla="*/ 1483010 h 4090355"/>
                  <a:gd name="connsiteX14-2155" fmla="*/ 44507 w 5206226"/>
                  <a:gd name="connsiteY14-2156" fmla="*/ 281531 h 4090355"/>
                  <a:gd name="connsiteX0-2157" fmla="*/ 44507 w 5206226"/>
                  <a:gd name="connsiteY0-2158" fmla="*/ 281531 h 4090355"/>
                  <a:gd name="connsiteX1-2159" fmla="*/ 1118394 w 5206226"/>
                  <a:gd name="connsiteY1-2160" fmla="*/ 47614 h 4090355"/>
                  <a:gd name="connsiteX2-2161" fmla="*/ 2287976 w 5206226"/>
                  <a:gd name="connsiteY2-2162" fmla="*/ 5084 h 4090355"/>
                  <a:gd name="connsiteX3-2163" fmla="*/ 3755269 w 5206226"/>
                  <a:gd name="connsiteY3-2164" fmla="*/ 122043 h 4090355"/>
                  <a:gd name="connsiteX4-2165" fmla="*/ 5158241 w 5206226"/>
                  <a:gd name="connsiteY4-2166" fmla="*/ 717466 h 4090355"/>
                  <a:gd name="connsiteX5-2167" fmla="*/ 5164549 w 5206226"/>
                  <a:gd name="connsiteY5-2168" fmla="*/ 1536175 h 4090355"/>
                  <a:gd name="connsiteX6-2169" fmla="*/ 5175073 w 5206226"/>
                  <a:gd name="connsiteY6-2170" fmla="*/ 2386779 h 4090355"/>
                  <a:gd name="connsiteX7-2171" fmla="*/ 5073706 w 5206226"/>
                  <a:gd name="connsiteY7-2172" fmla="*/ 3577624 h 4090355"/>
                  <a:gd name="connsiteX8-2173" fmla="*/ 3787168 w 5206226"/>
                  <a:gd name="connsiteY8-2174" fmla="*/ 3917865 h 4090355"/>
                  <a:gd name="connsiteX9-2175" fmla="*/ 2287978 w 5206226"/>
                  <a:gd name="connsiteY9-2176" fmla="*/ 4056088 h 4090355"/>
                  <a:gd name="connsiteX10-2177" fmla="*/ 1182190 w 5206226"/>
                  <a:gd name="connsiteY10-2178" fmla="*/ 4077353 h 4090355"/>
                  <a:gd name="connsiteX11-2179" fmla="*/ 55138 w 5206226"/>
                  <a:gd name="connsiteY11-2180" fmla="*/ 3885968 h 4090355"/>
                  <a:gd name="connsiteX12-2181" fmla="*/ 172097 w 5206226"/>
                  <a:gd name="connsiteY12-2182" fmla="*/ 2801447 h 4090355"/>
                  <a:gd name="connsiteX13-2183" fmla="*/ 118934 w 5206226"/>
                  <a:gd name="connsiteY13-2184" fmla="*/ 1483010 h 4090355"/>
                  <a:gd name="connsiteX14-2185" fmla="*/ 44507 w 5206226"/>
                  <a:gd name="connsiteY14-2186" fmla="*/ 281531 h 4090355"/>
                  <a:gd name="connsiteX0-2187" fmla="*/ 44507 w 5206226"/>
                  <a:gd name="connsiteY0-2188" fmla="*/ 281531 h 4090355"/>
                  <a:gd name="connsiteX1-2189" fmla="*/ 1118394 w 5206226"/>
                  <a:gd name="connsiteY1-2190" fmla="*/ 47614 h 4090355"/>
                  <a:gd name="connsiteX2-2191" fmla="*/ 2287976 w 5206226"/>
                  <a:gd name="connsiteY2-2192" fmla="*/ 5084 h 4090355"/>
                  <a:gd name="connsiteX3-2193" fmla="*/ 3755269 w 5206226"/>
                  <a:gd name="connsiteY3-2194" fmla="*/ 122043 h 4090355"/>
                  <a:gd name="connsiteX4-2195" fmla="*/ 5158241 w 5206226"/>
                  <a:gd name="connsiteY4-2196" fmla="*/ 717466 h 4090355"/>
                  <a:gd name="connsiteX5-2197" fmla="*/ 5164549 w 5206226"/>
                  <a:gd name="connsiteY5-2198" fmla="*/ 1536175 h 4090355"/>
                  <a:gd name="connsiteX6-2199" fmla="*/ 5175073 w 5206226"/>
                  <a:gd name="connsiteY6-2200" fmla="*/ 2386779 h 4090355"/>
                  <a:gd name="connsiteX7-2201" fmla="*/ 5073706 w 5206226"/>
                  <a:gd name="connsiteY7-2202" fmla="*/ 3577624 h 4090355"/>
                  <a:gd name="connsiteX8-2203" fmla="*/ 3787168 w 5206226"/>
                  <a:gd name="connsiteY8-2204" fmla="*/ 3917865 h 4090355"/>
                  <a:gd name="connsiteX9-2205" fmla="*/ 2287978 w 5206226"/>
                  <a:gd name="connsiteY9-2206" fmla="*/ 4056088 h 4090355"/>
                  <a:gd name="connsiteX10-2207" fmla="*/ 1182190 w 5206226"/>
                  <a:gd name="connsiteY10-2208" fmla="*/ 4077353 h 4090355"/>
                  <a:gd name="connsiteX11-2209" fmla="*/ 55138 w 5206226"/>
                  <a:gd name="connsiteY11-2210" fmla="*/ 3885968 h 4090355"/>
                  <a:gd name="connsiteX12-2211" fmla="*/ 172097 w 5206226"/>
                  <a:gd name="connsiteY12-2212" fmla="*/ 2801447 h 4090355"/>
                  <a:gd name="connsiteX13-2213" fmla="*/ 118934 w 5206226"/>
                  <a:gd name="connsiteY13-2214" fmla="*/ 1483010 h 4090355"/>
                  <a:gd name="connsiteX14-2215" fmla="*/ 44507 w 5206226"/>
                  <a:gd name="connsiteY14-2216" fmla="*/ 281531 h 4090355"/>
                  <a:gd name="connsiteX0-2217" fmla="*/ 44507 w 5175073"/>
                  <a:gd name="connsiteY0-2218" fmla="*/ 281531 h 4090355"/>
                  <a:gd name="connsiteX1-2219" fmla="*/ 1118394 w 5175073"/>
                  <a:gd name="connsiteY1-2220" fmla="*/ 47614 h 4090355"/>
                  <a:gd name="connsiteX2-2221" fmla="*/ 2287976 w 5175073"/>
                  <a:gd name="connsiteY2-2222" fmla="*/ 5084 h 4090355"/>
                  <a:gd name="connsiteX3-2223" fmla="*/ 3755269 w 5175073"/>
                  <a:gd name="connsiteY3-2224" fmla="*/ 122043 h 4090355"/>
                  <a:gd name="connsiteX4-2225" fmla="*/ 5158241 w 5175073"/>
                  <a:gd name="connsiteY4-2226" fmla="*/ 717466 h 4090355"/>
                  <a:gd name="connsiteX5-2227" fmla="*/ 5164549 w 5175073"/>
                  <a:gd name="connsiteY5-2228" fmla="*/ 1536175 h 4090355"/>
                  <a:gd name="connsiteX6-2229" fmla="*/ 5175073 w 5175073"/>
                  <a:gd name="connsiteY6-2230" fmla="*/ 2386779 h 4090355"/>
                  <a:gd name="connsiteX7-2231" fmla="*/ 5073706 w 5175073"/>
                  <a:gd name="connsiteY7-2232" fmla="*/ 3577624 h 4090355"/>
                  <a:gd name="connsiteX8-2233" fmla="*/ 3787168 w 5175073"/>
                  <a:gd name="connsiteY8-2234" fmla="*/ 3917865 h 4090355"/>
                  <a:gd name="connsiteX9-2235" fmla="*/ 2287978 w 5175073"/>
                  <a:gd name="connsiteY9-2236" fmla="*/ 4056088 h 4090355"/>
                  <a:gd name="connsiteX10-2237" fmla="*/ 1182190 w 5175073"/>
                  <a:gd name="connsiteY10-2238" fmla="*/ 4077353 h 4090355"/>
                  <a:gd name="connsiteX11-2239" fmla="*/ 55138 w 5175073"/>
                  <a:gd name="connsiteY11-2240" fmla="*/ 3885968 h 4090355"/>
                  <a:gd name="connsiteX12-2241" fmla="*/ 172097 w 5175073"/>
                  <a:gd name="connsiteY12-2242" fmla="*/ 2801447 h 4090355"/>
                  <a:gd name="connsiteX13-2243" fmla="*/ 118934 w 5175073"/>
                  <a:gd name="connsiteY13-2244" fmla="*/ 1483010 h 4090355"/>
                  <a:gd name="connsiteX14-2245" fmla="*/ 44507 w 5175073"/>
                  <a:gd name="connsiteY14-2246" fmla="*/ 281531 h 4090355"/>
                  <a:gd name="connsiteX0-2247" fmla="*/ 44507 w 5198300"/>
                  <a:gd name="connsiteY0-2248" fmla="*/ 281531 h 4090355"/>
                  <a:gd name="connsiteX1-2249" fmla="*/ 1118394 w 5198300"/>
                  <a:gd name="connsiteY1-2250" fmla="*/ 47614 h 4090355"/>
                  <a:gd name="connsiteX2-2251" fmla="*/ 2287976 w 5198300"/>
                  <a:gd name="connsiteY2-2252" fmla="*/ 5084 h 4090355"/>
                  <a:gd name="connsiteX3-2253" fmla="*/ 3755269 w 5198300"/>
                  <a:gd name="connsiteY3-2254" fmla="*/ 122043 h 4090355"/>
                  <a:gd name="connsiteX4-2255" fmla="*/ 5158241 w 5198300"/>
                  <a:gd name="connsiteY4-2256" fmla="*/ 717466 h 4090355"/>
                  <a:gd name="connsiteX5-2257" fmla="*/ 5164549 w 5198300"/>
                  <a:gd name="connsiteY5-2258" fmla="*/ 1536175 h 4090355"/>
                  <a:gd name="connsiteX6-2259" fmla="*/ 5175073 w 5198300"/>
                  <a:gd name="connsiteY6-2260" fmla="*/ 2386779 h 4090355"/>
                  <a:gd name="connsiteX7-2261" fmla="*/ 5147398 w 5198300"/>
                  <a:gd name="connsiteY7-2262" fmla="*/ 3471298 h 4090355"/>
                  <a:gd name="connsiteX8-2263" fmla="*/ 3787168 w 5198300"/>
                  <a:gd name="connsiteY8-2264" fmla="*/ 3917865 h 4090355"/>
                  <a:gd name="connsiteX9-2265" fmla="*/ 2287978 w 5198300"/>
                  <a:gd name="connsiteY9-2266" fmla="*/ 4056088 h 4090355"/>
                  <a:gd name="connsiteX10-2267" fmla="*/ 1182190 w 5198300"/>
                  <a:gd name="connsiteY10-2268" fmla="*/ 4077353 h 4090355"/>
                  <a:gd name="connsiteX11-2269" fmla="*/ 55138 w 5198300"/>
                  <a:gd name="connsiteY11-2270" fmla="*/ 3885968 h 4090355"/>
                  <a:gd name="connsiteX12-2271" fmla="*/ 172097 w 5198300"/>
                  <a:gd name="connsiteY12-2272" fmla="*/ 2801447 h 4090355"/>
                  <a:gd name="connsiteX13-2273" fmla="*/ 118934 w 5198300"/>
                  <a:gd name="connsiteY13-2274" fmla="*/ 1483010 h 4090355"/>
                  <a:gd name="connsiteX14-2275" fmla="*/ 44507 w 5198300"/>
                  <a:gd name="connsiteY14-2276" fmla="*/ 281531 h 4090355"/>
                  <a:gd name="connsiteX0-2277" fmla="*/ 44507 w 5175073"/>
                  <a:gd name="connsiteY0-2278" fmla="*/ 281531 h 4090355"/>
                  <a:gd name="connsiteX1-2279" fmla="*/ 1118394 w 5175073"/>
                  <a:gd name="connsiteY1-2280" fmla="*/ 47614 h 4090355"/>
                  <a:gd name="connsiteX2-2281" fmla="*/ 2287976 w 5175073"/>
                  <a:gd name="connsiteY2-2282" fmla="*/ 5084 h 4090355"/>
                  <a:gd name="connsiteX3-2283" fmla="*/ 3755269 w 5175073"/>
                  <a:gd name="connsiteY3-2284" fmla="*/ 122043 h 4090355"/>
                  <a:gd name="connsiteX4-2285" fmla="*/ 5158241 w 5175073"/>
                  <a:gd name="connsiteY4-2286" fmla="*/ 717466 h 4090355"/>
                  <a:gd name="connsiteX5-2287" fmla="*/ 5164549 w 5175073"/>
                  <a:gd name="connsiteY5-2288" fmla="*/ 1536175 h 4090355"/>
                  <a:gd name="connsiteX6-2289" fmla="*/ 5175073 w 5175073"/>
                  <a:gd name="connsiteY6-2290" fmla="*/ 2386779 h 4090355"/>
                  <a:gd name="connsiteX7-2291" fmla="*/ 5147398 w 5175073"/>
                  <a:gd name="connsiteY7-2292" fmla="*/ 3471298 h 4090355"/>
                  <a:gd name="connsiteX8-2293" fmla="*/ 3787168 w 5175073"/>
                  <a:gd name="connsiteY8-2294" fmla="*/ 3917865 h 4090355"/>
                  <a:gd name="connsiteX9-2295" fmla="*/ 2287978 w 5175073"/>
                  <a:gd name="connsiteY9-2296" fmla="*/ 4056088 h 4090355"/>
                  <a:gd name="connsiteX10-2297" fmla="*/ 1182190 w 5175073"/>
                  <a:gd name="connsiteY10-2298" fmla="*/ 4077353 h 4090355"/>
                  <a:gd name="connsiteX11-2299" fmla="*/ 55138 w 5175073"/>
                  <a:gd name="connsiteY11-2300" fmla="*/ 3885968 h 4090355"/>
                  <a:gd name="connsiteX12-2301" fmla="*/ 172097 w 5175073"/>
                  <a:gd name="connsiteY12-2302" fmla="*/ 2801447 h 4090355"/>
                  <a:gd name="connsiteX13-2303" fmla="*/ 118934 w 5175073"/>
                  <a:gd name="connsiteY13-2304" fmla="*/ 1483010 h 4090355"/>
                  <a:gd name="connsiteX14-2305" fmla="*/ 44507 w 5175073"/>
                  <a:gd name="connsiteY14-2306" fmla="*/ 281531 h 4090355"/>
                  <a:gd name="connsiteX0-2307" fmla="*/ 44507 w 5164549"/>
                  <a:gd name="connsiteY0-2308" fmla="*/ 281531 h 4090355"/>
                  <a:gd name="connsiteX1-2309" fmla="*/ 1118394 w 5164549"/>
                  <a:gd name="connsiteY1-2310" fmla="*/ 47614 h 4090355"/>
                  <a:gd name="connsiteX2-2311" fmla="*/ 2287976 w 5164549"/>
                  <a:gd name="connsiteY2-2312" fmla="*/ 5084 h 4090355"/>
                  <a:gd name="connsiteX3-2313" fmla="*/ 3755269 w 5164549"/>
                  <a:gd name="connsiteY3-2314" fmla="*/ 122043 h 4090355"/>
                  <a:gd name="connsiteX4-2315" fmla="*/ 5158241 w 5164549"/>
                  <a:gd name="connsiteY4-2316" fmla="*/ 717466 h 4090355"/>
                  <a:gd name="connsiteX5-2317" fmla="*/ 5164549 w 5164549"/>
                  <a:gd name="connsiteY5-2318" fmla="*/ 1536175 h 4090355"/>
                  <a:gd name="connsiteX6-2319" fmla="*/ 5164545 w 5164549"/>
                  <a:gd name="connsiteY6-2320" fmla="*/ 2248556 h 4090355"/>
                  <a:gd name="connsiteX7-2321" fmla="*/ 5147398 w 5164549"/>
                  <a:gd name="connsiteY7-2322" fmla="*/ 3471298 h 4090355"/>
                  <a:gd name="connsiteX8-2323" fmla="*/ 3787168 w 5164549"/>
                  <a:gd name="connsiteY8-2324" fmla="*/ 3917865 h 4090355"/>
                  <a:gd name="connsiteX9-2325" fmla="*/ 2287978 w 5164549"/>
                  <a:gd name="connsiteY9-2326" fmla="*/ 4056088 h 4090355"/>
                  <a:gd name="connsiteX10-2327" fmla="*/ 1182190 w 5164549"/>
                  <a:gd name="connsiteY10-2328" fmla="*/ 4077353 h 4090355"/>
                  <a:gd name="connsiteX11-2329" fmla="*/ 55138 w 5164549"/>
                  <a:gd name="connsiteY11-2330" fmla="*/ 3885968 h 4090355"/>
                  <a:gd name="connsiteX12-2331" fmla="*/ 172097 w 5164549"/>
                  <a:gd name="connsiteY12-2332" fmla="*/ 2801447 h 4090355"/>
                  <a:gd name="connsiteX13-2333" fmla="*/ 118934 w 5164549"/>
                  <a:gd name="connsiteY13-2334" fmla="*/ 1483010 h 4090355"/>
                  <a:gd name="connsiteX14-2335" fmla="*/ 44507 w 5164549"/>
                  <a:gd name="connsiteY14-2336" fmla="*/ 281531 h 4090355"/>
                  <a:gd name="connsiteX0-2337" fmla="*/ 44507 w 5238240"/>
                  <a:gd name="connsiteY0-2338" fmla="*/ 281531 h 4090355"/>
                  <a:gd name="connsiteX1-2339" fmla="*/ 1118394 w 5238240"/>
                  <a:gd name="connsiteY1-2340" fmla="*/ 47614 h 4090355"/>
                  <a:gd name="connsiteX2-2341" fmla="*/ 2287976 w 5238240"/>
                  <a:gd name="connsiteY2-2342" fmla="*/ 5084 h 4090355"/>
                  <a:gd name="connsiteX3-2343" fmla="*/ 3755269 w 5238240"/>
                  <a:gd name="connsiteY3-2344" fmla="*/ 122043 h 4090355"/>
                  <a:gd name="connsiteX4-2345" fmla="*/ 5158241 w 5238240"/>
                  <a:gd name="connsiteY4-2346" fmla="*/ 717466 h 4090355"/>
                  <a:gd name="connsiteX5-2347" fmla="*/ 5238240 w 5238240"/>
                  <a:gd name="connsiteY5-2348" fmla="*/ 1429850 h 4090355"/>
                  <a:gd name="connsiteX6-2349" fmla="*/ 5164545 w 5238240"/>
                  <a:gd name="connsiteY6-2350" fmla="*/ 2248556 h 4090355"/>
                  <a:gd name="connsiteX7-2351" fmla="*/ 5147398 w 5238240"/>
                  <a:gd name="connsiteY7-2352" fmla="*/ 3471298 h 4090355"/>
                  <a:gd name="connsiteX8-2353" fmla="*/ 3787168 w 5238240"/>
                  <a:gd name="connsiteY8-2354" fmla="*/ 3917865 h 4090355"/>
                  <a:gd name="connsiteX9-2355" fmla="*/ 2287978 w 5238240"/>
                  <a:gd name="connsiteY9-2356" fmla="*/ 4056088 h 4090355"/>
                  <a:gd name="connsiteX10-2357" fmla="*/ 1182190 w 5238240"/>
                  <a:gd name="connsiteY10-2358" fmla="*/ 4077353 h 4090355"/>
                  <a:gd name="connsiteX11-2359" fmla="*/ 55138 w 5238240"/>
                  <a:gd name="connsiteY11-2360" fmla="*/ 3885968 h 4090355"/>
                  <a:gd name="connsiteX12-2361" fmla="*/ 172097 w 5238240"/>
                  <a:gd name="connsiteY12-2362" fmla="*/ 2801447 h 4090355"/>
                  <a:gd name="connsiteX13-2363" fmla="*/ 118934 w 5238240"/>
                  <a:gd name="connsiteY13-2364" fmla="*/ 1483010 h 4090355"/>
                  <a:gd name="connsiteX14-2365" fmla="*/ 44507 w 5238240"/>
                  <a:gd name="connsiteY14-2366" fmla="*/ 281531 h 4090355"/>
                  <a:gd name="connsiteX0-2367" fmla="*/ 44507 w 5242853"/>
                  <a:gd name="connsiteY0-2368" fmla="*/ 281531 h 4090355"/>
                  <a:gd name="connsiteX1-2369" fmla="*/ 1118394 w 5242853"/>
                  <a:gd name="connsiteY1-2370" fmla="*/ 47614 h 4090355"/>
                  <a:gd name="connsiteX2-2371" fmla="*/ 2287976 w 5242853"/>
                  <a:gd name="connsiteY2-2372" fmla="*/ 5084 h 4090355"/>
                  <a:gd name="connsiteX3-2373" fmla="*/ 3755269 w 5242853"/>
                  <a:gd name="connsiteY3-2374" fmla="*/ 122043 h 4090355"/>
                  <a:gd name="connsiteX4-2375" fmla="*/ 5158241 w 5242853"/>
                  <a:gd name="connsiteY4-2376" fmla="*/ 717466 h 4090355"/>
                  <a:gd name="connsiteX5-2377" fmla="*/ 5238240 w 5242853"/>
                  <a:gd name="connsiteY5-2378" fmla="*/ 1429850 h 4090355"/>
                  <a:gd name="connsiteX6-2379" fmla="*/ 5164545 w 5242853"/>
                  <a:gd name="connsiteY6-2380" fmla="*/ 2248556 h 4090355"/>
                  <a:gd name="connsiteX7-2381" fmla="*/ 5147398 w 5242853"/>
                  <a:gd name="connsiteY7-2382" fmla="*/ 3471298 h 4090355"/>
                  <a:gd name="connsiteX8-2383" fmla="*/ 3787168 w 5242853"/>
                  <a:gd name="connsiteY8-2384" fmla="*/ 3917865 h 4090355"/>
                  <a:gd name="connsiteX9-2385" fmla="*/ 2287978 w 5242853"/>
                  <a:gd name="connsiteY9-2386" fmla="*/ 4056088 h 4090355"/>
                  <a:gd name="connsiteX10-2387" fmla="*/ 1182190 w 5242853"/>
                  <a:gd name="connsiteY10-2388" fmla="*/ 4077353 h 4090355"/>
                  <a:gd name="connsiteX11-2389" fmla="*/ 55138 w 5242853"/>
                  <a:gd name="connsiteY11-2390" fmla="*/ 3885968 h 4090355"/>
                  <a:gd name="connsiteX12-2391" fmla="*/ 172097 w 5242853"/>
                  <a:gd name="connsiteY12-2392" fmla="*/ 2801447 h 4090355"/>
                  <a:gd name="connsiteX13-2393" fmla="*/ 118934 w 5242853"/>
                  <a:gd name="connsiteY13-2394" fmla="*/ 1483010 h 4090355"/>
                  <a:gd name="connsiteX14-2395" fmla="*/ 44507 w 5242853"/>
                  <a:gd name="connsiteY14-2396" fmla="*/ 281531 h 4090355"/>
                  <a:gd name="connsiteX0-2397" fmla="*/ 44507 w 5242853"/>
                  <a:gd name="connsiteY0-2398" fmla="*/ 281531 h 4090355"/>
                  <a:gd name="connsiteX1-2399" fmla="*/ 1118394 w 5242853"/>
                  <a:gd name="connsiteY1-2400" fmla="*/ 47614 h 4090355"/>
                  <a:gd name="connsiteX2-2401" fmla="*/ 2287976 w 5242853"/>
                  <a:gd name="connsiteY2-2402" fmla="*/ 5084 h 4090355"/>
                  <a:gd name="connsiteX3-2403" fmla="*/ 3755269 w 5242853"/>
                  <a:gd name="connsiteY3-2404" fmla="*/ 122043 h 4090355"/>
                  <a:gd name="connsiteX4-2405" fmla="*/ 5158241 w 5242853"/>
                  <a:gd name="connsiteY4-2406" fmla="*/ 717466 h 4090355"/>
                  <a:gd name="connsiteX5-2407" fmla="*/ 5238240 w 5242853"/>
                  <a:gd name="connsiteY5-2408" fmla="*/ 1536176 h 4090355"/>
                  <a:gd name="connsiteX6-2409" fmla="*/ 5164545 w 5242853"/>
                  <a:gd name="connsiteY6-2410" fmla="*/ 2248556 h 4090355"/>
                  <a:gd name="connsiteX7-2411" fmla="*/ 5147398 w 5242853"/>
                  <a:gd name="connsiteY7-2412" fmla="*/ 3471298 h 4090355"/>
                  <a:gd name="connsiteX8-2413" fmla="*/ 3787168 w 5242853"/>
                  <a:gd name="connsiteY8-2414" fmla="*/ 3917865 h 4090355"/>
                  <a:gd name="connsiteX9-2415" fmla="*/ 2287978 w 5242853"/>
                  <a:gd name="connsiteY9-2416" fmla="*/ 4056088 h 4090355"/>
                  <a:gd name="connsiteX10-2417" fmla="*/ 1182190 w 5242853"/>
                  <a:gd name="connsiteY10-2418" fmla="*/ 4077353 h 4090355"/>
                  <a:gd name="connsiteX11-2419" fmla="*/ 55138 w 5242853"/>
                  <a:gd name="connsiteY11-2420" fmla="*/ 3885968 h 4090355"/>
                  <a:gd name="connsiteX12-2421" fmla="*/ 172097 w 5242853"/>
                  <a:gd name="connsiteY12-2422" fmla="*/ 2801447 h 4090355"/>
                  <a:gd name="connsiteX13-2423" fmla="*/ 118934 w 5242853"/>
                  <a:gd name="connsiteY13-2424" fmla="*/ 1483010 h 4090355"/>
                  <a:gd name="connsiteX14-2425" fmla="*/ 44507 w 5242853"/>
                  <a:gd name="connsiteY14-2426" fmla="*/ 281531 h 4090355"/>
                  <a:gd name="connsiteX0-2427" fmla="*/ 44507 w 5269817"/>
                  <a:gd name="connsiteY0-2428" fmla="*/ 281531 h 4090355"/>
                  <a:gd name="connsiteX1-2429" fmla="*/ 1118394 w 5269817"/>
                  <a:gd name="connsiteY1-2430" fmla="*/ 47614 h 4090355"/>
                  <a:gd name="connsiteX2-2431" fmla="*/ 2287976 w 5269817"/>
                  <a:gd name="connsiteY2-2432" fmla="*/ 5084 h 4090355"/>
                  <a:gd name="connsiteX3-2433" fmla="*/ 3755269 w 5269817"/>
                  <a:gd name="connsiteY3-2434" fmla="*/ 122043 h 4090355"/>
                  <a:gd name="connsiteX4-2435" fmla="*/ 5158241 w 5269817"/>
                  <a:gd name="connsiteY4-2436" fmla="*/ 717466 h 4090355"/>
                  <a:gd name="connsiteX5-2437" fmla="*/ 5238240 w 5269817"/>
                  <a:gd name="connsiteY5-2438" fmla="*/ 1536176 h 4090355"/>
                  <a:gd name="connsiteX6-2439" fmla="*/ 5269817 w 5269817"/>
                  <a:gd name="connsiteY6-2440" fmla="*/ 2110333 h 4090355"/>
                  <a:gd name="connsiteX7-2441" fmla="*/ 5147398 w 5269817"/>
                  <a:gd name="connsiteY7-2442" fmla="*/ 3471298 h 4090355"/>
                  <a:gd name="connsiteX8-2443" fmla="*/ 3787168 w 5269817"/>
                  <a:gd name="connsiteY8-2444" fmla="*/ 3917865 h 4090355"/>
                  <a:gd name="connsiteX9-2445" fmla="*/ 2287978 w 5269817"/>
                  <a:gd name="connsiteY9-2446" fmla="*/ 4056088 h 4090355"/>
                  <a:gd name="connsiteX10-2447" fmla="*/ 1182190 w 5269817"/>
                  <a:gd name="connsiteY10-2448" fmla="*/ 4077353 h 4090355"/>
                  <a:gd name="connsiteX11-2449" fmla="*/ 55138 w 5269817"/>
                  <a:gd name="connsiteY11-2450" fmla="*/ 3885968 h 4090355"/>
                  <a:gd name="connsiteX12-2451" fmla="*/ 172097 w 5269817"/>
                  <a:gd name="connsiteY12-2452" fmla="*/ 2801447 h 4090355"/>
                  <a:gd name="connsiteX13-2453" fmla="*/ 118934 w 5269817"/>
                  <a:gd name="connsiteY13-2454" fmla="*/ 1483010 h 4090355"/>
                  <a:gd name="connsiteX14-2455" fmla="*/ 44507 w 5269817"/>
                  <a:gd name="connsiteY14-2456" fmla="*/ 281531 h 4090355"/>
                  <a:gd name="connsiteX0-2457" fmla="*/ 44507 w 5311927"/>
                  <a:gd name="connsiteY0-2458" fmla="*/ 281531 h 4090355"/>
                  <a:gd name="connsiteX1-2459" fmla="*/ 1118394 w 5311927"/>
                  <a:gd name="connsiteY1-2460" fmla="*/ 47614 h 4090355"/>
                  <a:gd name="connsiteX2-2461" fmla="*/ 2287976 w 5311927"/>
                  <a:gd name="connsiteY2-2462" fmla="*/ 5084 h 4090355"/>
                  <a:gd name="connsiteX3-2463" fmla="*/ 3755269 w 5311927"/>
                  <a:gd name="connsiteY3-2464" fmla="*/ 122043 h 4090355"/>
                  <a:gd name="connsiteX4-2465" fmla="*/ 5158241 w 5311927"/>
                  <a:gd name="connsiteY4-2466" fmla="*/ 717466 h 4090355"/>
                  <a:gd name="connsiteX5-2467" fmla="*/ 5238240 w 5311927"/>
                  <a:gd name="connsiteY5-2468" fmla="*/ 1536176 h 4090355"/>
                  <a:gd name="connsiteX6-2469" fmla="*/ 5311927 w 5311927"/>
                  <a:gd name="connsiteY6-2470" fmla="*/ 2833347 h 4090355"/>
                  <a:gd name="connsiteX7-2471" fmla="*/ 5147398 w 5311927"/>
                  <a:gd name="connsiteY7-2472" fmla="*/ 3471298 h 4090355"/>
                  <a:gd name="connsiteX8-2473" fmla="*/ 3787168 w 5311927"/>
                  <a:gd name="connsiteY8-2474" fmla="*/ 3917865 h 4090355"/>
                  <a:gd name="connsiteX9-2475" fmla="*/ 2287978 w 5311927"/>
                  <a:gd name="connsiteY9-2476" fmla="*/ 4056088 h 4090355"/>
                  <a:gd name="connsiteX10-2477" fmla="*/ 1182190 w 5311927"/>
                  <a:gd name="connsiteY10-2478" fmla="*/ 4077353 h 4090355"/>
                  <a:gd name="connsiteX11-2479" fmla="*/ 55138 w 5311927"/>
                  <a:gd name="connsiteY11-2480" fmla="*/ 3885968 h 4090355"/>
                  <a:gd name="connsiteX12-2481" fmla="*/ 172097 w 5311927"/>
                  <a:gd name="connsiteY12-2482" fmla="*/ 2801447 h 4090355"/>
                  <a:gd name="connsiteX13-2483" fmla="*/ 118934 w 5311927"/>
                  <a:gd name="connsiteY13-2484" fmla="*/ 1483010 h 4090355"/>
                  <a:gd name="connsiteX14-2485" fmla="*/ 44507 w 5311927"/>
                  <a:gd name="connsiteY14-2486" fmla="*/ 281531 h 4090355"/>
                  <a:gd name="connsiteX0-2487" fmla="*/ 44507 w 5242853"/>
                  <a:gd name="connsiteY0-2488" fmla="*/ 281531 h 4090355"/>
                  <a:gd name="connsiteX1-2489" fmla="*/ 1118394 w 5242853"/>
                  <a:gd name="connsiteY1-2490" fmla="*/ 47614 h 4090355"/>
                  <a:gd name="connsiteX2-2491" fmla="*/ 2287976 w 5242853"/>
                  <a:gd name="connsiteY2-2492" fmla="*/ 5084 h 4090355"/>
                  <a:gd name="connsiteX3-2493" fmla="*/ 3755269 w 5242853"/>
                  <a:gd name="connsiteY3-2494" fmla="*/ 122043 h 4090355"/>
                  <a:gd name="connsiteX4-2495" fmla="*/ 5158241 w 5242853"/>
                  <a:gd name="connsiteY4-2496" fmla="*/ 717466 h 4090355"/>
                  <a:gd name="connsiteX5-2497" fmla="*/ 5238240 w 5242853"/>
                  <a:gd name="connsiteY5-2498" fmla="*/ 1536176 h 4090355"/>
                  <a:gd name="connsiteX6-2499" fmla="*/ 5227709 w 5242853"/>
                  <a:gd name="connsiteY6-2500" fmla="*/ 2610063 h 4090355"/>
                  <a:gd name="connsiteX7-2501" fmla="*/ 5147398 w 5242853"/>
                  <a:gd name="connsiteY7-2502" fmla="*/ 3471298 h 4090355"/>
                  <a:gd name="connsiteX8-2503" fmla="*/ 3787168 w 5242853"/>
                  <a:gd name="connsiteY8-2504" fmla="*/ 3917865 h 4090355"/>
                  <a:gd name="connsiteX9-2505" fmla="*/ 2287978 w 5242853"/>
                  <a:gd name="connsiteY9-2506" fmla="*/ 4056088 h 4090355"/>
                  <a:gd name="connsiteX10-2507" fmla="*/ 1182190 w 5242853"/>
                  <a:gd name="connsiteY10-2508" fmla="*/ 4077353 h 4090355"/>
                  <a:gd name="connsiteX11-2509" fmla="*/ 55138 w 5242853"/>
                  <a:gd name="connsiteY11-2510" fmla="*/ 3885968 h 4090355"/>
                  <a:gd name="connsiteX12-2511" fmla="*/ 172097 w 5242853"/>
                  <a:gd name="connsiteY12-2512" fmla="*/ 2801447 h 4090355"/>
                  <a:gd name="connsiteX13-2513" fmla="*/ 118934 w 5242853"/>
                  <a:gd name="connsiteY13-2514" fmla="*/ 1483010 h 4090355"/>
                  <a:gd name="connsiteX14-2515" fmla="*/ 44507 w 5242853"/>
                  <a:gd name="connsiteY14-2516" fmla="*/ 281531 h 4090355"/>
                  <a:gd name="connsiteX0-2517" fmla="*/ 44507 w 5242853"/>
                  <a:gd name="connsiteY0-2518" fmla="*/ 281531 h 4090355"/>
                  <a:gd name="connsiteX1-2519" fmla="*/ 1118394 w 5242853"/>
                  <a:gd name="connsiteY1-2520" fmla="*/ 47614 h 4090355"/>
                  <a:gd name="connsiteX2-2521" fmla="*/ 2287976 w 5242853"/>
                  <a:gd name="connsiteY2-2522" fmla="*/ 5084 h 4090355"/>
                  <a:gd name="connsiteX3-2523" fmla="*/ 3755269 w 5242853"/>
                  <a:gd name="connsiteY3-2524" fmla="*/ 122043 h 4090355"/>
                  <a:gd name="connsiteX4-2525" fmla="*/ 5158241 w 5242853"/>
                  <a:gd name="connsiteY4-2526" fmla="*/ 717466 h 4090355"/>
                  <a:gd name="connsiteX5-2527" fmla="*/ 5238240 w 5242853"/>
                  <a:gd name="connsiteY5-2528" fmla="*/ 1536176 h 4090355"/>
                  <a:gd name="connsiteX6-2529" fmla="*/ 5227709 w 5242853"/>
                  <a:gd name="connsiteY6-2530" fmla="*/ 2610063 h 4090355"/>
                  <a:gd name="connsiteX7-2531" fmla="*/ 5147398 w 5242853"/>
                  <a:gd name="connsiteY7-2532" fmla="*/ 3471298 h 4090355"/>
                  <a:gd name="connsiteX8-2533" fmla="*/ 3787168 w 5242853"/>
                  <a:gd name="connsiteY8-2534" fmla="*/ 3917865 h 4090355"/>
                  <a:gd name="connsiteX9-2535" fmla="*/ 2287978 w 5242853"/>
                  <a:gd name="connsiteY9-2536" fmla="*/ 4056088 h 4090355"/>
                  <a:gd name="connsiteX10-2537" fmla="*/ 1182190 w 5242853"/>
                  <a:gd name="connsiteY10-2538" fmla="*/ 4077353 h 4090355"/>
                  <a:gd name="connsiteX11-2539" fmla="*/ 55138 w 5242853"/>
                  <a:gd name="connsiteY11-2540" fmla="*/ 3885968 h 4090355"/>
                  <a:gd name="connsiteX12-2541" fmla="*/ 172097 w 5242853"/>
                  <a:gd name="connsiteY12-2542" fmla="*/ 2801447 h 4090355"/>
                  <a:gd name="connsiteX13-2543" fmla="*/ 118934 w 5242853"/>
                  <a:gd name="connsiteY13-2544" fmla="*/ 1483010 h 4090355"/>
                  <a:gd name="connsiteX14-2545" fmla="*/ 44507 w 5242853"/>
                  <a:gd name="connsiteY14-2546" fmla="*/ 281531 h 4090355"/>
                  <a:gd name="connsiteX0-2547" fmla="*/ 44507 w 5242853"/>
                  <a:gd name="connsiteY0-2548" fmla="*/ 281531 h 4090355"/>
                  <a:gd name="connsiteX1-2549" fmla="*/ 1118394 w 5242853"/>
                  <a:gd name="connsiteY1-2550" fmla="*/ 47614 h 4090355"/>
                  <a:gd name="connsiteX2-2551" fmla="*/ 2287976 w 5242853"/>
                  <a:gd name="connsiteY2-2552" fmla="*/ 5084 h 4090355"/>
                  <a:gd name="connsiteX3-2553" fmla="*/ 3755269 w 5242853"/>
                  <a:gd name="connsiteY3-2554" fmla="*/ 122043 h 4090355"/>
                  <a:gd name="connsiteX4-2555" fmla="*/ 5158241 w 5242853"/>
                  <a:gd name="connsiteY4-2556" fmla="*/ 717466 h 4090355"/>
                  <a:gd name="connsiteX5-2557" fmla="*/ 5238240 w 5242853"/>
                  <a:gd name="connsiteY5-2558" fmla="*/ 1536176 h 4090355"/>
                  <a:gd name="connsiteX6-2559" fmla="*/ 5227709 w 5242853"/>
                  <a:gd name="connsiteY6-2560" fmla="*/ 2610063 h 4090355"/>
                  <a:gd name="connsiteX7-2561" fmla="*/ 5147398 w 5242853"/>
                  <a:gd name="connsiteY7-2562" fmla="*/ 3471298 h 4090355"/>
                  <a:gd name="connsiteX8-2563" fmla="*/ 3787168 w 5242853"/>
                  <a:gd name="connsiteY8-2564" fmla="*/ 3917865 h 4090355"/>
                  <a:gd name="connsiteX9-2565" fmla="*/ 2287978 w 5242853"/>
                  <a:gd name="connsiteY9-2566" fmla="*/ 4056088 h 4090355"/>
                  <a:gd name="connsiteX10-2567" fmla="*/ 1182190 w 5242853"/>
                  <a:gd name="connsiteY10-2568" fmla="*/ 4077353 h 4090355"/>
                  <a:gd name="connsiteX11-2569" fmla="*/ 55138 w 5242853"/>
                  <a:gd name="connsiteY11-2570" fmla="*/ 3885968 h 4090355"/>
                  <a:gd name="connsiteX12-2571" fmla="*/ 172097 w 5242853"/>
                  <a:gd name="connsiteY12-2572" fmla="*/ 2801447 h 4090355"/>
                  <a:gd name="connsiteX13-2573" fmla="*/ 118934 w 5242853"/>
                  <a:gd name="connsiteY13-2574" fmla="*/ 1483010 h 4090355"/>
                  <a:gd name="connsiteX14-2575" fmla="*/ 44507 w 5242853"/>
                  <a:gd name="connsiteY14-2576" fmla="*/ 281531 h 4090355"/>
                  <a:gd name="connsiteX0-2577" fmla="*/ 44507 w 5311931"/>
                  <a:gd name="connsiteY0-2578" fmla="*/ 281531 h 4090355"/>
                  <a:gd name="connsiteX1-2579" fmla="*/ 1118394 w 5311931"/>
                  <a:gd name="connsiteY1-2580" fmla="*/ 47614 h 4090355"/>
                  <a:gd name="connsiteX2-2581" fmla="*/ 2287976 w 5311931"/>
                  <a:gd name="connsiteY2-2582" fmla="*/ 5084 h 4090355"/>
                  <a:gd name="connsiteX3-2583" fmla="*/ 3755269 w 5311931"/>
                  <a:gd name="connsiteY3-2584" fmla="*/ 122043 h 4090355"/>
                  <a:gd name="connsiteX4-2585" fmla="*/ 5158241 w 5311931"/>
                  <a:gd name="connsiteY4-2586" fmla="*/ 717466 h 4090355"/>
                  <a:gd name="connsiteX5-2587" fmla="*/ 5311931 w 5311931"/>
                  <a:gd name="connsiteY5-2588" fmla="*/ 1536176 h 4090355"/>
                  <a:gd name="connsiteX6-2589" fmla="*/ 5227709 w 5311931"/>
                  <a:gd name="connsiteY6-2590" fmla="*/ 2610063 h 4090355"/>
                  <a:gd name="connsiteX7-2591" fmla="*/ 5147398 w 5311931"/>
                  <a:gd name="connsiteY7-2592" fmla="*/ 3471298 h 4090355"/>
                  <a:gd name="connsiteX8-2593" fmla="*/ 3787168 w 5311931"/>
                  <a:gd name="connsiteY8-2594" fmla="*/ 3917865 h 4090355"/>
                  <a:gd name="connsiteX9-2595" fmla="*/ 2287978 w 5311931"/>
                  <a:gd name="connsiteY9-2596" fmla="*/ 4056088 h 4090355"/>
                  <a:gd name="connsiteX10-2597" fmla="*/ 1182190 w 5311931"/>
                  <a:gd name="connsiteY10-2598" fmla="*/ 4077353 h 4090355"/>
                  <a:gd name="connsiteX11-2599" fmla="*/ 55138 w 5311931"/>
                  <a:gd name="connsiteY11-2600" fmla="*/ 3885968 h 4090355"/>
                  <a:gd name="connsiteX12-2601" fmla="*/ 172097 w 5311931"/>
                  <a:gd name="connsiteY12-2602" fmla="*/ 2801447 h 4090355"/>
                  <a:gd name="connsiteX13-2603" fmla="*/ 118934 w 5311931"/>
                  <a:gd name="connsiteY13-2604" fmla="*/ 1483010 h 4090355"/>
                  <a:gd name="connsiteX14-2605" fmla="*/ 44507 w 5311931"/>
                  <a:gd name="connsiteY14-2606" fmla="*/ 281531 h 4090355"/>
                  <a:gd name="connsiteX0-2607" fmla="*/ 44507 w 5314210"/>
                  <a:gd name="connsiteY0-2608" fmla="*/ 281531 h 4090355"/>
                  <a:gd name="connsiteX1-2609" fmla="*/ 1118394 w 5314210"/>
                  <a:gd name="connsiteY1-2610" fmla="*/ 47614 h 4090355"/>
                  <a:gd name="connsiteX2-2611" fmla="*/ 2287976 w 5314210"/>
                  <a:gd name="connsiteY2-2612" fmla="*/ 5084 h 4090355"/>
                  <a:gd name="connsiteX3-2613" fmla="*/ 3755269 w 5314210"/>
                  <a:gd name="connsiteY3-2614" fmla="*/ 122043 h 4090355"/>
                  <a:gd name="connsiteX4-2615" fmla="*/ 5158241 w 5314210"/>
                  <a:gd name="connsiteY4-2616" fmla="*/ 717466 h 4090355"/>
                  <a:gd name="connsiteX5-2617" fmla="*/ 5311931 w 5314210"/>
                  <a:gd name="connsiteY5-2618" fmla="*/ 1536176 h 4090355"/>
                  <a:gd name="connsiteX6-2619" fmla="*/ 5248767 w 5314210"/>
                  <a:gd name="connsiteY6-2620" fmla="*/ 2067802 h 4090355"/>
                  <a:gd name="connsiteX7-2621" fmla="*/ 5227709 w 5314210"/>
                  <a:gd name="connsiteY7-2622" fmla="*/ 2610063 h 4090355"/>
                  <a:gd name="connsiteX8-2623" fmla="*/ 5147398 w 5314210"/>
                  <a:gd name="connsiteY8-2624" fmla="*/ 3471298 h 4090355"/>
                  <a:gd name="connsiteX9-2625" fmla="*/ 3787168 w 5314210"/>
                  <a:gd name="connsiteY9-2626" fmla="*/ 3917865 h 4090355"/>
                  <a:gd name="connsiteX10-2627" fmla="*/ 2287978 w 5314210"/>
                  <a:gd name="connsiteY10-2628" fmla="*/ 4056088 h 4090355"/>
                  <a:gd name="connsiteX11-2629" fmla="*/ 1182190 w 5314210"/>
                  <a:gd name="connsiteY11-2630" fmla="*/ 4077353 h 4090355"/>
                  <a:gd name="connsiteX12-2631" fmla="*/ 55138 w 5314210"/>
                  <a:gd name="connsiteY12-2632" fmla="*/ 3885968 h 4090355"/>
                  <a:gd name="connsiteX13-2633" fmla="*/ 172097 w 5314210"/>
                  <a:gd name="connsiteY13-2634" fmla="*/ 2801447 h 4090355"/>
                  <a:gd name="connsiteX14-2635" fmla="*/ 118934 w 5314210"/>
                  <a:gd name="connsiteY14-2636" fmla="*/ 1483010 h 4090355"/>
                  <a:gd name="connsiteX15-2637" fmla="*/ 44507 w 5314210"/>
                  <a:gd name="connsiteY15-2638" fmla="*/ 281531 h 4090355"/>
                  <a:gd name="connsiteX0-2639" fmla="*/ 44507 w 5322856"/>
                  <a:gd name="connsiteY0-2640" fmla="*/ 281531 h 4090355"/>
                  <a:gd name="connsiteX1-2641" fmla="*/ 1118394 w 5322856"/>
                  <a:gd name="connsiteY1-2642" fmla="*/ 47614 h 4090355"/>
                  <a:gd name="connsiteX2-2643" fmla="*/ 2287976 w 5322856"/>
                  <a:gd name="connsiteY2-2644" fmla="*/ 5084 h 4090355"/>
                  <a:gd name="connsiteX3-2645" fmla="*/ 3755269 w 5322856"/>
                  <a:gd name="connsiteY3-2646" fmla="*/ 122043 h 4090355"/>
                  <a:gd name="connsiteX4-2647" fmla="*/ 5158241 w 5322856"/>
                  <a:gd name="connsiteY4-2648" fmla="*/ 717466 h 4090355"/>
                  <a:gd name="connsiteX5-2649" fmla="*/ 5311931 w 5322856"/>
                  <a:gd name="connsiteY5-2650" fmla="*/ 1536176 h 4090355"/>
                  <a:gd name="connsiteX6-2651" fmla="*/ 5311931 w 5322856"/>
                  <a:gd name="connsiteY6-2652" fmla="*/ 2099700 h 4090355"/>
                  <a:gd name="connsiteX7-2653" fmla="*/ 5227709 w 5322856"/>
                  <a:gd name="connsiteY7-2654" fmla="*/ 2610063 h 4090355"/>
                  <a:gd name="connsiteX8-2655" fmla="*/ 5147398 w 5322856"/>
                  <a:gd name="connsiteY8-2656" fmla="*/ 3471298 h 4090355"/>
                  <a:gd name="connsiteX9-2657" fmla="*/ 3787168 w 5322856"/>
                  <a:gd name="connsiteY9-2658" fmla="*/ 3917865 h 4090355"/>
                  <a:gd name="connsiteX10-2659" fmla="*/ 2287978 w 5322856"/>
                  <a:gd name="connsiteY10-2660" fmla="*/ 4056088 h 4090355"/>
                  <a:gd name="connsiteX11-2661" fmla="*/ 1182190 w 5322856"/>
                  <a:gd name="connsiteY11-2662" fmla="*/ 4077353 h 4090355"/>
                  <a:gd name="connsiteX12-2663" fmla="*/ 55138 w 5322856"/>
                  <a:gd name="connsiteY12-2664" fmla="*/ 3885968 h 4090355"/>
                  <a:gd name="connsiteX13-2665" fmla="*/ 172097 w 5322856"/>
                  <a:gd name="connsiteY13-2666" fmla="*/ 2801447 h 4090355"/>
                  <a:gd name="connsiteX14-2667" fmla="*/ 118934 w 5322856"/>
                  <a:gd name="connsiteY14-2668" fmla="*/ 1483010 h 4090355"/>
                  <a:gd name="connsiteX15-2669" fmla="*/ 44507 w 5322856"/>
                  <a:gd name="connsiteY15-2670" fmla="*/ 281531 h 4090355"/>
                  <a:gd name="connsiteX0-2671" fmla="*/ 44507 w 5329554"/>
                  <a:gd name="connsiteY0-2672" fmla="*/ 281531 h 4090355"/>
                  <a:gd name="connsiteX1-2673" fmla="*/ 1118394 w 5329554"/>
                  <a:gd name="connsiteY1-2674" fmla="*/ 47614 h 4090355"/>
                  <a:gd name="connsiteX2-2675" fmla="*/ 2287976 w 5329554"/>
                  <a:gd name="connsiteY2-2676" fmla="*/ 5084 h 4090355"/>
                  <a:gd name="connsiteX3-2677" fmla="*/ 3755269 w 5329554"/>
                  <a:gd name="connsiteY3-2678" fmla="*/ 122043 h 4090355"/>
                  <a:gd name="connsiteX4-2679" fmla="*/ 5158241 w 5329554"/>
                  <a:gd name="connsiteY4-2680" fmla="*/ 717466 h 4090355"/>
                  <a:gd name="connsiteX5-2681" fmla="*/ 5322459 w 5329554"/>
                  <a:gd name="connsiteY5-2682" fmla="*/ 1483013 h 4090355"/>
                  <a:gd name="connsiteX6-2683" fmla="*/ 5311931 w 5329554"/>
                  <a:gd name="connsiteY6-2684" fmla="*/ 2099700 h 4090355"/>
                  <a:gd name="connsiteX7-2685" fmla="*/ 5227709 w 5329554"/>
                  <a:gd name="connsiteY7-2686" fmla="*/ 2610063 h 4090355"/>
                  <a:gd name="connsiteX8-2687" fmla="*/ 5147398 w 5329554"/>
                  <a:gd name="connsiteY8-2688" fmla="*/ 3471298 h 4090355"/>
                  <a:gd name="connsiteX9-2689" fmla="*/ 3787168 w 5329554"/>
                  <a:gd name="connsiteY9-2690" fmla="*/ 3917865 h 4090355"/>
                  <a:gd name="connsiteX10-2691" fmla="*/ 2287978 w 5329554"/>
                  <a:gd name="connsiteY10-2692" fmla="*/ 4056088 h 4090355"/>
                  <a:gd name="connsiteX11-2693" fmla="*/ 1182190 w 5329554"/>
                  <a:gd name="connsiteY11-2694" fmla="*/ 4077353 h 4090355"/>
                  <a:gd name="connsiteX12-2695" fmla="*/ 55138 w 5329554"/>
                  <a:gd name="connsiteY12-2696" fmla="*/ 3885968 h 4090355"/>
                  <a:gd name="connsiteX13-2697" fmla="*/ 172097 w 5329554"/>
                  <a:gd name="connsiteY13-2698" fmla="*/ 2801447 h 4090355"/>
                  <a:gd name="connsiteX14-2699" fmla="*/ 118934 w 5329554"/>
                  <a:gd name="connsiteY14-2700" fmla="*/ 1483010 h 4090355"/>
                  <a:gd name="connsiteX15-2701" fmla="*/ 44507 w 5329554"/>
                  <a:gd name="connsiteY15-2702" fmla="*/ 281531 h 4090355"/>
                  <a:gd name="connsiteX0-2703" fmla="*/ 44507 w 5367447"/>
                  <a:gd name="connsiteY0-2704" fmla="*/ 281531 h 4090355"/>
                  <a:gd name="connsiteX1-2705" fmla="*/ 1118394 w 5367447"/>
                  <a:gd name="connsiteY1-2706" fmla="*/ 47614 h 4090355"/>
                  <a:gd name="connsiteX2-2707" fmla="*/ 2287976 w 5367447"/>
                  <a:gd name="connsiteY2-2708" fmla="*/ 5084 h 4090355"/>
                  <a:gd name="connsiteX3-2709" fmla="*/ 3755269 w 5367447"/>
                  <a:gd name="connsiteY3-2710" fmla="*/ 122043 h 4090355"/>
                  <a:gd name="connsiteX4-2711" fmla="*/ 5158241 w 5367447"/>
                  <a:gd name="connsiteY4-2712" fmla="*/ 717466 h 4090355"/>
                  <a:gd name="connsiteX5-2713" fmla="*/ 5322459 w 5367447"/>
                  <a:gd name="connsiteY5-2714" fmla="*/ 1483013 h 4090355"/>
                  <a:gd name="connsiteX6-2715" fmla="*/ 5364568 w 5367447"/>
                  <a:gd name="connsiteY6-2716" fmla="*/ 2142230 h 4090355"/>
                  <a:gd name="connsiteX7-2717" fmla="*/ 5227709 w 5367447"/>
                  <a:gd name="connsiteY7-2718" fmla="*/ 2610063 h 4090355"/>
                  <a:gd name="connsiteX8-2719" fmla="*/ 5147398 w 5367447"/>
                  <a:gd name="connsiteY8-2720" fmla="*/ 3471298 h 4090355"/>
                  <a:gd name="connsiteX9-2721" fmla="*/ 3787168 w 5367447"/>
                  <a:gd name="connsiteY9-2722" fmla="*/ 3917865 h 4090355"/>
                  <a:gd name="connsiteX10-2723" fmla="*/ 2287978 w 5367447"/>
                  <a:gd name="connsiteY10-2724" fmla="*/ 4056088 h 4090355"/>
                  <a:gd name="connsiteX11-2725" fmla="*/ 1182190 w 5367447"/>
                  <a:gd name="connsiteY11-2726" fmla="*/ 4077353 h 4090355"/>
                  <a:gd name="connsiteX12-2727" fmla="*/ 55138 w 5367447"/>
                  <a:gd name="connsiteY12-2728" fmla="*/ 3885968 h 4090355"/>
                  <a:gd name="connsiteX13-2729" fmla="*/ 172097 w 5367447"/>
                  <a:gd name="connsiteY13-2730" fmla="*/ 2801447 h 4090355"/>
                  <a:gd name="connsiteX14-2731" fmla="*/ 118934 w 5367447"/>
                  <a:gd name="connsiteY14-2732" fmla="*/ 1483010 h 4090355"/>
                  <a:gd name="connsiteX15-2733" fmla="*/ 44507 w 5367447"/>
                  <a:gd name="connsiteY15-2734" fmla="*/ 281531 h 4090355"/>
                  <a:gd name="connsiteX0-2735" fmla="*/ 44507 w 5367447"/>
                  <a:gd name="connsiteY0-2736" fmla="*/ 281531 h 4090355"/>
                  <a:gd name="connsiteX1-2737" fmla="*/ 1118394 w 5367447"/>
                  <a:gd name="connsiteY1-2738" fmla="*/ 47614 h 4090355"/>
                  <a:gd name="connsiteX2-2739" fmla="*/ 2287976 w 5367447"/>
                  <a:gd name="connsiteY2-2740" fmla="*/ 5084 h 4090355"/>
                  <a:gd name="connsiteX3-2741" fmla="*/ 3755269 w 5367447"/>
                  <a:gd name="connsiteY3-2742" fmla="*/ 122043 h 4090355"/>
                  <a:gd name="connsiteX4-2743" fmla="*/ 5158241 w 5367447"/>
                  <a:gd name="connsiteY4-2744" fmla="*/ 717466 h 4090355"/>
                  <a:gd name="connsiteX5-2745" fmla="*/ 5322459 w 5367447"/>
                  <a:gd name="connsiteY5-2746" fmla="*/ 1483013 h 4090355"/>
                  <a:gd name="connsiteX6-2747" fmla="*/ 5364568 w 5367447"/>
                  <a:gd name="connsiteY6-2748" fmla="*/ 2142230 h 4090355"/>
                  <a:gd name="connsiteX7-2749" fmla="*/ 5343509 w 5367447"/>
                  <a:gd name="connsiteY7-2750" fmla="*/ 2748286 h 4090355"/>
                  <a:gd name="connsiteX8-2751" fmla="*/ 5147398 w 5367447"/>
                  <a:gd name="connsiteY8-2752" fmla="*/ 3471298 h 4090355"/>
                  <a:gd name="connsiteX9-2753" fmla="*/ 3787168 w 5367447"/>
                  <a:gd name="connsiteY9-2754" fmla="*/ 3917865 h 4090355"/>
                  <a:gd name="connsiteX10-2755" fmla="*/ 2287978 w 5367447"/>
                  <a:gd name="connsiteY10-2756" fmla="*/ 4056088 h 4090355"/>
                  <a:gd name="connsiteX11-2757" fmla="*/ 1182190 w 5367447"/>
                  <a:gd name="connsiteY11-2758" fmla="*/ 4077353 h 4090355"/>
                  <a:gd name="connsiteX12-2759" fmla="*/ 55138 w 5367447"/>
                  <a:gd name="connsiteY12-2760" fmla="*/ 3885968 h 4090355"/>
                  <a:gd name="connsiteX13-2761" fmla="*/ 172097 w 5367447"/>
                  <a:gd name="connsiteY13-2762" fmla="*/ 2801447 h 4090355"/>
                  <a:gd name="connsiteX14-2763" fmla="*/ 118934 w 5367447"/>
                  <a:gd name="connsiteY14-2764" fmla="*/ 1483010 h 4090355"/>
                  <a:gd name="connsiteX15-2765" fmla="*/ 44507 w 5367447"/>
                  <a:gd name="connsiteY15-2766" fmla="*/ 281531 h 4090355"/>
                  <a:gd name="connsiteX0-2767" fmla="*/ 44507 w 5367447"/>
                  <a:gd name="connsiteY0-2768" fmla="*/ 281531 h 4090355"/>
                  <a:gd name="connsiteX1-2769" fmla="*/ 1118394 w 5367447"/>
                  <a:gd name="connsiteY1-2770" fmla="*/ 47614 h 4090355"/>
                  <a:gd name="connsiteX2-2771" fmla="*/ 2287976 w 5367447"/>
                  <a:gd name="connsiteY2-2772" fmla="*/ 5084 h 4090355"/>
                  <a:gd name="connsiteX3-2773" fmla="*/ 3755269 w 5367447"/>
                  <a:gd name="connsiteY3-2774" fmla="*/ 122043 h 4090355"/>
                  <a:gd name="connsiteX4-2775" fmla="*/ 5158241 w 5367447"/>
                  <a:gd name="connsiteY4-2776" fmla="*/ 717466 h 4090355"/>
                  <a:gd name="connsiteX5-2777" fmla="*/ 5322459 w 5367447"/>
                  <a:gd name="connsiteY5-2778" fmla="*/ 1483013 h 4090355"/>
                  <a:gd name="connsiteX6-2779" fmla="*/ 5364568 w 5367447"/>
                  <a:gd name="connsiteY6-2780" fmla="*/ 2142230 h 4090355"/>
                  <a:gd name="connsiteX7-2781" fmla="*/ 5343509 w 5367447"/>
                  <a:gd name="connsiteY7-2782" fmla="*/ 2748286 h 4090355"/>
                  <a:gd name="connsiteX8-2783" fmla="*/ 5147398 w 5367447"/>
                  <a:gd name="connsiteY8-2784" fmla="*/ 3471298 h 4090355"/>
                  <a:gd name="connsiteX9-2785" fmla="*/ 3787168 w 5367447"/>
                  <a:gd name="connsiteY9-2786" fmla="*/ 3917865 h 4090355"/>
                  <a:gd name="connsiteX10-2787" fmla="*/ 2287978 w 5367447"/>
                  <a:gd name="connsiteY10-2788" fmla="*/ 4056088 h 4090355"/>
                  <a:gd name="connsiteX11-2789" fmla="*/ 1182190 w 5367447"/>
                  <a:gd name="connsiteY11-2790" fmla="*/ 4077353 h 4090355"/>
                  <a:gd name="connsiteX12-2791" fmla="*/ 55138 w 5367447"/>
                  <a:gd name="connsiteY12-2792" fmla="*/ 3885968 h 4090355"/>
                  <a:gd name="connsiteX13-2793" fmla="*/ 172097 w 5367447"/>
                  <a:gd name="connsiteY13-2794" fmla="*/ 2801447 h 4090355"/>
                  <a:gd name="connsiteX14-2795" fmla="*/ 118934 w 5367447"/>
                  <a:gd name="connsiteY14-2796" fmla="*/ 1483010 h 4090355"/>
                  <a:gd name="connsiteX15-2797" fmla="*/ 44507 w 5367447"/>
                  <a:gd name="connsiteY15-2798" fmla="*/ 281531 h 4090355"/>
                  <a:gd name="connsiteX0-2799" fmla="*/ 44507 w 5367447"/>
                  <a:gd name="connsiteY0-2800" fmla="*/ 281531 h 4090355"/>
                  <a:gd name="connsiteX1-2801" fmla="*/ 1118394 w 5367447"/>
                  <a:gd name="connsiteY1-2802" fmla="*/ 47614 h 4090355"/>
                  <a:gd name="connsiteX2-2803" fmla="*/ 2287976 w 5367447"/>
                  <a:gd name="connsiteY2-2804" fmla="*/ 5084 h 4090355"/>
                  <a:gd name="connsiteX3-2805" fmla="*/ 3755269 w 5367447"/>
                  <a:gd name="connsiteY3-2806" fmla="*/ 122043 h 4090355"/>
                  <a:gd name="connsiteX4-2807" fmla="*/ 5158241 w 5367447"/>
                  <a:gd name="connsiteY4-2808" fmla="*/ 717466 h 4090355"/>
                  <a:gd name="connsiteX5-2809" fmla="*/ 5322459 w 5367447"/>
                  <a:gd name="connsiteY5-2810" fmla="*/ 1408586 h 4090355"/>
                  <a:gd name="connsiteX6-2811" fmla="*/ 5364568 w 5367447"/>
                  <a:gd name="connsiteY6-2812" fmla="*/ 2142230 h 4090355"/>
                  <a:gd name="connsiteX7-2813" fmla="*/ 5343509 w 5367447"/>
                  <a:gd name="connsiteY7-2814" fmla="*/ 2748286 h 4090355"/>
                  <a:gd name="connsiteX8-2815" fmla="*/ 5147398 w 5367447"/>
                  <a:gd name="connsiteY8-2816" fmla="*/ 3471298 h 4090355"/>
                  <a:gd name="connsiteX9-2817" fmla="*/ 3787168 w 5367447"/>
                  <a:gd name="connsiteY9-2818" fmla="*/ 3917865 h 4090355"/>
                  <a:gd name="connsiteX10-2819" fmla="*/ 2287978 w 5367447"/>
                  <a:gd name="connsiteY10-2820" fmla="*/ 4056088 h 4090355"/>
                  <a:gd name="connsiteX11-2821" fmla="*/ 1182190 w 5367447"/>
                  <a:gd name="connsiteY11-2822" fmla="*/ 4077353 h 4090355"/>
                  <a:gd name="connsiteX12-2823" fmla="*/ 55138 w 5367447"/>
                  <a:gd name="connsiteY12-2824" fmla="*/ 3885968 h 4090355"/>
                  <a:gd name="connsiteX13-2825" fmla="*/ 172097 w 5367447"/>
                  <a:gd name="connsiteY13-2826" fmla="*/ 2801447 h 4090355"/>
                  <a:gd name="connsiteX14-2827" fmla="*/ 118934 w 5367447"/>
                  <a:gd name="connsiteY14-2828" fmla="*/ 1483010 h 4090355"/>
                  <a:gd name="connsiteX15-2829" fmla="*/ 44507 w 5367447"/>
                  <a:gd name="connsiteY15-2830" fmla="*/ 281531 h 4090355"/>
                  <a:gd name="connsiteX0-2831" fmla="*/ 44507 w 5367447"/>
                  <a:gd name="connsiteY0-2832" fmla="*/ 281531 h 4090355"/>
                  <a:gd name="connsiteX1-2833" fmla="*/ 1118394 w 5367447"/>
                  <a:gd name="connsiteY1-2834" fmla="*/ 47614 h 4090355"/>
                  <a:gd name="connsiteX2-2835" fmla="*/ 2287976 w 5367447"/>
                  <a:gd name="connsiteY2-2836" fmla="*/ 5084 h 4090355"/>
                  <a:gd name="connsiteX3-2837" fmla="*/ 3755269 w 5367447"/>
                  <a:gd name="connsiteY3-2838" fmla="*/ 122043 h 4090355"/>
                  <a:gd name="connsiteX4-2839" fmla="*/ 5158241 w 5367447"/>
                  <a:gd name="connsiteY4-2840" fmla="*/ 717466 h 4090355"/>
                  <a:gd name="connsiteX5-2841" fmla="*/ 5322459 w 5367447"/>
                  <a:gd name="connsiteY5-2842" fmla="*/ 1408586 h 4090355"/>
                  <a:gd name="connsiteX6-2843" fmla="*/ 5364568 w 5367447"/>
                  <a:gd name="connsiteY6-2844" fmla="*/ 2142230 h 4090355"/>
                  <a:gd name="connsiteX7-2845" fmla="*/ 5343509 w 5367447"/>
                  <a:gd name="connsiteY7-2846" fmla="*/ 2748286 h 4090355"/>
                  <a:gd name="connsiteX8-2847" fmla="*/ 5147398 w 5367447"/>
                  <a:gd name="connsiteY8-2848" fmla="*/ 3471298 h 4090355"/>
                  <a:gd name="connsiteX9-2849" fmla="*/ 3787168 w 5367447"/>
                  <a:gd name="connsiteY9-2850" fmla="*/ 3917865 h 4090355"/>
                  <a:gd name="connsiteX10-2851" fmla="*/ 2287978 w 5367447"/>
                  <a:gd name="connsiteY10-2852" fmla="*/ 4056088 h 4090355"/>
                  <a:gd name="connsiteX11-2853" fmla="*/ 1182190 w 5367447"/>
                  <a:gd name="connsiteY11-2854" fmla="*/ 4077353 h 4090355"/>
                  <a:gd name="connsiteX12-2855" fmla="*/ 55138 w 5367447"/>
                  <a:gd name="connsiteY12-2856" fmla="*/ 3885968 h 4090355"/>
                  <a:gd name="connsiteX13-2857" fmla="*/ 172097 w 5367447"/>
                  <a:gd name="connsiteY13-2858" fmla="*/ 2801447 h 4090355"/>
                  <a:gd name="connsiteX14-2859" fmla="*/ 118934 w 5367447"/>
                  <a:gd name="connsiteY14-2860" fmla="*/ 1483010 h 4090355"/>
                  <a:gd name="connsiteX15-2861" fmla="*/ 44507 w 5367447"/>
                  <a:gd name="connsiteY15-2862" fmla="*/ 281531 h 4090355"/>
                  <a:gd name="connsiteX0-2863" fmla="*/ 44507 w 5367447"/>
                  <a:gd name="connsiteY0-2864" fmla="*/ 281531 h 4090355"/>
                  <a:gd name="connsiteX1-2865" fmla="*/ 1118394 w 5367447"/>
                  <a:gd name="connsiteY1-2866" fmla="*/ 47614 h 4090355"/>
                  <a:gd name="connsiteX2-2867" fmla="*/ 2287976 w 5367447"/>
                  <a:gd name="connsiteY2-2868" fmla="*/ 5084 h 4090355"/>
                  <a:gd name="connsiteX3-2869" fmla="*/ 3755269 w 5367447"/>
                  <a:gd name="connsiteY3-2870" fmla="*/ 122043 h 4090355"/>
                  <a:gd name="connsiteX4-2871" fmla="*/ 5158241 w 5367447"/>
                  <a:gd name="connsiteY4-2872" fmla="*/ 717466 h 4090355"/>
                  <a:gd name="connsiteX5-2873" fmla="*/ 5322459 w 5367447"/>
                  <a:gd name="connsiteY5-2874" fmla="*/ 1323525 h 4090355"/>
                  <a:gd name="connsiteX6-2875" fmla="*/ 5364568 w 5367447"/>
                  <a:gd name="connsiteY6-2876" fmla="*/ 2142230 h 4090355"/>
                  <a:gd name="connsiteX7-2877" fmla="*/ 5343509 w 5367447"/>
                  <a:gd name="connsiteY7-2878" fmla="*/ 2748286 h 4090355"/>
                  <a:gd name="connsiteX8-2879" fmla="*/ 5147398 w 5367447"/>
                  <a:gd name="connsiteY8-2880" fmla="*/ 3471298 h 4090355"/>
                  <a:gd name="connsiteX9-2881" fmla="*/ 3787168 w 5367447"/>
                  <a:gd name="connsiteY9-2882" fmla="*/ 3917865 h 4090355"/>
                  <a:gd name="connsiteX10-2883" fmla="*/ 2287978 w 5367447"/>
                  <a:gd name="connsiteY10-2884" fmla="*/ 4056088 h 4090355"/>
                  <a:gd name="connsiteX11-2885" fmla="*/ 1182190 w 5367447"/>
                  <a:gd name="connsiteY11-2886" fmla="*/ 4077353 h 4090355"/>
                  <a:gd name="connsiteX12-2887" fmla="*/ 55138 w 5367447"/>
                  <a:gd name="connsiteY12-2888" fmla="*/ 3885968 h 4090355"/>
                  <a:gd name="connsiteX13-2889" fmla="*/ 172097 w 5367447"/>
                  <a:gd name="connsiteY13-2890" fmla="*/ 2801447 h 4090355"/>
                  <a:gd name="connsiteX14-2891" fmla="*/ 118934 w 5367447"/>
                  <a:gd name="connsiteY14-2892" fmla="*/ 1483010 h 4090355"/>
                  <a:gd name="connsiteX15-2893" fmla="*/ 44507 w 5367447"/>
                  <a:gd name="connsiteY15-2894" fmla="*/ 281531 h 4090355"/>
                  <a:gd name="connsiteX0-2895" fmla="*/ 44507 w 5367447"/>
                  <a:gd name="connsiteY0-2896" fmla="*/ 281531 h 4090355"/>
                  <a:gd name="connsiteX1-2897" fmla="*/ 1118394 w 5367447"/>
                  <a:gd name="connsiteY1-2898" fmla="*/ 47614 h 4090355"/>
                  <a:gd name="connsiteX2-2899" fmla="*/ 2287976 w 5367447"/>
                  <a:gd name="connsiteY2-2900" fmla="*/ 5084 h 4090355"/>
                  <a:gd name="connsiteX3-2901" fmla="*/ 3755269 w 5367447"/>
                  <a:gd name="connsiteY3-2902" fmla="*/ 122043 h 4090355"/>
                  <a:gd name="connsiteX4-2903" fmla="*/ 5158241 w 5367447"/>
                  <a:gd name="connsiteY4-2904" fmla="*/ 717466 h 4090355"/>
                  <a:gd name="connsiteX5-2905" fmla="*/ 5322459 w 5367447"/>
                  <a:gd name="connsiteY5-2906" fmla="*/ 1323525 h 4090355"/>
                  <a:gd name="connsiteX6-2907" fmla="*/ 5364568 w 5367447"/>
                  <a:gd name="connsiteY6-2908" fmla="*/ 2142230 h 4090355"/>
                  <a:gd name="connsiteX7-2909" fmla="*/ 5343509 w 5367447"/>
                  <a:gd name="connsiteY7-2910" fmla="*/ 2748286 h 4090355"/>
                  <a:gd name="connsiteX8-2911" fmla="*/ 5147398 w 5367447"/>
                  <a:gd name="connsiteY8-2912" fmla="*/ 3471298 h 4090355"/>
                  <a:gd name="connsiteX9-2913" fmla="*/ 3787168 w 5367447"/>
                  <a:gd name="connsiteY9-2914" fmla="*/ 3917865 h 4090355"/>
                  <a:gd name="connsiteX10-2915" fmla="*/ 2287978 w 5367447"/>
                  <a:gd name="connsiteY10-2916" fmla="*/ 4056088 h 4090355"/>
                  <a:gd name="connsiteX11-2917" fmla="*/ 1182190 w 5367447"/>
                  <a:gd name="connsiteY11-2918" fmla="*/ 4077353 h 4090355"/>
                  <a:gd name="connsiteX12-2919" fmla="*/ 55138 w 5367447"/>
                  <a:gd name="connsiteY12-2920" fmla="*/ 3885968 h 4090355"/>
                  <a:gd name="connsiteX13-2921" fmla="*/ 172097 w 5367447"/>
                  <a:gd name="connsiteY13-2922" fmla="*/ 2801447 h 4090355"/>
                  <a:gd name="connsiteX14-2923" fmla="*/ 118934 w 5367447"/>
                  <a:gd name="connsiteY14-2924" fmla="*/ 1483010 h 4090355"/>
                  <a:gd name="connsiteX15-2925" fmla="*/ 44507 w 5367447"/>
                  <a:gd name="connsiteY15-2926" fmla="*/ 281531 h 4090355"/>
                  <a:gd name="connsiteX0-2927" fmla="*/ 44507 w 5367447"/>
                  <a:gd name="connsiteY0-2928" fmla="*/ 281531 h 4090355"/>
                  <a:gd name="connsiteX1-2929" fmla="*/ 1118394 w 5367447"/>
                  <a:gd name="connsiteY1-2930" fmla="*/ 47614 h 4090355"/>
                  <a:gd name="connsiteX2-2931" fmla="*/ 2287976 w 5367447"/>
                  <a:gd name="connsiteY2-2932" fmla="*/ 5084 h 4090355"/>
                  <a:gd name="connsiteX3-2933" fmla="*/ 3755269 w 5367447"/>
                  <a:gd name="connsiteY3-2934" fmla="*/ 122043 h 4090355"/>
                  <a:gd name="connsiteX4-2935" fmla="*/ 5158241 w 5367447"/>
                  <a:gd name="connsiteY4-2936" fmla="*/ 717466 h 4090355"/>
                  <a:gd name="connsiteX5-2937" fmla="*/ 5322459 w 5367447"/>
                  <a:gd name="connsiteY5-2938" fmla="*/ 1323525 h 4090355"/>
                  <a:gd name="connsiteX6-2939" fmla="*/ 5364568 w 5367447"/>
                  <a:gd name="connsiteY6-2940" fmla="*/ 2142230 h 4090355"/>
                  <a:gd name="connsiteX7-2941" fmla="*/ 5343509 w 5367447"/>
                  <a:gd name="connsiteY7-2942" fmla="*/ 2748286 h 4090355"/>
                  <a:gd name="connsiteX8-2943" fmla="*/ 5147398 w 5367447"/>
                  <a:gd name="connsiteY8-2944" fmla="*/ 3471298 h 4090355"/>
                  <a:gd name="connsiteX9-2945" fmla="*/ 3787168 w 5367447"/>
                  <a:gd name="connsiteY9-2946" fmla="*/ 3917865 h 4090355"/>
                  <a:gd name="connsiteX10-2947" fmla="*/ 2287978 w 5367447"/>
                  <a:gd name="connsiteY10-2948" fmla="*/ 4056088 h 4090355"/>
                  <a:gd name="connsiteX11-2949" fmla="*/ 1182190 w 5367447"/>
                  <a:gd name="connsiteY11-2950" fmla="*/ 4077353 h 4090355"/>
                  <a:gd name="connsiteX12-2951" fmla="*/ 55138 w 5367447"/>
                  <a:gd name="connsiteY12-2952" fmla="*/ 3885968 h 4090355"/>
                  <a:gd name="connsiteX13-2953" fmla="*/ 172097 w 5367447"/>
                  <a:gd name="connsiteY13-2954" fmla="*/ 2801447 h 4090355"/>
                  <a:gd name="connsiteX14-2955" fmla="*/ 118934 w 5367447"/>
                  <a:gd name="connsiteY14-2956" fmla="*/ 1483010 h 4090355"/>
                  <a:gd name="connsiteX15-2957" fmla="*/ 44507 w 5367447"/>
                  <a:gd name="connsiteY15-2958" fmla="*/ 281531 h 4090355"/>
                  <a:gd name="connsiteX0-2959" fmla="*/ 44507 w 5370529"/>
                  <a:gd name="connsiteY0-2960" fmla="*/ 281531 h 4090355"/>
                  <a:gd name="connsiteX1-2961" fmla="*/ 1118394 w 5370529"/>
                  <a:gd name="connsiteY1-2962" fmla="*/ 47614 h 4090355"/>
                  <a:gd name="connsiteX2-2963" fmla="*/ 2287976 w 5370529"/>
                  <a:gd name="connsiteY2-2964" fmla="*/ 5084 h 4090355"/>
                  <a:gd name="connsiteX3-2965" fmla="*/ 3755269 w 5370529"/>
                  <a:gd name="connsiteY3-2966" fmla="*/ 122043 h 4090355"/>
                  <a:gd name="connsiteX4-2967" fmla="*/ 5158241 w 5370529"/>
                  <a:gd name="connsiteY4-2968" fmla="*/ 717466 h 4090355"/>
                  <a:gd name="connsiteX5-2969" fmla="*/ 5322459 w 5370529"/>
                  <a:gd name="connsiteY5-2970" fmla="*/ 1323525 h 4090355"/>
                  <a:gd name="connsiteX6-2971" fmla="*/ 5364568 w 5370529"/>
                  <a:gd name="connsiteY6-2972" fmla="*/ 2142230 h 4090355"/>
                  <a:gd name="connsiteX7-2973" fmla="*/ 5343509 w 5370529"/>
                  <a:gd name="connsiteY7-2974" fmla="*/ 2748286 h 4090355"/>
                  <a:gd name="connsiteX8-2975" fmla="*/ 5147398 w 5370529"/>
                  <a:gd name="connsiteY8-2976" fmla="*/ 3471298 h 4090355"/>
                  <a:gd name="connsiteX9-2977" fmla="*/ 3787168 w 5370529"/>
                  <a:gd name="connsiteY9-2978" fmla="*/ 3917865 h 4090355"/>
                  <a:gd name="connsiteX10-2979" fmla="*/ 2287978 w 5370529"/>
                  <a:gd name="connsiteY10-2980" fmla="*/ 4056088 h 4090355"/>
                  <a:gd name="connsiteX11-2981" fmla="*/ 1182190 w 5370529"/>
                  <a:gd name="connsiteY11-2982" fmla="*/ 4077353 h 4090355"/>
                  <a:gd name="connsiteX12-2983" fmla="*/ 55138 w 5370529"/>
                  <a:gd name="connsiteY12-2984" fmla="*/ 3885968 h 4090355"/>
                  <a:gd name="connsiteX13-2985" fmla="*/ 172097 w 5370529"/>
                  <a:gd name="connsiteY13-2986" fmla="*/ 2801447 h 4090355"/>
                  <a:gd name="connsiteX14-2987" fmla="*/ 118934 w 5370529"/>
                  <a:gd name="connsiteY14-2988" fmla="*/ 1483010 h 4090355"/>
                  <a:gd name="connsiteX15-2989" fmla="*/ 44507 w 5370529"/>
                  <a:gd name="connsiteY15-2990" fmla="*/ 281531 h 4090355"/>
                  <a:gd name="connsiteX0-2991" fmla="*/ 44507 w 5370529"/>
                  <a:gd name="connsiteY0-2992" fmla="*/ 281531 h 4090355"/>
                  <a:gd name="connsiteX1-2993" fmla="*/ 1118394 w 5370529"/>
                  <a:gd name="connsiteY1-2994" fmla="*/ 47614 h 4090355"/>
                  <a:gd name="connsiteX2-2995" fmla="*/ 2287976 w 5370529"/>
                  <a:gd name="connsiteY2-2996" fmla="*/ 5084 h 4090355"/>
                  <a:gd name="connsiteX3-2997" fmla="*/ 3755269 w 5370529"/>
                  <a:gd name="connsiteY3-2998" fmla="*/ 122043 h 4090355"/>
                  <a:gd name="connsiteX4-2999" fmla="*/ 5158241 w 5370529"/>
                  <a:gd name="connsiteY4-3000" fmla="*/ 717466 h 4090355"/>
                  <a:gd name="connsiteX5-3001" fmla="*/ 5322460 w 5370529"/>
                  <a:gd name="connsiteY5-3002" fmla="*/ 1227832 h 4090355"/>
                  <a:gd name="connsiteX6-3003" fmla="*/ 5364568 w 5370529"/>
                  <a:gd name="connsiteY6-3004" fmla="*/ 2142230 h 4090355"/>
                  <a:gd name="connsiteX7-3005" fmla="*/ 5343509 w 5370529"/>
                  <a:gd name="connsiteY7-3006" fmla="*/ 2748286 h 4090355"/>
                  <a:gd name="connsiteX8-3007" fmla="*/ 5147398 w 5370529"/>
                  <a:gd name="connsiteY8-3008" fmla="*/ 3471298 h 4090355"/>
                  <a:gd name="connsiteX9-3009" fmla="*/ 3787168 w 5370529"/>
                  <a:gd name="connsiteY9-3010" fmla="*/ 3917865 h 4090355"/>
                  <a:gd name="connsiteX10-3011" fmla="*/ 2287978 w 5370529"/>
                  <a:gd name="connsiteY10-3012" fmla="*/ 4056088 h 4090355"/>
                  <a:gd name="connsiteX11-3013" fmla="*/ 1182190 w 5370529"/>
                  <a:gd name="connsiteY11-3014" fmla="*/ 4077353 h 4090355"/>
                  <a:gd name="connsiteX12-3015" fmla="*/ 55138 w 5370529"/>
                  <a:gd name="connsiteY12-3016" fmla="*/ 3885968 h 4090355"/>
                  <a:gd name="connsiteX13-3017" fmla="*/ 172097 w 5370529"/>
                  <a:gd name="connsiteY13-3018" fmla="*/ 2801447 h 4090355"/>
                  <a:gd name="connsiteX14-3019" fmla="*/ 118934 w 5370529"/>
                  <a:gd name="connsiteY14-3020" fmla="*/ 1483010 h 4090355"/>
                  <a:gd name="connsiteX15-3021" fmla="*/ 44507 w 5370529"/>
                  <a:gd name="connsiteY15-3022" fmla="*/ 281531 h 4090355"/>
                  <a:gd name="connsiteX0-3023" fmla="*/ 44507 w 5370529"/>
                  <a:gd name="connsiteY0-3024" fmla="*/ 281531 h 4090355"/>
                  <a:gd name="connsiteX1-3025" fmla="*/ 1118394 w 5370529"/>
                  <a:gd name="connsiteY1-3026" fmla="*/ 47614 h 4090355"/>
                  <a:gd name="connsiteX2-3027" fmla="*/ 2287976 w 5370529"/>
                  <a:gd name="connsiteY2-3028" fmla="*/ 5084 h 4090355"/>
                  <a:gd name="connsiteX3-3029" fmla="*/ 3755269 w 5370529"/>
                  <a:gd name="connsiteY3-3030" fmla="*/ 122043 h 4090355"/>
                  <a:gd name="connsiteX4-3031" fmla="*/ 5158241 w 5370529"/>
                  <a:gd name="connsiteY4-3032" fmla="*/ 717466 h 4090355"/>
                  <a:gd name="connsiteX5-3033" fmla="*/ 5322460 w 5370529"/>
                  <a:gd name="connsiteY5-3034" fmla="*/ 1227832 h 4090355"/>
                  <a:gd name="connsiteX6-3035" fmla="*/ 5364568 w 5370529"/>
                  <a:gd name="connsiteY6-3036" fmla="*/ 2142230 h 4090355"/>
                  <a:gd name="connsiteX7-3037" fmla="*/ 5343509 w 5370529"/>
                  <a:gd name="connsiteY7-3038" fmla="*/ 2812081 h 4090355"/>
                  <a:gd name="connsiteX8-3039" fmla="*/ 5147398 w 5370529"/>
                  <a:gd name="connsiteY8-3040" fmla="*/ 3471298 h 4090355"/>
                  <a:gd name="connsiteX9-3041" fmla="*/ 3787168 w 5370529"/>
                  <a:gd name="connsiteY9-3042" fmla="*/ 3917865 h 4090355"/>
                  <a:gd name="connsiteX10-3043" fmla="*/ 2287978 w 5370529"/>
                  <a:gd name="connsiteY10-3044" fmla="*/ 4056088 h 4090355"/>
                  <a:gd name="connsiteX11-3045" fmla="*/ 1182190 w 5370529"/>
                  <a:gd name="connsiteY11-3046" fmla="*/ 4077353 h 4090355"/>
                  <a:gd name="connsiteX12-3047" fmla="*/ 55138 w 5370529"/>
                  <a:gd name="connsiteY12-3048" fmla="*/ 3885968 h 4090355"/>
                  <a:gd name="connsiteX13-3049" fmla="*/ 172097 w 5370529"/>
                  <a:gd name="connsiteY13-3050" fmla="*/ 2801447 h 4090355"/>
                  <a:gd name="connsiteX14-3051" fmla="*/ 118934 w 5370529"/>
                  <a:gd name="connsiteY14-3052" fmla="*/ 1483010 h 4090355"/>
                  <a:gd name="connsiteX15-3053" fmla="*/ 44507 w 5370529"/>
                  <a:gd name="connsiteY15-3054" fmla="*/ 281531 h 4090355"/>
                  <a:gd name="connsiteX0-3055" fmla="*/ 44507 w 5386312"/>
                  <a:gd name="connsiteY0-3056" fmla="*/ 281531 h 4090355"/>
                  <a:gd name="connsiteX1-3057" fmla="*/ 1118394 w 5386312"/>
                  <a:gd name="connsiteY1-3058" fmla="*/ 47614 h 4090355"/>
                  <a:gd name="connsiteX2-3059" fmla="*/ 2287976 w 5386312"/>
                  <a:gd name="connsiteY2-3060" fmla="*/ 5084 h 4090355"/>
                  <a:gd name="connsiteX3-3061" fmla="*/ 3755269 w 5386312"/>
                  <a:gd name="connsiteY3-3062" fmla="*/ 122043 h 4090355"/>
                  <a:gd name="connsiteX4-3063" fmla="*/ 5158241 w 5386312"/>
                  <a:gd name="connsiteY4-3064" fmla="*/ 717466 h 4090355"/>
                  <a:gd name="connsiteX5-3065" fmla="*/ 5322460 w 5386312"/>
                  <a:gd name="connsiteY5-3066" fmla="*/ 1227832 h 4090355"/>
                  <a:gd name="connsiteX6-3067" fmla="*/ 5364568 w 5386312"/>
                  <a:gd name="connsiteY6-3068" fmla="*/ 2142230 h 4090355"/>
                  <a:gd name="connsiteX7-3069" fmla="*/ 5343509 w 5386312"/>
                  <a:gd name="connsiteY7-3070" fmla="*/ 2812081 h 4090355"/>
                  <a:gd name="connsiteX8-3071" fmla="*/ 5147398 w 5386312"/>
                  <a:gd name="connsiteY8-3072" fmla="*/ 3471298 h 4090355"/>
                  <a:gd name="connsiteX9-3073" fmla="*/ 3787168 w 5386312"/>
                  <a:gd name="connsiteY9-3074" fmla="*/ 3917865 h 4090355"/>
                  <a:gd name="connsiteX10-3075" fmla="*/ 2287978 w 5386312"/>
                  <a:gd name="connsiteY10-3076" fmla="*/ 4056088 h 4090355"/>
                  <a:gd name="connsiteX11-3077" fmla="*/ 1182190 w 5386312"/>
                  <a:gd name="connsiteY11-3078" fmla="*/ 4077353 h 4090355"/>
                  <a:gd name="connsiteX12-3079" fmla="*/ 55138 w 5386312"/>
                  <a:gd name="connsiteY12-3080" fmla="*/ 3885968 h 4090355"/>
                  <a:gd name="connsiteX13-3081" fmla="*/ 172097 w 5386312"/>
                  <a:gd name="connsiteY13-3082" fmla="*/ 2801447 h 4090355"/>
                  <a:gd name="connsiteX14-3083" fmla="*/ 118934 w 5386312"/>
                  <a:gd name="connsiteY14-3084" fmla="*/ 1483010 h 4090355"/>
                  <a:gd name="connsiteX15-3085" fmla="*/ 44507 w 5386312"/>
                  <a:gd name="connsiteY15-3086" fmla="*/ 281531 h 4090355"/>
                  <a:gd name="connsiteX0-3087" fmla="*/ 44507 w 5370529"/>
                  <a:gd name="connsiteY0-3088" fmla="*/ 281531 h 4090355"/>
                  <a:gd name="connsiteX1-3089" fmla="*/ 1118394 w 5370529"/>
                  <a:gd name="connsiteY1-3090" fmla="*/ 47614 h 4090355"/>
                  <a:gd name="connsiteX2-3091" fmla="*/ 2287976 w 5370529"/>
                  <a:gd name="connsiteY2-3092" fmla="*/ 5084 h 4090355"/>
                  <a:gd name="connsiteX3-3093" fmla="*/ 3755269 w 5370529"/>
                  <a:gd name="connsiteY3-3094" fmla="*/ 122043 h 4090355"/>
                  <a:gd name="connsiteX4-3095" fmla="*/ 5158241 w 5370529"/>
                  <a:gd name="connsiteY4-3096" fmla="*/ 717466 h 4090355"/>
                  <a:gd name="connsiteX5-3097" fmla="*/ 5322460 w 5370529"/>
                  <a:gd name="connsiteY5-3098" fmla="*/ 1227832 h 4090355"/>
                  <a:gd name="connsiteX6-3099" fmla="*/ 5364568 w 5370529"/>
                  <a:gd name="connsiteY6-3100" fmla="*/ 2142230 h 4090355"/>
                  <a:gd name="connsiteX7-3101" fmla="*/ 5343509 w 5370529"/>
                  <a:gd name="connsiteY7-3102" fmla="*/ 2812081 h 4090355"/>
                  <a:gd name="connsiteX8-3103" fmla="*/ 5147398 w 5370529"/>
                  <a:gd name="connsiteY8-3104" fmla="*/ 3471298 h 4090355"/>
                  <a:gd name="connsiteX9-3105" fmla="*/ 3787168 w 5370529"/>
                  <a:gd name="connsiteY9-3106" fmla="*/ 3917865 h 4090355"/>
                  <a:gd name="connsiteX10-3107" fmla="*/ 2287978 w 5370529"/>
                  <a:gd name="connsiteY10-3108" fmla="*/ 4056088 h 4090355"/>
                  <a:gd name="connsiteX11-3109" fmla="*/ 1182190 w 5370529"/>
                  <a:gd name="connsiteY11-3110" fmla="*/ 4077353 h 4090355"/>
                  <a:gd name="connsiteX12-3111" fmla="*/ 55138 w 5370529"/>
                  <a:gd name="connsiteY12-3112" fmla="*/ 3885968 h 4090355"/>
                  <a:gd name="connsiteX13-3113" fmla="*/ 172097 w 5370529"/>
                  <a:gd name="connsiteY13-3114" fmla="*/ 2801447 h 4090355"/>
                  <a:gd name="connsiteX14-3115" fmla="*/ 118934 w 5370529"/>
                  <a:gd name="connsiteY14-3116" fmla="*/ 1483010 h 4090355"/>
                  <a:gd name="connsiteX15-3117" fmla="*/ 44507 w 5370529"/>
                  <a:gd name="connsiteY15-3118" fmla="*/ 281531 h 4090355"/>
                  <a:gd name="connsiteX0-3119" fmla="*/ 44507 w 5370529"/>
                  <a:gd name="connsiteY0-3120" fmla="*/ 281531 h 4090355"/>
                  <a:gd name="connsiteX1-3121" fmla="*/ 1118394 w 5370529"/>
                  <a:gd name="connsiteY1-3122" fmla="*/ 47614 h 4090355"/>
                  <a:gd name="connsiteX2-3123" fmla="*/ 2287976 w 5370529"/>
                  <a:gd name="connsiteY2-3124" fmla="*/ 5084 h 4090355"/>
                  <a:gd name="connsiteX3-3125" fmla="*/ 3755269 w 5370529"/>
                  <a:gd name="connsiteY3-3126" fmla="*/ 122043 h 4090355"/>
                  <a:gd name="connsiteX4-3127" fmla="*/ 5158241 w 5370529"/>
                  <a:gd name="connsiteY4-3128" fmla="*/ 717466 h 4090355"/>
                  <a:gd name="connsiteX5-3129" fmla="*/ 5322460 w 5370529"/>
                  <a:gd name="connsiteY5-3130" fmla="*/ 1227832 h 4090355"/>
                  <a:gd name="connsiteX6-3131" fmla="*/ 5364568 w 5370529"/>
                  <a:gd name="connsiteY6-3132" fmla="*/ 2142230 h 4090355"/>
                  <a:gd name="connsiteX7-3133" fmla="*/ 5343509 w 5370529"/>
                  <a:gd name="connsiteY7-3134" fmla="*/ 2812081 h 4090355"/>
                  <a:gd name="connsiteX8-3135" fmla="*/ 5147398 w 5370529"/>
                  <a:gd name="connsiteY8-3136" fmla="*/ 3471298 h 4090355"/>
                  <a:gd name="connsiteX9-3137" fmla="*/ 3787168 w 5370529"/>
                  <a:gd name="connsiteY9-3138" fmla="*/ 3917865 h 4090355"/>
                  <a:gd name="connsiteX10-3139" fmla="*/ 2287978 w 5370529"/>
                  <a:gd name="connsiteY10-3140" fmla="*/ 4056088 h 4090355"/>
                  <a:gd name="connsiteX11-3141" fmla="*/ 1182190 w 5370529"/>
                  <a:gd name="connsiteY11-3142" fmla="*/ 4077353 h 4090355"/>
                  <a:gd name="connsiteX12-3143" fmla="*/ 55138 w 5370529"/>
                  <a:gd name="connsiteY12-3144" fmla="*/ 3885968 h 4090355"/>
                  <a:gd name="connsiteX13-3145" fmla="*/ 172097 w 5370529"/>
                  <a:gd name="connsiteY13-3146" fmla="*/ 2801447 h 4090355"/>
                  <a:gd name="connsiteX14-3147" fmla="*/ 118934 w 5370529"/>
                  <a:gd name="connsiteY14-3148" fmla="*/ 1483010 h 4090355"/>
                  <a:gd name="connsiteX15-3149" fmla="*/ 44507 w 5370529"/>
                  <a:gd name="connsiteY15-3150" fmla="*/ 281531 h 4090355"/>
                  <a:gd name="connsiteX0-3151" fmla="*/ 44507 w 5419136"/>
                  <a:gd name="connsiteY0-3152" fmla="*/ 281531 h 4090355"/>
                  <a:gd name="connsiteX1-3153" fmla="*/ 1118394 w 5419136"/>
                  <a:gd name="connsiteY1-3154" fmla="*/ 47614 h 4090355"/>
                  <a:gd name="connsiteX2-3155" fmla="*/ 2287976 w 5419136"/>
                  <a:gd name="connsiteY2-3156" fmla="*/ 5084 h 4090355"/>
                  <a:gd name="connsiteX3-3157" fmla="*/ 3755269 w 5419136"/>
                  <a:gd name="connsiteY3-3158" fmla="*/ 122043 h 4090355"/>
                  <a:gd name="connsiteX4-3159" fmla="*/ 5158241 w 5419136"/>
                  <a:gd name="connsiteY4-3160" fmla="*/ 717466 h 4090355"/>
                  <a:gd name="connsiteX5-3161" fmla="*/ 5322460 w 5419136"/>
                  <a:gd name="connsiteY5-3162" fmla="*/ 1227832 h 4090355"/>
                  <a:gd name="connsiteX6-3163" fmla="*/ 5417205 w 5419136"/>
                  <a:gd name="connsiteY6-3164" fmla="*/ 2174128 h 4090355"/>
                  <a:gd name="connsiteX7-3165" fmla="*/ 5343509 w 5419136"/>
                  <a:gd name="connsiteY7-3166" fmla="*/ 2812081 h 4090355"/>
                  <a:gd name="connsiteX8-3167" fmla="*/ 5147398 w 5419136"/>
                  <a:gd name="connsiteY8-3168" fmla="*/ 3471298 h 4090355"/>
                  <a:gd name="connsiteX9-3169" fmla="*/ 3787168 w 5419136"/>
                  <a:gd name="connsiteY9-3170" fmla="*/ 3917865 h 4090355"/>
                  <a:gd name="connsiteX10-3171" fmla="*/ 2287978 w 5419136"/>
                  <a:gd name="connsiteY10-3172" fmla="*/ 4056088 h 4090355"/>
                  <a:gd name="connsiteX11-3173" fmla="*/ 1182190 w 5419136"/>
                  <a:gd name="connsiteY11-3174" fmla="*/ 4077353 h 4090355"/>
                  <a:gd name="connsiteX12-3175" fmla="*/ 55138 w 5419136"/>
                  <a:gd name="connsiteY12-3176" fmla="*/ 3885968 h 4090355"/>
                  <a:gd name="connsiteX13-3177" fmla="*/ 172097 w 5419136"/>
                  <a:gd name="connsiteY13-3178" fmla="*/ 2801447 h 4090355"/>
                  <a:gd name="connsiteX14-3179" fmla="*/ 118934 w 5419136"/>
                  <a:gd name="connsiteY14-3180" fmla="*/ 1483010 h 4090355"/>
                  <a:gd name="connsiteX15-3181" fmla="*/ 44507 w 5419136"/>
                  <a:gd name="connsiteY15-3182" fmla="*/ 281531 h 4090355"/>
                  <a:gd name="connsiteX0-3183" fmla="*/ 44507 w 5419136"/>
                  <a:gd name="connsiteY0-3184" fmla="*/ 281531 h 4090355"/>
                  <a:gd name="connsiteX1-3185" fmla="*/ 1118394 w 5419136"/>
                  <a:gd name="connsiteY1-3186" fmla="*/ 47614 h 4090355"/>
                  <a:gd name="connsiteX2-3187" fmla="*/ 2287976 w 5419136"/>
                  <a:gd name="connsiteY2-3188" fmla="*/ 5084 h 4090355"/>
                  <a:gd name="connsiteX3-3189" fmla="*/ 3755269 w 5419136"/>
                  <a:gd name="connsiteY3-3190" fmla="*/ 122043 h 4090355"/>
                  <a:gd name="connsiteX4-3191" fmla="*/ 5158241 w 5419136"/>
                  <a:gd name="connsiteY4-3192" fmla="*/ 717466 h 4090355"/>
                  <a:gd name="connsiteX5-3193" fmla="*/ 5322460 w 5419136"/>
                  <a:gd name="connsiteY5-3194" fmla="*/ 1227832 h 4090355"/>
                  <a:gd name="connsiteX6-3195" fmla="*/ 5417205 w 5419136"/>
                  <a:gd name="connsiteY6-3196" fmla="*/ 2174128 h 4090355"/>
                  <a:gd name="connsiteX7-3197" fmla="*/ 5343509 w 5419136"/>
                  <a:gd name="connsiteY7-3198" fmla="*/ 2812081 h 4090355"/>
                  <a:gd name="connsiteX8-3199" fmla="*/ 5147398 w 5419136"/>
                  <a:gd name="connsiteY8-3200" fmla="*/ 3471298 h 4090355"/>
                  <a:gd name="connsiteX9-3201" fmla="*/ 3787168 w 5419136"/>
                  <a:gd name="connsiteY9-3202" fmla="*/ 3917865 h 4090355"/>
                  <a:gd name="connsiteX10-3203" fmla="*/ 2287978 w 5419136"/>
                  <a:gd name="connsiteY10-3204" fmla="*/ 4056088 h 4090355"/>
                  <a:gd name="connsiteX11-3205" fmla="*/ 1182190 w 5419136"/>
                  <a:gd name="connsiteY11-3206" fmla="*/ 4077353 h 4090355"/>
                  <a:gd name="connsiteX12-3207" fmla="*/ 55138 w 5419136"/>
                  <a:gd name="connsiteY12-3208" fmla="*/ 3885968 h 4090355"/>
                  <a:gd name="connsiteX13-3209" fmla="*/ 172097 w 5419136"/>
                  <a:gd name="connsiteY13-3210" fmla="*/ 2801447 h 4090355"/>
                  <a:gd name="connsiteX14-3211" fmla="*/ 118934 w 5419136"/>
                  <a:gd name="connsiteY14-3212" fmla="*/ 1483010 h 4090355"/>
                  <a:gd name="connsiteX15-3213" fmla="*/ 44507 w 5419136"/>
                  <a:gd name="connsiteY15-3214" fmla="*/ 281531 h 4090355"/>
                  <a:gd name="connsiteX0-3215" fmla="*/ 44507 w 5419136"/>
                  <a:gd name="connsiteY0-3216" fmla="*/ 281531 h 4090355"/>
                  <a:gd name="connsiteX1-3217" fmla="*/ 1118394 w 5419136"/>
                  <a:gd name="connsiteY1-3218" fmla="*/ 47614 h 4090355"/>
                  <a:gd name="connsiteX2-3219" fmla="*/ 2287976 w 5419136"/>
                  <a:gd name="connsiteY2-3220" fmla="*/ 5084 h 4090355"/>
                  <a:gd name="connsiteX3-3221" fmla="*/ 3755269 w 5419136"/>
                  <a:gd name="connsiteY3-3222" fmla="*/ 122043 h 4090355"/>
                  <a:gd name="connsiteX4-3223" fmla="*/ 5158241 w 5419136"/>
                  <a:gd name="connsiteY4-3224" fmla="*/ 717466 h 4090355"/>
                  <a:gd name="connsiteX5-3225" fmla="*/ 5322460 w 5419136"/>
                  <a:gd name="connsiteY5-3226" fmla="*/ 1227832 h 4090355"/>
                  <a:gd name="connsiteX6-3227" fmla="*/ 5417205 w 5419136"/>
                  <a:gd name="connsiteY6-3228" fmla="*/ 2174128 h 4090355"/>
                  <a:gd name="connsiteX7-3229" fmla="*/ 5343509 w 5419136"/>
                  <a:gd name="connsiteY7-3230" fmla="*/ 2812081 h 4090355"/>
                  <a:gd name="connsiteX8-3231" fmla="*/ 5147398 w 5419136"/>
                  <a:gd name="connsiteY8-3232" fmla="*/ 3471298 h 4090355"/>
                  <a:gd name="connsiteX9-3233" fmla="*/ 3787168 w 5419136"/>
                  <a:gd name="connsiteY9-3234" fmla="*/ 3917865 h 4090355"/>
                  <a:gd name="connsiteX10-3235" fmla="*/ 2287978 w 5419136"/>
                  <a:gd name="connsiteY10-3236" fmla="*/ 4056088 h 4090355"/>
                  <a:gd name="connsiteX11-3237" fmla="*/ 1182190 w 5419136"/>
                  <a:gd name="connsiteY11-3238" fmla="*/ 4077353 h 4090355"/>
                  <a:gd name="connsiteX12-3239" fmla="*/ 55138 w 5419136"/>
                  <a:gd name="connsiteY12-3240" fmla="*/ 3885968 h 4090355"/>
                  <a:gd name="connsiteX13-3241" fmla="*/ 172097 w 5419136"/>
                  <a:gd name="connsiteY13-3242" fmla="*/ 2801447 h 4090355"/>
                  <a:gd name="connsiteX14-3243" fmla="*/ 118934 w 5419136"/>
                  <a:gd name="connsiteY14-3244" fmla="*/ 1483010 h 4090355"/>
                  <a:gd name="connsiteX15-3245" fmla="*/ 44507 w 5419136"/>
                  <a:gd name="connsiteY15-3246" fmla="*/ 281531 h 4090355"/>
                  <a:gd name="connsiteX0-3247" fmla="*/ 44507 w 5419136"/>
                  <a:gd name="connsiteY0-3248" fmla="*/ 281531 h 4090355"/>
                  <a:gd name="connsiteX1-3249" fmla="*/ 1118394 w 5419136"/>
                  <a:gd name="connsiteY1-3250" fmla="*/ 47614 h 4090355"/>
                  <a:gd name="connsiteX2-3251" fmla="*/ 2287976 w 5419136"/>
                  <a:gd name="connsiteY2-3252" fmla="*/ 5084 h 4090355"/>
                  <a:gd name="connsiteX3-3253" fmla="*/ 3755269 w 5419136"/>
                  <a:gd name="connsiteY3-3254" fmla="*/ 122043 h 4090355"/>
                  <a:gd name="connsiteX4-3255" fmla="*/ 5158241 w 5419136"/>
                  <a:gd name="connsiteY4-3256" fmla="*/ 717466 h 4090355"/>
                  <a:gd name="connsiteX5-3257" fmla="*/ 5322460 w 5419136"/>
                  <a:gd name="connsiteY5-3258" fmla="*/ 1227832 h 4090355"/>
                  <a:gd name="connsiteX6-3259" fmla="*/ 5417205 w 5419136"/>
                  <a:gd name="connsiteY6-3260" fmla="*/ 2110333 h 4090355"/>
                  <a:gd name="connsiteX7-3261" fmla="*/ 5343509 w 5419136"/>
                  <a:gd name="connsiteY7-3262" fmla="*/ 2812081 h 4090355"/>
                  <a:gd name="connsiteX8-3263" fmla="*/ 5147398 w 5419136"/>
                  <a:gd name="connsiteY8-3264" fmla="*/ 3471298 h 4090355"/>
                  <a:gd name="connsiteX9-3265" fmla="*/ 3787168 w 5419136"/>
                  <a:gd name="connsiteY9-3266" fmla="*/ 3917865 h 4090355"/>
                  <a:gd name="connsiteX10-3267" fmla="*/ 2287978 w 5419136"/>
                  <a:gd name="connsiteY10-3268" fmla="*/ 4056088 h 4090355"/>
                  <a:gd name="connsiteX11-3269" fmla="*/ 1182190 w 5419136"/>
                  <a:gd name="connsiteY11-3270" fmla="*/ 4077353 h 4090355"/>
                  <a:gd name="connsiteX12-3271" fmla="*/ 55138 w 5419136"/>
                  <a:gd name="connsiteY12-3272" fmla="*/ 3885968 h 4090355"/>
                  <a:gd name="connsiteX13-3273" fmla="*/ 172097 w 5419136"/>
                  <a:gd name="connsiteY13-3274" fmla="*/ 2801447 h 4090355"/>
                  <a:gd name="connsiteX14-3275" fmla="*/ 118934 w 5419136"/>
                  <a:gd name="connsiteY14-3276" fmla="*/ 1483010 h 4090355"/>
                  <a:gd name="connsiteX15-3277" fmla="*/ 44507 w 5419136"/>
                  <a:gd name="connsiteY15-3278" fmla="*/ 281531 h 4090355"/>
                  <a:gd name="connsiteX0-3279" fmla="*/ 44507 w 5417465"/>
                  <a:gd name="connsiteY0-3280" fmla="*/ 281531 h 4090355"/>
                  <a:gd name="connsiteX1-3281" fmla="*/ 1118394 w 5417465"/>
                  <a:gd name="connsiteY1-3282" fmla="*/ 47614 h 4090355"/>
                  <a:gd name="connsiteX2-3283" fmla="*/ 2287976 w 5417465"/>
                  <a:gd name="connsiteY2-3284" fmla="*/ 5084 h 4090355"/>
                  <a:gd name="connsiteX3-3285" fmla="*/ 3755269 w 5417465"/>
                  <a:gd name="connsiteY3-3286" fmla="*/ 122043 h 4090355"/>
                  <a:gd name="connsiteX4-3287" fmla="*/ 5158241 w 5417465"/>
                  <a:gd name="connsiteY4-3288" fmla="*/ 717466 h 4090355"/>
                  <a:gd name="connsiteX5-3289" fmla="*/ 5322461 w 5417465"/>
                  <a:gd name="connsiteY5-3290" fmla="*/ 1227832 h 4090355"/>
                  <a:gd name="connsiteX6-3291" fmla="*/ 5417205 w 5417465"/>
                  <a:gd name="connsiteY6-3292" fmla="*/ 2110333 h 4090355"/>
                  <a:gd name="connsiteX7-3293" fmla="*/ 5343509 w 5417465"/>
                  <a:gd name="connsiteY7-3294" fmla="*/ 2812081 h 4090355"/>
                  <a:gd name="connsiteX8-3295" fmla="*/ 5147398 w 5417465"/>
                  <a:gd name="connsiteY8-3296" fmla="*/ 3471298 h 4090355"/>
                  <a:gd name="connsiteX9-3297" fmla="*/ 3787168 w 5417465"/>
                  <a:gd name="connsiteY9-3298" fmla="*/ 3917865 h 4090355"/>
                  <a:gd name="connsiteX10-3299" fmla="*/ 2287978 w 5417465"/>
                  <a:gd name="connsiteY10-3300" fmla="*/ 4056088 h 4090355"/>
                  <a:gd name="connsiteX11-3301" fmla="*/ 1182190 w 5417465"/>
                  <a:gd name="connsiteY11-3302" fmla="*/ 4077353 h 4090355"/>
                  <a:gd name="connsiteX12-3303" fmla="*/ 55138 w 5417465"/>
                  <a:gd name="connsiteY12-3304" fmla="*/ 3885968 h 4090355"/>
                  <a:gd name="connsiteX13-3305" fmla="*/ 172097 w 5417465"/>
                  <a:gd name="connsiteY13-3306" fmla="*/ 2801447 h 4090355"/>
                  <a:gd name="connsiteX14-3307" fmla="*/ 118934 w 5417465"/>
                  <a:gd name="connsiteY14-3308" fmla="*/ 1483010 h 4090355"/>
                  <a:gd name="connsiteX15-3309" fmla="*/ 44507 w 5417465"/>
                  <a:gd name="connsiteY15-3310" fmla="*/ 281531 h 4090355"/>
                  <a:gd name="connsiteX0-3311" fmla="*/ 44507 w 5417465"/>
                  <a:gd name="connsiteY0-3312" fmla="*/ 281531 h 4090355"/>
                  <a:gd name="connsiteX1-3313" fmla="*/ 1118394 w 5417465"/>
                  <a:gd name="connsiteY1-3314" fmla="*/ 47614 h 4090355"/>
                  <a:gd name="connsiteX2-3315" fmla="*/ 2287976 w 5417465"/>
                  <a:gd name="connsiteY2-3316" fmla="*/ 5084 h 4090355"/>
                  <a:gd name="connsiteX3-3317" fmla="*/ 3755269 w 5417465"/>
                  <a:gd name="connsiteY3-3318" fmla="*/ 122043 h 4090355"/>
                  <a:gd name="connsiteX4-3319" fmla="*/ 5158241 w 5417465"/>
                  <a:gd name="connsiteY4-3320" fmla="*/ 717466 h 4090355"/>
                  <a:gd name="connsiteX5-3321" fmla="*/ 5322461 w 5417465"/>
                  <a:gd name="connsiteY5-3322" fmla="*/ 1227832 h 4090355"/>
                  <a:gd name="connsiteX6-3323" fmla="*/ 5417205 w 5417465"/>
                  <a:gd name="connsiteY6-3324" fmla="*/ 2110333 h 4090355"/>
                  <a:gd name="connsiteX7-3325" fmla="*/ 5343509 w 5417465"/>
                  <a:gd name="connsiteY7-3326" fmla="*/ 2812081 h 4090355"/>
                  <a:gd name="connsiteX8-3327" fmla="*/ 5147398 w 5417465"/>
                  <a:gd name="connsiteY8-3328" fmla="*/ 3471298 h 4090355"/>
                  <a:gd name="connsiteX9-3329" fmla="*/ 3787168 w 5417465"/>
                  <a:gd name="connsiteY9-3330" fmla="*/ 3917865 h 4090355"/>
                  <a:gd name="connsiteX10-3331" fmla="*/ 2287978 w 5417465"/>
                  <a:gd name="connsiteY10-3332" fmla="*/ 4056088 h 4090355"/>
                  <a:gd name="connsiteX11-3333" fmla="*/ 1182190 w 5417465"/>
                  <a:gd name="connsiteY11-3334" fmla="*/ 4077353 h 4090355"/>
                  <a:gd name="connsiteX12-3335" fmla="*/ 55138 w 5417465"/>
                  <a:gd name="connsiteY12-3336" fmla="*/ 3885968 h 4090355"/>
                  <a:gd name="connsiteX13-3337" fmla="*/ 172097 w 5417465"/>
                  <a:gd name="connsiteY13-3338" fmla="*/ 2801447 h 4090355"/>
                  <a:gd name="connsiteX14-3339" fmla="*/ 118934 w 5417465"/>
                  <a:gd name="connsiteY14-3340" fmla="*/ 1483010 h 4090355"/>
                  <a:gd name="connsiteX15-3341" fmla="*/ 44507 w 5417465"/>
                  <a:gd name="connsiteY15-3342" fmla="*/ 281531 h 40903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-1" fmla="*/ 94547 w 5014392"/>
                    <a:gd name="connsiteY0-2" fmla="*/ 180151 h 4039770"/>
                    <a:gd name="connsiteX1-3" fmla="*/ 817561 w 5014392"/>
                    <a:gd name="connsiteY1-4" fmla="*/ 63193 h 4039770"/>
                    <a:gd name="connsiteX2-5" fmla="*/ 1848919 w 5014392"/>
                    <a:gd name="connsiteY2-6" fmla="*/ 10030 h 4039770"/>
                    <a:gd name="connsiteX3-7" fmla="*/ 3603291 w 5014392"/>
                    <a:gd name="connsiteY3-8" fmla="*/ 20663 h 4039770"/>
                    <a:gd name="connsiteX4-9" fmla="*/ 4889830 w 5014392"/>
                    <a:gd name="connsiteY4-10" fmla="*/ 212049 h 4039770"/>
                    <a:gd name="connsiteX5-11" fmla="*/ 4964258 w 5014392"/>
                    <a:gd name="connsiteY5-12" fmla="*/ 488495 h 4039770"/>
                    <a:gd name="connsiteX6-13" fmla="*/ 4964258 w 5014392"/>
                    <a:gd name="connsiteY6-14" fmla="*/ 3359286 h 4039770"/>
                    <a:gd name="connsiteX7-15" fmla="*/ 4326305 w 5014392"/>
                    <a:gd name="connsiteY7-16" fmla="*/ 3582570 h 4039770"/>
                    <a:gd name="connsiteX8-17" fmla="*/ 2274221 w 5014392"/>
                    <a:gd name="connsiteY8-18" fmla="*/ 3922811 h 4039770"/>
                    <a:gd name="connsiteX9-19" fmla="*/ 1349189 w 5014392"/>
                    <a:gd name="connsiteY9-20" fmla="*/ 4039770 h 4039770"/>
                    <a:gd name="connsiteX10-21" fmla="*/ 275300 w 5014392"/>
                    <a:gd name="connsiteY10-22" fmla="*/ 3922811 h 4039770"/>
                    <a:gd name="connsiteX11-23" fmla="*/ 62649 w 5014392"/>
                    <a:gd name="connsiteY11-24" fmla="*/ 3816486 h 4039770"/>
                    <a:gd name="connsiteX12-25" fmla="*/ 62649 w 5014392"/>
                    <a:gd name="connsiteY12-26" fmla="*/ 2710700 h 4039770"/>
                    <a:gd name="connsiteX13-27" fmla="*/ 9486 w 5014392"/>
                    <a:gd name="connsiteY13-28" fmla="*/ 1392263 h 4039770"/>
                    <a:gd name="connsiteX14-29" fmla="*/ 9486 w 5014392"/>
                    <a:gd name="connsiteY14-30" fmla="*/ 499128 h 4039770"/>
                    <a:gd name="connsiteX15-31" fmla="*/ 94547 w 5014392"/>
                    <a:gd name="connsiteY15-32" fmla="*/ 180151 h 4039770"/>
                    <a:gd name="connsiteX0-33" fmla="*/ 94547 w 5014392"/>
                    <a:gd name="connsiteY0-34" fmla="*/ 180151 h 4039770"/>
                    <a:gd name="connsiteX1-35" fmla="*/ 817561 w 5014392"/>
                    <a:gd name="connsiteY1-36" fmla="*/ 63193 h 4039770"/>
                    <a:gd name="connsiteX2-37" fmla="*/ 1848919 w 5014392"/>
                    <a:gd name="connsiteY2-38" fmla="*/ 10030 h 4039770"/>
                    <a:gd name="connsiteX3-39" fmla="*/ 3603291 w 5014392"/>
                    <a:gd name="connsiteY3-40" fmla="*/ 20663 h 4039770"/>
                    <a:gd name="connsiteX4-41" fmla="*/ 4889830 w 5014392"/>
                    <a:gd name="connsiteY4-42" fmla="*/ 212049 h 4039770"/>
                    <a:gd name="connsiteX5-43" fmla="*/ 4964258 w 5014392"/>
                    <a:gd name="connsiteY5-44" fmla="*/ 488495 h 4039770"/>
                    <a:gd name="connsiteX6-45" fmla="*/ 4964258 w 5014392"/>
                    <a:gd name="connsiteY6-46" fmla="*/ 3359286 h 4039770"/>
                    <a:gd name="connsiteX7-47" fmla="*/ 4326305 w 5014392"/>
                    <a:gd name="connsiteY7-48" fmla="*/ 3582570 h 4039770"/>
                    <a:gd name="connsiteX8-49" fmla="*/ 2274221 w 5014392"/>
                    <a:gd name="connsiteY8-50" fmla="*/ 3922811 h 4039770"/>
                    <a:gd name="connsiteX9-51" fmla="*/ 1349189 w 5014392"/>
                    <a:gd name="connsiteY9-52" fmla="*/ 4039770 h 4039770"/>
                    <a:gd name="connsiteX10-53" fmla="*/ 275300 w 5014392"/>
                    <a:gd name="connsiteY10-54" fmla="*/ 3922811 h 4039770"/>
                    <a:gd name="connsiteX11-55" fmla="*/ 62649 w 5014392"/>
                    <a:gd name="connsiteY11-56" fmla="*/ 3816486 h 4039770"/>
                    <a:gd name="connsiteX12-57" fmla="*/ 62649 w 5014392"/>
                    <a:gd name="connsiteY12-58" fmla="*/ 2710700 h 4039770"/>
                    <a:gd name="connsiteX13-59" fmla="*/ 9486 w 5014392"/>
                    <a:gd name="connsiteY13-60" fmla="*/ 1392263 h 4039770"/>
                    <a:gd name="connsiteX14-61" fmla="*/ 9486 w 5014392"/>
                    <a:gd name="connsiteY14-62" fmla="*/ 786207 h 4039770"/>
                    <a:gd name="connsiteX15-63" fmla="*/ 94547 w 5014392"/>
                    <a:gd name="connsiteY15-64" fmla="*/ 180151 h 4039770"/>
                    <a:gd name="connsiteX0-65" fmla="*/ 91760 w 5011605"/>
                    <a:gd name="connsiteY0-66" fmla="*/ 180151 h 4039770"/>
                    <a:gd name="connsiteX1-67" fmla="*/ 814774 w 5011605"/>
                    <a:gd name="connsiteY1-68" fmla="*/ 63193 h 4039770"/>
                    <a:gd name="connsiteX2-69" fmla="*/ 1846132 w 5011605"/>
                    <a:gd name="connsiteY2-70" fmla="*/ 10030 h 4039770"/>
                    <a:gd name="connsiteX3-71" fmla="*/ 3600504 w 5011605"/>
                    <a:gd name="connsiteY3-72" fmla="*/ 20663 h 4039770"/>
                    <a:gd name="connsiteX4-73" fmla="*/ 4887043 w 5011605"/>
                    <a:gd name="connsiteY4-74" fmla="*/ 212049 h 4039770"/>
                    <a:gd name="connsiteX5-75" fmla="*/ 4961471 w 5011605"/>
                    <a:gd name="connsiteY5-76" fmla="*/ 488495 h 4039770"/>
                    <a:gd name="connsiteX6-77" fmla="*/ 4961471 w 5011605"/>
                    <a:gd name="connsiteY6-78" fmla="*/ 3359286 h 4039770"/>
                    <a:gd name="connsiteX7-79" fmla="*/ 4323518 w 5011605"/>
                    <a:gd name="connsiteY7-80" fmla="*/ 3582570 h 4039770"/>
                    <a:gd name="connsiteX8-81" fmla="*/ 2271434 w 5011605"/>
                    <a:gd name="connsiteY8-82" fmla="*/ 3922811 h 4039770"/>
                    <a:gd name="connsiteX9-83" fmla="*/ 1346402 w 5011605"/>
                    <a:gd name="connsiteY9-84" fmla="*/ 4039770 h 4039770"/>
                    <a:gd name="connsiteX10-85" fmla="*/ 272513 w 5011605"/>
                    <a:gd name="connsiteY10-86" fmla="*/ 3922811 h 4039770"/>
                    <a:gd name="connsiteX11-87" fmla="*/ 59862 w 5011605"/>
                    <a:gd name="connsiteY11-88" fmla="*/ 3816486 h 4039770"/>
                    <a:gd name="connsiteX12-89" fmla="*/ 59862 w 5011605"/>
                    <a:gd name="connsiteY12-90" fmla="*/ 2710700 h 4039770"/>
                    <a:gd name="connsiteX13-91" fmla="*/ 6699 w 5011605"/>
                    <a:gd name="connsiteY13-92" fmla="*/ 1392263 h 4039770"/>
                    <a:gd name="connsiteX14-93" fmla="*/ 91760 w 5011605"/>
                    <a:gd name="connsiteY14-94" fmla="*/ 180151 h 4039770"/>
                    <a:gd name="connsiteX0-95" fmla="*/ 80516 w 5021626"/>
                    <a:gd name="connsiteY0-96" fmla="*/ 222681 h 4039770"/>
                    <a:gd name="connsiteX1-97" fmla="*/ 824795 w 5021626"/>
                    <a:gd name="connsiteY1-98" fmla="*/ 63193 h 4039770"/>
                    <a:gd name="connsiteX2-99" fmla="*/ 1856153 w 5021626"/>
                    <a:gd name="connsiteY2-100" fmla="*/ 10030 h 4039770"/>
                    <a:gd name="connsiteX3-101" fmla="*/ 3610525 w 5021626"/>
                    <a:gd name="connsiteY3-102" fmla="*/ 20663 h 4039770"/>
                    <a:gd name="connsiteX4-103" fmla="*/ 4897064 w 5021626"/>
                    <a:gd name="connsiteY4-104" fmla="*/ 212049 h 4039770"/>
                    <a:gd name="connsiteX5-105" fmla="*/ 4971492 w 5021626"/>
                    <a:gd name="connsiteY5-106" fmla="*/ 488495 h 4039770"/>
                    <a:gd name="connsiteX6-107" fmla="*/ 4971492 w 5021626"/>
                    <a:gd name="connsiteY6-108" fmla="*/ 3359286 h 4039770"/>
                    <a:gd name="connsiteX7-109" fmla="*/ 4333539 w 5021626"/>
                    <a:gd name="connsiteY7-110" fmla="*/ 3582570 h 4039770"/>
                    <a:gd name="connsiteX8-111" fmla="*/ 2281455 w 5021626"/>
                    <a:gd name="connsiteY8-112" fmla="*/ 3922811 h 4039770"/>
                    <a:gd name="connsiteX9-113" fmla="*/ 1356423 w 5021626"/>
                    <a:gd name="connsiteY9-114" fmla="*/ 4039770 h 4039770"/>
                    <a:gd name="connsiteX10-115" fmla="*/ 282534 w 5021626"/>
                    <a:gd name="connsiteY10-116" fmla="*/ 3922811 h 4039770"/>
                    <a:gd name="connsiteX11-117" fmla="*/ 69883 w 5021626"/>
                    <a:gd name="connsiteY11-118" fmla="*/ 3816486 h 4039770"/>
                    <a:gd name="connsiteX12-119" fmla="*/ 69883 w 5021626"/>
                    <a:gd name="connsiteY12-120" fmla="*/ 2710700 h 4039770"/>
                    <a:gd name="connsiteX13-121" fmla="*/ 16720 w 5021626"/>
                    <a:gd name="connsiteY13-122" fmla="*/ 1392263 h 4039770"/>
                    <a:gd name="connsiteX14-123" fmla="*/ 80516 w 5021626"/>
                    <a:gd name="connsiteY14-124" fmla="*/ 222681 h 4039770"/>
                    <a:gd name="connsiteX0-125" fmla="*/ 61483 w 5055756"/>
                    <a:gd name="connsiteY0-126" fmla="*/ 180151 h 4039770"/>
                    <a:gd name="connsiteX1-127" fmla="*/ 858925 w 5055756"/>
                    <a:gd name="connsiteY1-128" fmla="*/ 63193 h 4039770"/>
                    <a:gd name="connsiteX2-129" fmla="*/ 1890283 w 5055756"/>
                    <a:gd name="connsiteY2-130" fmla="*/ 10030 h 4039770"/>
                    <a:gd name="connsiteX3-131" fmla="*/ 3644655 w 5055756"/>
                    <a:gd name="connsiteY3-132" fmla="*/ 20663 h 4039770"/>
                    <a:gd name="connsiteX4-133" fmla="*/ 4931194 w 5055756"/>
                    <a:gd name="connsiteY4-134" fmla="*/ 212049 h 4039770"/>
                    <a:gd name="connsiteX5-135" fmla="*/ 5005622 w 5055756"/>
                    <a:gd name="connsiteY5-136" fmla="*/ 488495 h 4039770"/>
                    <a:gd name="connsiteX6-137" fmla="*/ 5005622 w 5055756"/>
                    <a:gd name="connsiteY6-138" fmla="*/ 3359286 h 4039770"/>
                    <a:gd name="connsiteX7-139" fmla="*/ 4367669 w 5055756"/>
                    <a:gd name="connsiteY7-140" fmla="*/ 3582570 h 4039770"/>
                    <a:gd name="connsiteX8-141" fmla="*/ 2315585 w 5055756"/>
                    <a:gd name="connsiteY8-142" fmla="*/ 3922811 h 4039770"/>
                    <a:gd name="connsiteX9-143" fmla="*/ 1390553 w 5055756"/>
                    <a:gd name="connsiteY9-144" fmla="*/ 4039770 h 4039770"/>
                    <a:gd name="connsiteX10-145" fmla="*/ 316664 w 5055756"/>
                    <a:gd name="connsiteY10-146" fmla="*/ 3922811 h 4039770"/>
                    <a:gd name="connsiteX11-147" fmla="*/ 104013 w 5055756"/>
                    <a:gd name="connsiteY11-148" fmla="*/ 3816486 h 4039770"/>
                    <a:gd name="connsiteX12-149" fmla="*/ 104013 w 5055756"/>
                    <a:gd name="connsiteY12-150" fmla="*/ 2710700 h 4039770"/>
                    <a:gd name="connsiteX13-151" fmla="*/ 50850 w 5055756"/>
                    <a:gd name="connsiteY13-152" fmla="*/ 1392263 h 4039770"/>
                    <a:gd name="connsiteX14-153" fmla="*/ 61483 w 5055756"/>
                    <a:gd name="connsiteY14-154" fmla="*/ 180151 h 4039770"/>
                    <a:gd name="connsiteX0-155" fmla="*/ 61483 w 5055756"/>
                    <a:gd name="connsiteY0-156" fmla="*/ 180151 h 4039770"/>
                    <a:gd name="connsiteX1-157" fmla="*/ 858925 w 5055756"/>
                    <a:gd name="connsiteY1-158" fmla="*/ 63193 h 4039770"/>
                    <a:gd name="connsiteX2-159" fmla="*/ 1890283 w 5055756"/>
                    <a:gd name="connsiteY2-160" fmla="*/ 10030 h 4039770"/>
                    <a:gd name="connsiteX3-161" fmla="*/ 3644655 w 5055756"/>
                    <a:gd name="connsiteY3-162" fmla="*/ 20663 h 4039770"/>
                    <a:gd name="connsiteX4-163" fmla="*/ 4931194 w 5055756"/>
                    <a:gd name="connsiteY4-164" fmla="*/ 212049 h 4039770"/>
                    <a:gd name="connsiteX5-165" fmla="*/ 5005622 w 5055756"/>
                    <a:gd name="connsiteY5-166" fmla="*/ 488495 h 4039770"/>
                    <a:gd name="connsiteX6-167" fmla="*/ 5005622 w 5055756"/>
                    <a:gd name="connsiteY6-168" fmla="*/ 3359286 h 4039770"/>
                    <a:gd name="connsiteX7-169" fmla="*/ 4367669 w 5055756"/>
                    <a:gd name="connsiteY7-170" fmla="*/ 3582570 h 4039770"/>
                    <a:gd name="connsiteX8-171" fmla="*/ 2315585 w 5055756"/>
                    <a:gd name="connsiteY8-172" fmla="*/ 3922811 h 4039770"/>
                    <a:gd name="connsiteX9-173" fmla="*/ 1390553 w 5055756"/>
                    <a:gd name="connsiteY9-174" fmla="*/ 4039770 h 4039770"/>
                    <a:gd name="connsiteX10-175" fmla="*/ 316664 w 5055756"/>
                    <a:gd name="connsiteY10-176" fmla="*/ 3922811 h 4039770"/>
                    <a:gd name="connsiteX11-177" fmla="*/ 104013 w 5055756"/>
                    <a:gd name="connsiteY11-178" fmla="*/ 3816486 h 4039770"/>
                    <a:gd name="connsiteX12-179" fmla="*/ 104013 w 5055756"/>
                    <a:gd name="connsiteY12-180" fmla="*/ 2710700 h 4039770"/>
                    <a:gd name="connsiteX13-181" fmla="*/ 50850 w 5055756"/>
                    <a:gd name="connsiteY13-182" fmla="*/ 1392263 h 4039770"/>
                    <a:gd name="connsiteX14-183" fmla="*/ 61483 w 5055756"/>
                    <a:gd name="connsiteY14-184" fmla="*/ 180151 h 4039770"/>
                    <a:gd name="connsiteX0-185" fmla="*/ 61483 w 5055756"/>
                    <a:gd name="connsiteY0-186" fmla="*/ 180151 h 4039770"/>
                    <a:gd name="connsiteX1-187" fmla="*/ 858925 w 5055756"/>
                    <a:gd name="connsiteY1-188" fmla="*/ 63193 h 4039770"/>
                    <a:gd name="connsiteX2-189" fmla="*/ 1890283 w 5055756"/>
                    <a:gd name="connsiteY2-190" fmla="*/ 10030 h 4039770"/>
                    <a:gd name="connsiteX3-191" fmla="*/ 3644655 w 5055756"/>
                    <a:gd name="connsiteY3-192" fmla="*/ 20663 h 4039770"/>
                    <a:gd name="connsiteX4-193" fmla="*/ 4931194 w 5055756"/>
                    <a:gd name="connsiteY4-194" fmla="*/ 212049 h 4039770"/>
                    <a:gd name="connsiteX5-195" fmla="*/ 5005622 w 5055756"/>
                    <a:gd name="connsiteY5-196" fmla="*/ 488495 h 4039770"/>
                    <a:gd name="connsiteX6-197" fmla="*/ 5005622 w 5055756"/>
                    <a:gd name="connsiteY6-198" fmla="*/ 3359286 h 4039770"/>
                    <a:gd name="connsiteX7-199" fmla="*/ 4367669 w 5055756"/>
                    <a:gd name="connsiteY7-200" fmla="*/ 3582570 h 4039770"/>
                    <a:gd name="connsiteX8-201" fmla="*/ 2315585 w 5055756"/>
                    <a:gd name="connsiteY8-202" fmla="*/ 3922811 h 4039770"/>
                    <a:gd name="connsiteX9-203" fmla="*/ 1390553 w 5055756"/>
                    <a:gd name="connsiteY9-204" fmla="*/ 4039770 h 4039770"/>
                    <a:gd name="connsiteX10-205" fmla="*/ 316664 w 5055756"/>
                    <a:gd name="connsiteY10-206" fmla="*/ 3922811 h 4039770"/>
                    <a:gd name="connsiteX11-207" fmla="*/ 104013 w 5055756"/>
                    <a:gd name="connsiteY11-208" fmla="*/ 3816486 h 4039770"/>
                    <a:gd name="connsiteX12-209" fmla="*/ 104013 w 5055756"/>
                    <a:gd name="connsiteY12-210" fmla="*/ 2710700 h 4039770"/>
                    <a:gd name="connsiteX13-211" fmla="*/ 50850 w 5055756"/>
                    <a:gd name="connsiteY13-212" fmla="*/ 1392263 h 4039770"/>
                    <a:gd name="connsiteX14-213" fmla="*/ 61483 w 5055756"/>
                    <a:gd name="connsiteY14-214" fmla="*/ 180151 h 4039770"/>
                    <a:gd name="connsiteX0-215" fmla="*/ 61483 w 5055756"/>
                    <a:gd name="connsiteY0-216" fmla="*/ 250108 h 4109727"/>
                    <a:gd name="connsiteX1-217" fmla="*/ 1060943 w 5055756"/>
                    <a:gd name="connsiteY1-218" fmla="*/ 5559 h 4109727"/>
                    <a:gd name="connsiteX2-219" fmla="*/ 1890283 w 5055756"/>
                    <a:gd name="connsiteY2-220" fmla="*/ 79987 h 4109727"/>
                    <a:gd name="connsiteX3-221" fmla="*/ 3644655 w 5055756"/>
                    <a:gd name="connsiteY3-222" fmla="*/ 90620 h 4109727"/>
                    <a:gd name="connsiteX4-223" fmla="*/ 4931194 w 5055756"/>
                    <a:gd name="connsiteY4-224" fmla="*/ 282006 h 4109727"/>
                    <a:gd name="connsiteX5-225" fmla="*/ 5005622 w 5055756"/>
                    <a:gd name="connsiteY5-226" fmla="*/ 558452 h 4109727"/>
                    <a:gd name="connsiteX6-227" fmla="*/ 5005622 w 5055756"/>
                    <a:gd name="connsiteY6-228" fmla="*/ 3429243 h 4109727"/>
                    <a:gd name="connsiteX7-229" fmla="*/ 4367669 w 5055756"/>
                    <a:gd name="connsiteY7-230" fmla="*/ 3652527 h 4109727"/>
                    <a:gd name="connsiteX8-231" fmla="*/ 2315585 w 5055756"/>
                    <a:gd name="connsiteY8-232" fmla="*/ 3992768 h 4109727"/>
                    <a:gd name="connsiteX9-233" fmla="*/ 1390553 w 5055756"/>
                    <a:gd name="connsiteY9-234" fmla="*/ 4109727 h 4109727"/>
                    <a:gd name="connsiteX10-235" fmla="*/ 316664 w 5055756"/>
                    <a:gd name="connsiteY10-236" fmla="*/ 3992768 h 4109727"/>
                    <a:gd name="connsiteX11-237" fmla="*/ 104013 w 5055756"/>
                    <a:gd name="connsiteY11-238" fmla="*/ 3886443 h 4109727"/>
                    <a:gd name="connsiteX12-239" fmla="*/ 104013 w 5055756"/>
                    <a:gd name="connsiteY12-240" fmla="*/ 2780657 h 4109727"/>
                    <a:gd name="connsiteX13-241" fmla="*/ 50850 w 5055756"/>
                    <a:gd name="connsiteY13-242" fmla="*/ 1462220 h 4109727"/>
                    <a:gd name="connsiteX14-243" fmla="*/ 61483 w 5055756"/>
                    <a:gd name="connsiteY14-244" fmla="*/ 250108 h 4109727"/>
                    <a:gd name="connsiteX0-245" fmla="*/ 61483 w 5055756"/>
                    <a:gd name="connsiteY0-246" fmla="*/ 250108 h 4109727"/>
                    <a:gd name="connsiteX1-247" fmla="*/ 1199166 w 5055756"/>
                    <a:gd name="connsiteY1-248" fmla="*/ 5559 h 4109727"/>
                    <a:gd name="connsiteX2-249" fmla="*/ 1890283 w 5055756"/>
                    <a:gd name="connsiteY2-250" fmla="*/ 79987 h 4109727"/>
                    <a:gd name="connsiteX3-251" fmla="*/ 3644655 w 5055756"/>
                    <a:gd name="connsiteY3-252" fmla="*/ 90620 h 4109727"/>
                    <a:gd name="connsiteX4-253" fmla="*/ 4931194 w 5055756"/>
                    <a:gd name="connsiteY4-254" fmla="*/ 282006 h 4109727"/>
                    <a:gd name="connsiteX5-255" fmla="*/ 5005622 w 5055756"/>
                    <a:gd name="connsiteY5-256" fmla="*/ 558452 h 4109727"/>
                    <a:gd name="connsiteX6-257" fmla="*/ 5005622 w 5055756"/>
                    <a:gd name="connsiteY6-258" fmla="*/ 3429243 h 4109727"/>
                    <a:gd name="connsiteX7-259" fmla="*/ 4367669 w 5055756"/>
                    <a:gd name="connsiteY7-260" fmla="*/ 3652527 h 4109727"/>
                    <a:gd name="connsiteX8-261" fmla="*/ 2315585 w 5055756"/>
                    <a:gd name="connsiteY8-262" fmla="*/ 3992768 h 4109727"/>
                    <a:gd name="connsiteX9-263" fmla="*/ 1390553 w 5055756"/>
                    <a:gd name="connsiteY9-264" fmla="*/ 4109727 h 4109727"/>
                    <a:gd name="connsiteX10-265" fmla="*/ 316664 w 5055756"/>
                    <a:gd name="connsiteY10-266" fmla="*/ 3992768 h 4109727"/>
                    <a:gd name="connsiteX11-267" fmla="*/ 104013 w 5055756"/>
                    <a:gd name="connsiteY11-268" fmla="*/ 3886443 h 4109727"/>
                    <a:gd name="connsiteX12-269" fmla="*/ 104013 w 5055756"/>
                    <a:gd name="connsiteY12-270" fmla="*/ 2780657 h 4109727"/>
                    <a:gd name="connsiteX13-271" fmla="*/ 50850 w 5055756"/>
                    <a:gd name="connsiteY13-272" fmla="*/ 1462220 h 4109727"/>
                    <a:gd name="connsiteX14-273" fmla="*/ 61483 w 5055756"/>
                    <a:gd name="connsiteY14-274" fmla="*/ 250108 h 4109727"/>
                    <a:gd name="connsiteX0-275" fmla="*/ 61483 w 5055756"/>
                    <a:gd name="connsiteY0-276" fmla="*/ 277365 h 4136984"/>
                    <a:gd name="connsiteX1-277" fmla="*/ 1199166 w 5055756"/>
                    <a:gd name="connsiteY1-278" fmla="*/ 32816 h 4136984"/>
                    <a:gd name="connsiteX2-279" fmla="*/ 2219892 w 5055756"/>
                    <a:gd name="connsiteY2-280" fmla="*/ 11551 h 4136984"/>
                    <a:gd name="connsiteX3-281" fmla="*/ 3644655 w 5055756"/>
                    <a:gd name="connsiteY3-282" fmla="*/ 117877 h 4136984"/>
                    <a:gd name="connsiteX4-283" fmla="*/ 4931194 w 5055756"/>
                    <a:gd name="connsiteY4-284" fmla="*/ 309263 h 4136984"/>
                    <a:gd name="connsiteX5-285" fmla="*/ 5005622 w 5055756"/>
                    <a:gd name="connsiteY5-286" fmla="*/ 585709 h 4136984"/>
                    <a:gd name="connsiteX6-287" fmla="*/ 5005622 w 5055756"/>
                    <a:gd name="connsiteY6-288" fmla="*/ 3456500 h 4136984"/>
                    <a:gd name="connsiteX7-289" fmla="*/ 4367669 w 5055756"/>
                    <a:gd name="connsiteY7-290" fmla="*/ 3679784 h 4136984"/>
                    <a:gd name="connsiteX8-291" fmla="*/ 2315585 w 5055756"/>
                    <a:gd name="connsiteY8-292" fmla="*/ 4020025 h 4136984"/>
                    <a:gd name="connsiteX9-293" fmla="*/ 1390553 w 5055756"/>
                    <a:gd name="connsiteY9-294" fmla="*/ 4136984 h 4136984"/>
                    <a:gd name="connsiteX10-295" fmla="*/ 316664 w 5055756"/>
                    <a:gd name="connsiteY10-296" fmla="*/ 4020025 h 4136984"/>
                    <a:gd name="connsiteX11-297" fmla="*/ 104013 w 5055756"/>
                    <a:gd name="connsiteY11-298" fmla="*/ 3913700 h 4136984"/>
                    <a:gd name="connsiteX12-299" fmla="*/ 104013 w 5055756"/>
                    <a:gd name="connsiteY12-300" fmla="*/ 2807914 h 4136984"/>
                    <a:gd name="connsiteX13-301" fmla="*/ 50850 w 5055756"/>
                    <a:gd name="connsiteY13-302" fmla="*/ 1489477 h 4136984"/>
                    <a:gd name="connsiteX14-303" fmla="*/ 61483 w 5055756"/>
                    <a:gd name="connsiteY14-304" fmla="*/ 277365 h 4136984"/>
                    <a:gd name="connsiteX0-305" fmla="*/ 61483 w 5055756"/>
                    <a:gd name="connsiteY0-306" fmla="*/ 269885 h 4129504"/>
                    <a:gd name="connsiteX1-307" fmla="*/ 1050310 w 5055756"/>
                    <a:gd name="connsiteY1-308" fmla="*/ 46601 h 4129504"/>
                    <a:gd name="connsiteX2-309" fmla="*/ 2219892 w 5055756"/>
                    <a:gd name="connsiteY2-310" fmla="*/ 4071 h 4129504"/>
                    <a:gd name="connsiteX3-311" fmla="*/ 3644655 w 5055756"/>
                    <a:gd name="connsiteY3-312" fmla="*/ 110397 h 4129504"/>
                    <a:gd name="connsiteX4-313" fmla="*/ 4931194 w 5055756"/>
                    <a:gd name="connsiteY4-314" fmla="*/ 301783 h 4129504"/>
                    <a:gd name="connsiteX5-315" fmla="*/ 5005622 w 5055756"/>
                    <a:gd name="connsiteY5-316" fmla="*/ 578229 h 4129504"/>
                    <a:gd name="connsiteX6-317" fmla="*/ 5005622 w 5055756"/>
                    <a:gd name="connsiteY6-318" fmla="*/ 3449020 h 4129504"/>
                    <a:gd name="connsiteX7-319" fmla="*/ 4367669 w 5055756"/>
                    <a:gd name="connsiteY7-320" fmla="*/ 3672304 h 4129504"/>
                    <a:gd name="connsiteX8-321" fmla="*/ 2315585 w 5055756"/>
                    <a:gd name="connsiteY8-322" fmla="*/ 4012545 h 4129504"/>
                    <a:gd name="connsiteX9-323" fmla="*/ 1390553 w 5055756"/>
                    <a:gd name="connsiteY9-324" fmla="*/ 4129504 h 4129504"/>
                    <a:gd name="connsiteX10-325" fmla="*/ 316664 w 5055756"/>
                    <a:gd name="connsiteY10-326" fmla="*/ 4012545 h 4129504"/>
                    <a:gd name="connsiteX11-327" fmla="*/ 104013 w 5055756"/>
                    <a:gd name="connsiteY11-328" fmla="*/ 3906220 h 4129504"/>
                    <a:gd name="connsiteX12-329" fmla="*/ 104013 w 5055756"/>
                    <a:gd name="connsiteY12-330" fmla="*/ 2800434 h 4129504"/>
                    <a:gd name="connsiteX13-331" fmla="*/ 50850 w 5055756"/>
                    <a:gd name="connsiteY13-332" fmla="*/ 1481997 h 4129504"/>
                    <a:gd name="connsiteX14-333" fmla="*/ 61483 w 5055756"/>
                    <a:gd name="connsiteY14-334" fmla="*/ 269885 h 4129504"/>
                    <a:gd name="connsiteX0-335" fmla="*/ 61483 w 5055756"/>
                    <a:gd name="connsiteY0-336" fmla="*/ 270633 h 4130252"/>
                    <a:gd name="connsiteX1-337" fmla="*/ 1050310 w 5055756"/>
                    <a:gd name="connsiteY1-338" fmla="*/ 47349 h 4130252"/>
                    <a:gd name="connsiteX2-339" fmla="*/ 2219892 w 5055756"/>
                    <a:gd name="connsiteY2-340" fmla="*/ 4819 h 4130252"/>
                    <a:gd name="connsiteX3-341" fmla="*/ 3687185 w 5055756"/>
                    <a:gd name="connsiteY3-342" fmla="*/ 121778 h 4130252"/>
                    <a:gd name="connsiteX4-343" fmla="*/ 4931194 w 5055756"/>
                    <a:gd name="connsiteY4-344" fmla="*/ 302531 h 4130252"/>
                    <a:gd name="connsiteX5-345" fmla="*/ 5005622 w 5055756"/>
                    <a:gd name="connsiteY5-346" fmla="*/ 578977 h 4130252"/>
                    <a:gd name="connsiteX6-347" fmla="*/ 5005622 w 5055756"/>
                    <a:gd name="connsiteY6-348" fmla="*/ 3449768 h 4130252"/>
                    <a:gd name="connsiteX7-349" fmla="*/ 4367669 w 5055756"/>
                    <a:gd name="connsiteY7-350" fmla="*/ 3673052 h 4130252"/>
                    <a:gd name="connsiteX8-351" fmla="*/ 2315585 w 5055756"/>
                    <a:gd name="connsiteY8-352" fmla="*/ 4013293 h 4130252"/>
                    <a:gd name="connsiteX9-353" fmla="*/ 1390553 w 5055756"/>
                    <a:gd name="connsiteY9-354" fmla="*/ 4130252 h 4130252"/>
                    <a:gd name="connsiteX10-355" fmla="*/ 316664 w 5055756"/>
                    <a:gd name="connsiteY10-356" fmla="*/ 4013293 h 4130252"/>
                    <a:gd name="connsiteX11-357" fmla="*/ 104013 w 5055756"/>
                    <a:gd name="connsiteY11-358" fmla="*/ 3906968 h 4130252"/>
                    <a:gd name="connsiteX12-359" fmla="*/ 104013 w 5055756"/>
                    <a:gd name="connsiteY12-360" fmla="*/ 2801182 h 4130252"/>
                    <a:gd name="connsiteX13-361" fmla="*/ 50850 w 5055756"/>
                    <a:gd name="connsiteY13-362" fmla="*/ 1482745 h 4130252"/>
                    <a:gd name="connsiteX14-363" fmla="*/ 61483 w 5055756"/>
                    <a:gd name="connsiteY14-364" fmla="*/ 270633 h 4130252"/>
                    <a:gd name="connsiteX0-365" fmla="*/ 61483 w 5048734"/>
                    <a:gd name="connsiteY0-366" fmla="*/ 270633 h 4130252"/>
                    <a:gd name="connsiteX1-367" fmla="*/ 1050310 w 5048734"/>
                    <a:gd name="connsiteY1-368" fmla="*/ 47349 h 4130252"/>
                    <a:gd name="connsiteX2-369" fmla="*/ 2219892 w 5048734"/>
                    <a:gd name="connsiteY2-370" fmla="*/ 4819 h 4130252"/>
                    <a:gd name="connsiteX3-371" fmla="*/ 3687185 w 5048734"/>
                    <a:gd name="connsiteY3-372" fmla="*/ 121778 h 4130252"/>
                    <a:gd name="connsiteX4-373" fmla="*/ 4931194 w 5048734"/>
                    <a:gd name="connsiteY4-374" fmla="*/ 302531 h 4130252"/>
                    <a:gd name="connsiteX5-375" fmla="*/ 4984357 w 5048734"/>
                    <a:gd name="connsiteY5-376" fmla="*/ 1387051 h 4130252"/>
                    <a:gd name="connsiteX6-377" fmla="*/ 5005622 w 5048734"/>
                    <a:gd name="connsiteY6-378" fmla="*/ 3449768 h 4130252"/>
                    <a:gd name="connsiteX7-379" fmla="*/ 4367669 w 5048734"/>
                    <a:gd name="connsiteY7-380" fmla="*/ 3673052 h 4130252"/>
                    <a:gd name="connsiteX8-381" fmla="*/ 2315585 w 5048734"/>
                    <a:gd name="connsiteY8-382" fmla="*/ 4013293 h 4130252"/>
                    <a:gd name="connsiteX9-383" fmla="*/ 1390553 w 5048734"/>
                    <a:gd name="connsiteY9-384" fmla="*/ 4130252 h 4130252"/>
                    <a:gd name="connsiteX10-385" fmla="*/ 316664 w 5048734"/>
                    <a:gd name="connsiteY10-386" fmla="*/ 4013293 h 4130252"/>
                    <a:gd name="connsiteX11-387" fmla="*/ 104013 w 5048734"/>
                    <a:gd name="connsiteY11-388" fmla="*/ 3906968 h 4130252"/>
                    <a:gd name="connsiteX12-389" fmla="*/ 104013 w 5048734"/>
                    <a:gd name="connsiteY12-390" fmla="*/ 2801182 h 4130252"/>
                    <a:gd name="connsiteX13-391" fmla="*/ 50850 w 5048734"/>
                    <a:gd name="connsiteY13-392" fmla="*/ 1482745 h 4130252"/>
                    <a:gd name="connsiteX14-393" fmla="*/ 61483 w 5048734"/>
                    <a:gd name="connsiteY14-394" fmla="*/ 270633 h 4130252"/>
                    <a:gd name="connsiteX0-395" fmla="*/ 61483 w 5016577"/>
                    <a:gd name="connsiteY0-396" fmla="*/ 270633 h 4130252"/>
                    <a:gd name="connsiteX1-397" fmla="*/ 1050310 w 5016577"/>
                    <a:gd name="connsiteY1-398" fmla="*/ 47349 h 4130252"/>
                    <a:gd name="connsiteX2-399" fmla="*/ 2219892 w 5016577"/>
                    <a:gd name="connsiteY2-400" fmla="*/ 4819 h 4130252"/>
                    <a:gd name="connsiteX3-401" fmla="*/ 3687185 w 5016577"/>
                    <a:gd name="connsiteY3-402" fmla="*/ 121778 h 4130252"/>
                    <a:gd name="connsiteX4-403" fmla="*/ 4931194 w 5016577"/>
                    <a:gd name="connsiteY4-404" fmla="*/ 302531 h 4130252"/>
                    <a:gd name="connsiteX5-405" fmla="*/ 4782339 w 5016577"/>
                    <a:gd name="connsiteY5-406" fmla="*/ 1620967 h 4130252"/>
                    <a:gd name="connsiteX6-407" fmla="*/ 5005622 w 5016577"/>
                    <a:gd name="connsiteY6-408" fmla="*/ 3449768 h 4130252"/>
                    <a:gd name="connsiteX7-409" fmla="*/ 4367669 w 5016577"/>
                    <a:gd name="connsiteY7-410" fmla="*/ 3673052 h 4130252"/>
                    <a:gd name="connsiteX8-411" fmla="*/ 2315585 w 5016577"/>
                    <a:gd name="connsiteY8-412" fmla="*/ 4013293 h 4130252"/>
                    <a:gd name="connsiteX9-413" fmla="*/ 1390553 w 5016577"/>
                    <a:gd name="connsiteY9-414" fmla="*/ 4130252 h 4130252"/>
                    <a:gd name="connsiteX10-415" fmla="*/ 316664 w 5016577"/>
                    <a:gd name="connsiteY10-416" fmla="*/ 4013293 h 4130252"/>
                    <a:gd name="connsiteX11-417" fmla="*/ 104013 w 5016577"/>
                    <a:gd name="connsiteY11-418" fmla="*/ 3906968 h 4130252"/>
                    <a:gd name="connsiteX12-419" fmla="*/ 104013 w 5016577"/>
                    <a:gd name="connsiteY12-420" fmla="*/ 2801182 h 4130252"/>
                    <a:gd name="connsiteX13-421" fmla="*/ 50850 w 5016577"/>
                    <a:gd name="connsiteY13-422" fmla="*/ 1482745 h 4130252"/>
                    <a:gd name="connsiteX14-423" fmla="*/ 61483 w 5016577"/>
                    <a:gd name="connsiteY14-424" fmla="*/ 270633 h 4130252"/>
                    <a:gd name="connsiteX0-425" fmla="*/ 61483 w 5018197"/>
                    <a:gd name="connsiteY0-426" fmla="*/ 270633 h 4130252"/>
                    <a:gd name="connsiteX1-427" fmla="*/ 1050310 w 5018197"/>
                    <a:gd name="connsiteY1-428" fmla="*/ 47349 h 4130252"/>
                    <a:gd name="connsiteX2-429" fmla="*/ 2219892 w 5018197"/>
                    <a:gd name="connsiteY2-430" fmla="*/ 4819 h 4130252"/>
                    <a:gd name="connsiteX3-431" fmla="*/ 3687185 w 5018197"/>
                    <a:gd name="connsiteY3-432" fmla="*/ 121778 h 4130252"/>
                    <a:gd name="connsiteX4-433" fmla="*/ 4665380 w 5018197"/>
                    <a:gd name="connsiteY4-434" fmla="*/ 589610 h 4130252"/>
                    <a:gd name="connsiteX5-435" fmla="*/ 4782339 w 5018197"/>
                    <a:gd name="connsiteY5-436" fmla="*/ 1620967 h 4130252"/>
                    <a:gd name="connsiteX6-437" fmla="*/ 5005622 w 5018197"/>
                    <a:gd name="connsiteY6-438" fmla="*/ 3449768 h 4130252"/>
                    <a:gd name="connsiteX7-439" fmla="*/ 4367669 w 5018197"/>
                    <a:gd name="connsiteY7-440" fmla="*/ 3673052 h 4130252"/>
                    <a:gd name="connsiteX8-441" fmla="*/ 2315585 w 5018197"/>
                    <a:gd name="connsiteY8-442" fmla="*/ 4013293 h 4130252"/>
                    <a:gd name="connsiteX9-443" fmla="*/ 1390553 w 5018197"/>
                    <a:gd name="connsiteY9-444" fmla="*/ 4130252 h 4130252"/>
                    <a:gd name="connsiteX10-445" fmla="*/ 316664 w 5018197"/>
                    <a:gd name="connsiteY10-446" fmla="*/ 4013293 h 4130252"/>
                    <a:gd name="connsiteX11-447" fmla="*/ 104013 w 5018197"/>
                    <a:gd name="connsiteY11-448" fmla="*/ 3906968 h 4130252"/>
                    <a:gd name="connsiteX12-449" fmla="*/ 104013 w 5018197"/>
                    <a:gd name="connsiteY12-450" fmla="*/ 2801182 h 4130252"/>
                    <a:gd name="connsiteX13-451" fmla="*/ 50850 w 5018197"/>
                    <a:gd name="connsiteY13-452" fmla="*/ 1482745 h 4130252"/>
                    <a:gd name="connsiteX14-453" fmla="*/ 61483 w 5018197"/>
                    <a:gd name="connsiteY14-454" fmla="*/ 270633 h 4130252"/>
                    <a:gd name="connsiteX0-455" fmla="*/ 61483 w 5017302"/>
                    <a:gd name="connsiteY0-456" fmla="*/ 270633 h 4130252"/>
                    <a:gd name="connsiteX1-457" fmla="*/ 1050310 w 5017302"/>
                    <a:gd name="connsiteY1-458" fmla="*/ 47349 h 4130252"/>
                    <a:gd name="connsiteX2-459" fmla="*/ 2219892 w 5017302"/>
                    <a:gd name="connsiteY2-460" fmla="*/ 4819 h 4130252"/>
                    <a:gd name="connsiteX3-461" fmla="*/ 3687185 w 5017302"/>
                    <a:gd name="connsiteY3-462" fmla="*/ 121778 h 4130252"/>
                    <a:gd name="connsiteX4-463" fmla="*/ 4803604 w 5017302"/>
                    <a:gd name="connsiteY4-464" fmla="*/ 525815 h 4130252"/>
                    <a:gd name="connsiteX5-465" fmla="*/ 4782339 w 5017302"/>
                    <a:gd name="connsiteY5-466" fmla="*/ 1620967 h 4130252"/>
                    <a:gd name="connsiteX6-467" fmla="*/ 5005622 w 5017302"/>
                    <a:gd name="connsiteY6-468" fmla="*/ 3449768 h 4130252"/>
                    <a:gd name="connsiteX7-469" fmla="*/ 4367669 w 5017302"/>
                    <a:gd name="connsiteY7-470" fmla="*/ 3673052 h 4130252"/>
                    <a:gd name="connsiteX8-471" fmla="*/ 2315585 w 5017302"/>
                    <a:gd name="connsiteY8-472" fmla="*/ 4013293 h 4130252"/>
                    <a:gd name="connsiteX9-473" fmla="*/ 1390553 w 5017302"/>
                    <a:gd name="connsiteY9-474" fmla="*/ 4130252 h 4130252"/>
                    <a:gd name="connsiteX10-475" fmla="*/ 316664 w 5017302"/>
                    <a:gd name="connsiteY10-476" fmla="*/ 4013293 h 4130252"/>
                    <a:gd name="connsiteX11-477" fmla="*/ 104013 w 5017302"/>
                    <a:gd name="connsiteY11-478" fmla="*/ 3906968 h 4130252"/>
                    <a:gd name="connsiteX12-479" fmla="*/ 104013 w 5017302"/>
                    <a:gd name="connsiteY12-480" fmla="*/ 2801182 h 4130252"/>
                    <a:gd name="connsiteX13-481" fmla="*/ 50850 w 5017302"/>
                    <a:gd name="connsiteY13-482" fmla="*/ 1482745 h 4130252"/>
                    <a:gd name="connsiteX14-483" fmla="*/ 61483 w 5017302"/>
                    <a:gd name="connsiteY14-484" fmla="*/ 270633 h 4130252"/>
                    <a:gd name="connsiteX0-485" fmla="*/ 61483 w 5017302"/>
                    <a:gd name="connsiteY0-486" fmla="*/ 270633 h 4130252"/>
                    <a:gd name="connsiteX1-487" fmla="*/ 1050310 w 5017302"/>
                    <a:gd name="connsiteY1-488" fmla="*/ 47349 h 4130252"/>
                    <a:gd name="connsiteX2-489" fmla="*/ 2219892 w 5017302"/>
                    <a:gd name="connsiteY2-490" fmla="*/ 4819 h 4130252"/>
                    <a:gd name="connsiteX3-491" fmla="*/ 3687185 w 5017302"/>
                    <a:gd name="connsiteY3-492" fmla="*/ 121778 h 4130252"/>
                    <a:gd name="connsiteX4-493" fmla="*/ 4803604 w 5017302"/>
                    <a:gd name="connsiteY4-494" fmla="*/ 525815 h 4130252"/>
                    <a:gd name="connsiteX5-495" fmla="*/ 4782339 w 5017302"/>
                    <a:gd name="connsiteY5-496" fmla="*/ 1620967 h 4130252"/>
                    <a:gd name="connsiteX6-497" fmla="*/ 5005622 w 5017302"/>
                    <a:gd name="connsiteY6-498" fmla="*/ 3449768 h 4130252"/>
                    <a:gd name="connsiteX7-499" fmla="*/ 4367669 w 5017302"/>
                    <a:gd name="connsiteY7-500" fmla="*/ 3673052 h 4130252"/>
                    <a:gd name="connsiteX8-501" fmla="*/ 2315585 w 5017302"/>
                    <a:gd name="connsiteY8-502" fmla="*/ 4013293 h 4130252"/>
                    <a:gd name="connsiteX9-503" fmla="*/ 1390553 w 5017302"/>
                    <a:gd name="connsiteY9-504" fmla="*/ 4130252 h 4130252"/>
                    <a:gd name="connsiteX10-505" fmla="*/ 316664 w 5017302"/>
                    <a:gd name="connsiteY10-506" fmla="*/ 4013293 h 4130252"/>
                    <a:gd name="connsiteX11-507" fmla="*/ 104013 w 5017302"/>
                    <a:gd name="connsiteY11-508" fmla="*/ 3906968 h 4130252"/>
                    <a:gd name="connsiteX12-509" fmla="*/ 104013 w 5017302"/>
                    <a:gd name="connsiteY12-510" fmla="*/ 2801182 h 4130252"/>
                    <a:gd name="connsiteX13-511" fmla="*/ 50850 w 5017302"/>
                    <a:gd name="connsiteY13-512" fmla="*/ 1482745 h 4130252"/>
                    <a:gd name="connsiteX14-513" fmla="*/ 61483 w 5017302"/>
                    <a:gd name="connsiteY14-514" fmla="*/ 270633 h 4130252"/>
                    <a:gd name="connsiteX0-515" fmla="*/ 61483 w 5017302"/>
                    <a:gd name="connsiteY0-516" fmla="*/ 270633 h 4130252"/>
                    <a:gd name="connsiteX1-517" fmla="*/ 1050310 w 5017302"/>
                    <a:gd name="connsiteY1-518" fmla="*/ 47349 h 4130252"/>
                    <a:gd name="connsiteX2-519" fmla="*/ 2219892 w 5017302"/>
                    <a:gd name="connsiteY2-520" fmla="*/ 4819 h 4130252"/>
                    <a:gd name="connsiteX3-521" fmla="*/ 3687185 w 5017302"/>
                    <a:gd name="connsiteY3-522" fmla="*/ 121778 h 4130252"/>
                    <a:gd name="connsiteX4-523" fmla="*/ 4803604 w 5017302"/>
                    <a:gd name="connsiteY4-524" fmla="*/ 525815 h 4130252"/>
                    <a:gd name="connsiteX5-525" fmla="*/ 4782339 w 5017302"/>
                    <a:gd name="connsiteY5-526" fmla="*/ 1620967 h 4130252"/>
                    <a:gd name="connsiteX6-527" fmla="*/ 5005622 w 5017302"/>
                    <a:gd name="connsiteY6-528" fmla="*/ 3449768 h 4130252"/>
                    <a:gd name="connsiteX7-529" fmla="*/ 4367669 w 5017302"/>
                    <a:gd name="connsiteY7-530" fmla="*/ 3673052 h 4130252"/>
                    <a:gd name="connsiteX8-531" fmla="*/ 2315585 w 5017302"/>
                    <a:gd name="connsiteY8-532" fmla="*/ 4013293 h 4130252"/>
                    <a:gd name="connsiteX9-533" fmla="*/ 1390553 w 5017302"/>
                    <a:gd name="connsiteY9-534" fmla="*/ 4130252 h 4130252"/>
                    <a:gd name="connsiteX10-535" fmla="*/ 316664 w 5017302"/>
                    <a:gd name="connsiteY10-536" fmla="*/ 4013293 h 4130252"/>
                    <a:gd name="connsiteX11-537" fmla="*/ 104013 w 5017302"/>
                    <a:gd name="connsiteY11-538" fmla="*/ 3906968 h 4130252"/>
                    <a:gd name="connsiteX12-539" fmla="*/ 104013 w 5017302"/>
                    <a:gd name="connsiteY12-540" fmla="*/ 2801182 h 4130252"/>
                    <a:gd name="connsiteX13-541" fmla="*/ 50850 w 5017302"/>
                    <a:gd name="connsiteY13-542" fmla="*/ 1482745 h 4130252"/>
                    <a:gd name="connsiteX14-543" fmla="*/ 61483 w 5017302"/>
                    <a:gd name="connsiteY14-544" fmla="*/ 270633 h 4130252"/>
                    <a:gd name="connsiteX0-545" fmla="*/ 61483 w 5017302"/>
                    <a:gd name="connsiteY0-546" fmla="*/ 270633 h 4130252"/>
                    <a:gd name="connsiteX1-547" fmla="*/ 1050310 w 5017302"/>
                    <a:gd name="connsiteY1-548" fmla="*/ 47349 h 4130252"/>
                    <a:gd name="connsiteX2-549" fmla="*/ 2219892 w 5017302"/>
                    <a:gd name="connsiteY2-550" fmla="*/ 4819 h 4130252"/>
                    <a:gd name="connsiteX3-551" fmla="*/ 3687185 w 5017302"/>
                    <a:gd name="connsiteY3-552" fmla="*/ 121778 h 4130252"/>
                    <a:gd name="connsiteX4-553" fmla="*/ 4803604 w 5017302"/>
                    <a:gd name="connsiteY4-554" fmla="*/ 525815 h 4130252"/>
                    <a:gd name="connsiteX5-555" fmla="*/ 4782339 w 5017302"/>
                    <a:gd name="connsiteY5-556" fmla="*/ 1620967 h 4130252"/>
                    <a:gd name="connsiteX6-557" fmla="*/ 5005622 w 5017302"/>
                    <a:gd name="connsiteY6-558" fmla="*/ 3449768 h 4130252"/>
                    <a:gd name="connsiteX7-559" fmla="*/ 4367669 w 5017302"/>
                    <a:gd name="connsiteY7-560" fmla="*/ 3673052 h 4130252"/>
                    <a:gd name="connsiteX8-561" fmla="*/ 2315585 w 5017302"/>
                    <a:gd name="connsiteY8-562" fmla="*/ 4013293 h 4130252"/>
                    <a:gd name="connsiteX9-563" fmla="*/ 1390553 w 5017302"/>
                    <a:gd name="connsiteY9-564" fmla="*/ 4130252 h 4130252"/>
                    <a:gd name="connsiteX10-565" fmla="*/ 316664 w 5017302"/>
                    <a:gd name="connsiteY10-566" fmla="*/ 4013293 h 4130252"/>
                    <a:gd name="connsiteX11-567" fmla="*/ 104013 w 5017302"/>
                    <a:gd name="connsiteY11-568" fmla="*/ 3906968 h 4130252"/>
                    <a:gd name="connsiteX12-569" fmla="*/ 104013 w 5017302"/>
                    <a:gd name="connsiteY12-570" fmla="*/ 2801182 h 4130252"/>
                    <a:gd name="connsiteX13-571" fmla="*/ 50850 w 5017302"/>
                    <a:gd name="connsiteY13-572" fmla="*/ 1482745 h 4130252"/>
                    <a:gd name="connsiteX14-573" fmla="*/ 61483 w 5017302"/>
                    <a:gd name="connsiteY14-574" fmla="*/ 270633 h 4130252"/>
                    <a:gd name="connsiteX0-575" fmla="*/ 61483 w 5023860"/>
                    <a:gd name="connsiteY0-576" fmla="*/ 270633 h 4130252"/>
                    <a:gd name="connsiteX1-577" fmla="*/ 1050310 w 5023860"/>
                    <a:gd name="connsiteY1-578" fmla="*/ 47349 h 4130252"/>
                    <a:gd name="connsiteX2-579" fmla="*/ 2219892 w 5023860"/>
                    <a:gd name="connsiteY2-580" fmla="*/ 4819 h 4130252"/>
                    <a:gd name="connsiteX3-581" fmla="*/ 3687185 w 5023860"/>
                    <a:gd name="connsiteY3-582" fmla="*/ 121778 h 4130252"/>
                    <a:gd name="connsiteX4-583" fmla="*/ 4803604 w 5023860"/>
                    <a:gd name="connsiteY4-584" fmla="*/ 525815 h 4130252"/>
                    <a:gd name="connsiteX5-585" fmla="*/ 4846135 w 5023860"/>
                    <a:gd name="connsiteY5-586" fmla="*/ 1610335 h 4130252"/>
                    <a:gd name="connsiteX6-587" fmla="*/ 5005622 w 5023860"/>
                    <a:gd name="connsiteY6-588" fmla="*/ 3449768 h 4130252"/>
                    <a:gd name="connsiteX7-589" fmla="*/ 4367669 w 5023860"/>
                    <a:gd name="connsiteY7-590" fmla="*/ 3673052 h 4130252"/>
                    <a:gd name="connsiteX8-591" fmla="*/ 2315585 w 5023860"/>
                    <a:gd name="connsiteY8-592" fmla="*/ 4013293 h 4130252"/>
                    <a:gd name="connsiteX9-593" fmla="*/ 1390553 w 5023860"/>
                    <a:gd name="connsiteY9-594" fmla="*/ 4130252 h 4130252"/>
                    <a:gd name="connsiteX10-595" fmla="*/ 316664 w 5023860"/>
                    <a:gd name="connsiteY10-596" fmla="*/ 4013293 h 4130252"/>
                    <a:gd name="connsiteX11-597" fmla="*/ 104013 w 5023860"/>
                    <a:gd name="connsiteY11-598" fmla="*/ 3906968 h 4130252"/>
                    <a:gd name="connsiteX12-599" fmla="*/ 104013 w 5023860"/>
                    <a:gd name="connsiteY12-600" fmla="*/ 2801182 h 4130252"/>
                    <a:gd name="connsiteX13-601" fmla="*/ 50850 w 5023860"/>
                    <a:gd name="connsiteY13-602" fmla="*/ 1482745 h 4130252"/>
                    <a:gd name="connsiteX14-603" fmla="*/ 61483 w 5023860"/>
                    <a:gd name="connsiteY14-604" fmla="*/ 270633 h 4130252"/>
                    <a:gd name="connsiteX0-605" fmla="*/ 61483 w 5023860"/>
                    <a:gd name="connsiteY0-606" fmla="*/ 270633 h 4130252"/>
                    <a:gd name="connsiteX1-607" fmla="*/ 1050310 w 5023860"/>
                    <a:gd name="connsiteY1-608" fmla="*/ 47349 h 4130252"/>
                    <a:gd name="connsiteX2-609" fmla="*/ 2219892 w 5023860"/>
                    <a:gd name="connsiteY2-610" fmla="*/ 4819 h 4130252"/>
                    <a:gd name="connsiteX3-611" fmla="*/ 3687185 w 5023860"/>
                    <a:gd name="connsiteY3-612" fmla="*/ 121778 h 4130252"/>
                    <a:gd name="connsiteX4-613" fmla="*/ 4803604 w 5023860"/>
                    <a:gd name="connsiteY4-614" fmla="*/ 525815 h 4130252"/>
                    <a:gd name="connsiteX5-615" fmla="*/ 4846135 w 5023860"/>
                    <a:gd name="connsiteY5-616" fmla="*/ 1610335 h 4130252"/>
                    <a:gd name="connsiteX6-617" fmla="*/ 5005622 w 5023860"/>
                    <a:gd name="connsiteY6-618" fmla="*/ 3449768 h 4130252"/>
                    <a:gd name="connsiteX7-619" fmla="*/ 4367669 w 5023860"/>
                    <a:gd name="connsiteY7-620" fmla="*/ 3673052 h 4130252"/>
                    <a:gd name="connsiteX8-621" fmla="*/ 2315585 w 5023860"/>
                    <a:gd name="connsiteY8-622" fmla="*/ 4013293 h 4130252"/>
                    <a:gd name="connsiteX9-623" fmla="*/ 1390553 w 5023860"/>
                    <a:gd name="connsiteY9-624" fmla="*/ 4130252 h 4130252"/>
                    <a:gd name="connsiteX10-625" fmla="*/ 316664 w 5023860"/>
                    <a:gd name="connsiteY10-626" fmla="*/ 4013293 h 4130252"/>
                    <a:gd name="connsiteX11-627" fmla="*/ 104013 w 5023860"/>
                    <a:gd name="connsiteY11-628" fmla="*/ 3906968 h 4130252"/>
                    <a:gd name="connsiteX12-629" fmla="*/ 104013 w 5023860"/>
                    <a:gd name="connsiteY12-630" fmla="*/ 2801182 h 4130252"/>
                    <a:gd name="connsiteX13-631" fmla="*/ 50850 w 5023860"/>
                    <a:gd name="connsiteY13-632" fmla="*/ 1482745 h 4130252"/>
                    <a:gd name="connsiteX14-633" fmla="*/ 61483 w 5023860"/>
                    <a:gd name="connsiteY14-634" fmla="*/ 270633 h 4130252"/>
                    <a:gd name="connsiteX0-635" fmla="*/ 61483 w 5023860"/>
                    <a:gd name="connsiteY0-636" fmla="*/ 270633 h 4130252"/>
                    <a:gd name="connsiteX1-637" fmla="*/ 1050310 w 5023860"/>
                    <a:gd name="connsiteY1-638" fmla="*/ 47349 h 4130252"/>
                    <a:gd name="connsiteX2-639" fmla="*/ 2219892 w 5023860"/>
                    <a:gd name="connsiteY2-640" fmla="*/ 4819 h 4130252"/>
                    <a:gd name="connsiteX3-641" fmla="*/ 3687185 w 5023860"/>
                    <a:gd name="connsiteY3-642" fmla="*/ 121778 h 4130252"/>
                    <a:gd name="connsiteX4-643" fmla="*/ 4803604 w 5023860"/>
                    <a:gd name="connsiteY4-644" fmla="*/ 525815 h 4130252"/>
                    <a:gd name="connsiteX5-645" fmla="*/ 4846135 w 5023860"/>
                    <a:gd name="connsiteY5-646" fmla="*/ 1610335 h 4130252"/>
                    <a:gd name="connsiteX6-647" fmla="*/ 5005622 w 5023860"/>
                    <a:gd name="connsiteY6-648" fmla="*/ 3449768 h 4130252"/>
                    <a:gd name="connsiteX7-649" fmla="*/ 4367669 w 5023860"/>
                    <a:gd name="connsiteY7-650" fmla="*/ 3673052 h 4130252"/>
                    <a:gd name="connsiteX8-651" fmla="*/ 2315585 w 5023860"/>
                    <a:gd name="connsiteY8-652" fmla="*/ 4013293 h 4130252"/>
                    <a:gd name="connsiteX9-653" fmla="*/ 1390553 w 5023860"/>
                    <a:gd name="connsiteY9-654" fmla="*/ 4130252 h 4130252"/>
                    <a:gd name="connsiteX10-655" fmla="*/ 316664 w 5023860"/>
                    <a:gd name="connsiteY10-656" fmla="*/ 4013293 h 4130252"/>
                    <a:gd name="connsiteX11-657" fmla="*/ 104013 w 5023860"/>
                    <a:gd name="connsiteY11-658" fmla="*/ 3906968 h 4130252"/>
                    <a:gd name="connsiteX12-659" fmla="*/ 104013 w 5023860"/>
                    <a:gd name="connsiteY12-660" fmla="*/ 2801182 h 4130252"/>
                    <a:gd name="connsiteX13-661" fmla="*/ 50850 w 5023860"/>
                    <a:gd name="connsiteY13-662" fmla="*/ 1482745 h 4130252"/>
                    <a:gd name="connsiteX14-663" fmla="*/ 61483 w 5023860"/>
                    <a:gd name="connsiteY14-664" fmla="*/ 270633 h 4130252"/>
                    <a:gd name="connsiteX0-665" fmla="*/ 61483 w 5021803"/>
                    <a:gd name="connsiteY0-666" fmla="*/ 270633 h 4130252"/>
                    <a:gd name="connsiteX1-667" fmla="*/ 1050310 w 5021803"/>
                    <a:gd name="connsiteY1-668" fmla="*/ 47349 h 4130252"/>
                    <a:gd name="connsiteX2-669" fmla="*/ 2219892 w 5021803"/>
                    <a:gd name="connsiteY2-670" fmla="*/ 4819 h 4130252"/>
                    <a:gd name="connsiteX3-671" fmla="*/ 3687185 w 5021803"/>
                    <a:gd name="connsiteY3-672" fmla="*/ 121778 h 4130252"/>
                    <a:gd name="connsiteX4-673" fmla="*/ 5016255 w 5021803"/>
                    <a:gd name="connsiteY4-674" fmla="*/ 621508 h 4130252"/>
                    <a:gd name="connsiteX5-675" fmla="*/ 4846135 w 5021803"/>
                    <a:gd name="connsiteY5-676" fmla="*/ 1610335 h 4130252"/>
                    <a:gd name="connsiteX6-677" fmla="*/ 5005622 w 5021803"/>
                    <a:gd name="connsiteY6-678" fmla="*/ 3449768 h 4130252"/>
                    <a:gd name="connsiteX7-679" fmla="*/ 4367669 w 5021803"/>
                    <a:gd name="connsiteY7-680" fmla="*/ 3673052 h 4130252"/>
                    <a:gd name="connsiteX8-681" fmla="*/ 2315585 w 5021803"/>
                    <a:gd name="connsiteY8-682" fmla="*/ 4013293 h 4130252"/>
                    <a:gd name="connsiteX9-683" fmla="*/ 1390553 w 5021803"/>
                    <a:gd name="connsiteY9-684" fmla="*/ 4130252 h 4130252"/>
                    <a:gd name="connsiteX10-685" fmla="*/ 316664 w 5021803"/>
                    <a:gd name="connsiteY10-686" fmla="*/ 4013293 h 4130252"/>
                    <a:gd name="connsiteX11-687" fmla="*/ 104013 w 5021803"/>
                    <a:gd name="connsiteY11-688" fmla="*/ 3906968 h 4130252"/>
                    <a:gd name="connsiteX12-689" fmla="*/ 104013 w 5021803"/>
                    <a:gd name="connsiteY12-690" fmla="*/ 2801182 h 4130252"/>
                    <a:gd name="connsiteX13-691" fmla="*/ 50850 w 5021803"/>
                    <a:gd name="connsiteY13-692" fmla="*/ 1482745 h 4130252"/>
                    <a:gd name="connsiteX14-693" fmla="*/ 61483 w 5021803"/>
                    <a:gd name="connsiteY14-694" fmla="*/ 270633 h 4130252"/>
                    <a:gd name="connsiteX0-695" fmla="*/ 44507 w 5089887"/>
                    <a:gd name="connsiteY0-696" fmla="*/ 281531 h 4130517"/>
                    <a:gd name="connsiteX1-697" fmla="*/ 1118394 w 5089887"/>
                    <a:gd name="connsiteY1-698" fmla="*/ 47614 h 4130517"/>
                    <a:gd name="connsiteX2-699" fmla="*/ 2287976 w 5089887"/>
                    <a:gd name="connsiteY2-700" fmla="*/ 5084 h 4130517"/>
                    <a:gd name="connsiteX3-701" fmla="*/ 3755269 w 5089887"/>
                    <a:gd name="connsiteY3-702" fmla="*/ 122043 h 4130517"/>
                    <a:gd name="connsiteX4-703" fmla="*/ 5084339 w 5089887"/>
                    <a:gd name="connsiteY4-704" fmla="*/ 621773 h 4130517"/>
                    <a:gd name="connsiteX5-705" fmla="*/ 4914219 w 5089887"/>
                    <a:gd name="connsiteY5-706" fmla="*/ 1610600 h 4130517"/>
                    <a:gd name="connsiteX6-707" fmla="*/ 5073706 w 5089887"/>
                    <a:gd name="connsiteY6-708" fmla="*/ 3450033 h 4130517"/>
                    <a:gd name="connsiteX7-709" fmla="*/ 4435753 w 5089887"/>
                    <a:gd name="connsiteY7-710" fmla="*/ 3673317 h 4130517"/>
                    <a:gd name="connsiteX8-711" fmla="*/ 2383669 w 5089887"/>
                    <a:gd name="connsiteY8-712" fmla="*/ 4013558 h 4130517"/>
                    <a:gd name="connsiteX9-713" fmla="*/ 1458637 w 5089887"/>
                    <a:gd name="connsiteY9-714" fmla="*/ 4130517 h 4130517"/>
                    <a:gd name="connsiteX10-715" fmla="*/ 384748 w 5089887"/>
                    <a:gd name="connsiteY10-716" fmla="*/ 4013558 h 4130517"/>
                    <a:gd name="connsiteX11-717" fmla="*/ 172097 w 5089887"/>
                    <a:gd name="connsiteY11-718" fmla="*/ 3907233 h 4130517"/>
                    <a:gd name="connsiteX12-719" fmla="*/ 172097 w 5089887"/>
                    <a:gd name="connsiteY12-720" fmla="*/ 2801447 h 4130517"/>
                    <a:gd name="connsiteX13-721" fmla="*/ 118934 w 5089887"/>
                    <a:gd name="connsiteY13-722" fmla="*/ 1483010 h 4130517"/>
                    <a:gd name="connsiteX14-723" fmla="*/ 44507 w 5089887"/>
                    <a:gd name="connsiteY14-724" fmla="*/ 281531 h 4130517"/>
                    <a:gd name="connsiteX0-725" fmla="*/ 44507 w 5105616"/>
                    <a:gd name="connsiteY0-726" fmla="*/ 281531 h 4130517"/>
                    <a:gd name="connsiteX1-727" fmla="*/ 1118394 w 5105616"/>
                    <a:gd name="connsiteY1-728" fmla="*/ 47614 h 4130517"/>
                    <a:gd name="connsiteX2-729" fmla="*/ 2287976 w 5105616"/>
                    <a:gd name="connsiteY2-730" fmla="*/ 5084 h 4130517"/>
                    <a:gd name="connsiteX3-731" fmla="*/ 3755269 w 5105616"/>
                    <a:gd name="connsiteY3-732" fmla="*/ 122043 h 4130517"/>
                    <a:gd name="connsiteX4-733" fmla="*/ 5105604 w 5105616"/>
                    <a:gd name="connsiteY4-734" fmla="*/ 643038 h 4130517"/>
                    <a:gd name="connsiteX5-735" fmla="*/ 4914219 w 5105616"/>
                    <a:gd name="connsiteY5-736" fmla="*/ 1610600 h 4130517"/>
                    <a:gd name="connsiteX6-737" fmla="*/ 5073706 w 5105616"/>
                    <a:gd name="connsiteY6-738" fmla="*/ 3450033 h 4130517"/>
                    <a:gd name="connsiteX7-739" fmla="*/ 4435753 w 5105616"/>
                    <a:gd name="connsiteY7-740" fmla="*/ 3673317 h 4130517"/>
                    <a:gd name="connsiteX8-741" fmla="*/ 2383669 w 5105616"/>
                    <a:gd name="connsiteY8-742" fmla="*/ 4013558 h 4130517"/>
                    <a:gd name="connsiteX9-743" fmla="*/ 1458637 w 5105616"/>
                    <a:gd name="connsiteY9-744" fmla="*/ 4130517 h 4130517"/>
                    <a:gd name="connsiteX10-745" fmla="*/ 384748 w 5105616"/>
                    <a:gd name="connsiteY10-746" fmla="*/ 4013558 h 4130517"/>
                    <a:gd name="connsiteX11-747" fmla="*/ 172097 w 5105616"/>
                    <a:gd name="connsiteY11-748" fmla="*/ 3907233 h 4130517"/>
                    <a:gd name="connsiteX12-749" fmla="*/ 172097 w 5105616"/>
                    <a:gd name="connsiteY12-750" fmla="*/ 2801447 h 4130517"/>
                    <a:gd name="connsiteX13-751" fmla="*/ 118934 w 5105616"/>
                    <a:gd name="connsiteY13-752" fmla="*/ 1483010 h 4130517"/>
                    <a:gd name="connsiteX14-753" fmla="*/ 44507 w 5105616"/>
                    <a:gd name="connsiteY14-754" fmla="*/ 281531 h 4130517"/>
                    <a:gd name="connsiteX0-755" fmla="*/ 44507 w 5105616"/>
                    <a:gd name="connsiteY0-756" fmla="*/ 281531 h 4167979"/>
                    <a:gd name="connsiteX1-757" fmla="*/ 1118394 w 5105616"/>
                    <a:gd name="connsiteY1-758" fmla="*/ 47614 h 4167979"/>
                    <a:gd name="connsiteX2-759" fmla="*/ 2287976 w 5105616"/>
                    <a:gd name="connsiteY2-760" fmla="*/ 5084 h 4167979"/>
                    <a:gd name="connsiteX3-761" fmla="*/ 3755269 w 5105616"/>
                    <a:gd name="connsiteY3-762" fmla="*/ 122043 h 4167979"/>
                    <a:gd name="connsiteX4-763" fmla="*/ 5105604 w 5105616"/>
                    <a:gd name="connsiteY4-764" fmla="*/ 643038 h 4167979"/>
                    <a:gd name="connsiteX5-765" fmla="*/ 4914219 w 5105616"/>
                    <a:gd name="connsiteY5-766" fmla="*/ 1610600 h 4167979"/>
                    <a:gd name="connsiteX6-767" fmla="*/ 5073706 w 5105616"/>
                    <a:gd name="connsiteY6-768" fmla="*/ 3450033 h 4167979"/>
                    <a:gd name="connsiteX7-769" fmla="*/ 4435753 w 5105616"/>
                    <a:gd name="connsiteY7-770" fmla="*/ 3673317 h 4167979"/>
                    <a:gd name="connsiteX8-771" fmla="*/ 2383669 w 5105616"/>
                    <a:gd name="connsiteY8-772" fmla="*/ 4013558 h 4167979"/>
                    <a:gd name="connsiteX9-773" fmla="*/ 1458637 w 5105616"/>
                    <a:gd name="connsiteY9-774" fmla="*/ 4130517 h 4167979"/>
                    <a:gd name="connsiteX10-775" fmla="*/ 1022701 w 5105616"/>
                    <a:gd name="connsiteY10-776" fmla="*/ 4151781 h 4167979"/>
                    <a:gd name="connsiteX11-777" fmla="*/ 172097 w 5105616"/>
                    <a:gd name="connsiteY11-778" fmla="*/ 3907233 h 4167979"/>
                    <a:gd name="connsiteX12-779" fmla="*/ 172097 w 5105616"/>
                    <a:gd name="connsiteY12-780" fmla="*/ 2801447 h 4167979"/>
                    <a:gd name="connsiteX13-781" fmla="*/ 118934 w 5105616"/>
                    <a:gd name="connsiteY13-782" fmla="*/ 1483010 h 4167979"/>
                    <a:gd name="connsiteX14-783" fmla="*/ 44507 w 5105616"/>
                    <a:gd name="connsiteY14-784" fmla="*/ 281531 h 4167979"/>
                    <a:gd name="connsiteX0-785" fmla="*/ 44507 w 5105616"/>
                    <a:gd name="connsiteY0-786" fmla="*/ 281531 h 4167979"/>
                    <a:gd name="connsiteX1-787" fmla="*/ 1118394 w 5105616"/>
                    <a:gd name="connsiteY1-788" fmla="*/ 47614 h 4167979"/>
                    <a:gd name="connsiteX2-789" fmla="*/ 2287976 w 5105616"/>
                    <a:gd name="connsiteY2-790" fmla="*/ 5084 h 4167979"/>
                    <a:gd name="connsiteX3-791" fmla="*/ 3755269 w 5105616"/>
                    <a:gd name="connsiteY3-792" fmla="*/ 122043 h 4167979"/>
                    <a:gd name="connsiteX4-793" fmla="*/ 5105604 w 5105616"/>
                    <a:gd name="connsiteY4-794" fmla="*/ 643038 h 4167979"/>
                    <a:gd name="connsiteX5-795" fmla="*/ 4914219 w 5105616"/>
                    <a:gd name="connsiteY5-796" fmla="*/ 1610600 h 4167979"/>
                    <a:gd name="connsiteX6-797" fmla="*/ 5073706 w 5105616"/>
                    <a:gd name="connsiteY6-798" fmla="*/ 3450033 h 4167979"/>
                    <a:gd name="connsiteX7-799" fmla="*/ 4435753 w 5105616"/>
                    <a:gd name="connsiteY7-800" fmla="*/ 3673317 h 4167979"/>
                    <a:gd name="connsiteX8-801" fmla="*/ 2383669 w 5105616"/>
                    <a:gd name="connsiteY8-802" fmla="*/ 4013558 h 4167979"/>
                    <a:gd name="connsiteX9-803" fmla="*/ 1458637 w 5105616"/>
                    <a:gd name="connsiteY9-804" fmla="*/ 4130517 h 4167979"/>
                    <a:gd name="connsiteX10-805" fmla="*/ 1022701 w 5105616"/>
                    <a:gd name="connsiteY10-806" fmla="*/ 4151781 h 4167979"/>
                    <a:gd name="connsiteX11-807" fmla="*/ 172097 w 5105616"/>
                    <a:gd name="connsiteY11-808" fmla="*/ 3907233 h 4167979"/>
                    <a:gd name="connsiteX12-809" fmla="*/ 172097 w 5105616"/>
                    <a:gd name="connsiteY12-810" fmla="*/ 2801447 h 4167979"/>
                    <a:gd name="connsiteX13-811" fmla="*/ 118934 w 5105616"/>
                    <a:gd name="connsiteY13-812" fmla="*/ 1483010 h 4167979"/>
                    <a:gd name="connsiteX14-813" fmla="*/ 44507 w 5105616"/>
                    <a:gd name="connsiteY14-814" fmla="*/ 281531 h 4167979"/>
                    <a:gd name="connsiteX0-815" fmla="*/ 44507 w 5105616"/>
                    <a:gd name="connsiteY0-816" fmla="*/ 281531 h 4167979"/>
                    <a:gd name="connsiteX1-817" fmla="*/ 1118394 w 5105616"/>
                    <a:gd name="connsiteY1-818" fmla="*/ 47614 h 4167979"/>
                    <a:gd name="connsiteX2-819" fmla="*/ 2287976 w 5105616"/>
                    <a:gd name="connsiteY2-820" fmla="*/ 5084 h 4167979"/>
                    <a:gd name="connsiteX3-821" fmla="*/ 3755269 w 5105616"/>
                    <a:gd name="connsiteY3-822" fmla="*/ 122043 h 4167979"/>
                    <a:gd name="connsiteX4-823" fmla="*/ 5105604 w 5105616"/>
                    <a:gd name="connsiteY4-824" fmla="*/ 643038 h 4167979"/>
                    <a:gd name="connsiteX5-825" fmla="*/ 4914219 w 5105616"/>
                    <a:gd name="connsiteY5-826" fmla="*/ 1610600 h 4167979"/>
                    <a:gd name="connsiteX6-827" fmla="*/ 5073706 w 5105616"/>
                    <a:gd name="connsiteY6-828" fmla="*/ 3450033 h 4167979"/>
                    <a:gd name="connsiteX7-829" fmla="*/ 4435753 w 5105616"/>
                    <a:gd name="connsiteY7-830" fmla="*/ 3673317 h 4167979"/>
                    <a:gd name="connsiteX8-831" fmla="*/ 2383669 w 5105616"/>
                    <a:gd name="connsiteY8-832" fmla="*/ 4013558 h 4167979"/>
                    <a:gd name="connsiteX9-833" fmla="*/ 1458637 w 5105616"/>
                    <a:gd name="connsiteY9-834" fmla="*/ 4130517 h 4167979"/>
                    <a:gd name="connsiteX10-835" fmla="*/ 1022701 w 5105616"/>
                    <a:gd name="connsiteY10-836" fmla="*/ 4151781 h 4167979"/>
                    <a:gd name="connsiteX11-837" fmla="*/ 172097 w 5105616"/>
                    <a:gd name="connsiteY11-838" fmla="*/ 3907233 h 4167979"/>
                    <a:gd name="connsiteX12-839" fmla="*/ 172097 w 5105616"/>
                    <a:gd name="connsiteY12-840" fmla="*/ 2801447 h 4167979"/>
                    <a:gd name="connsiteX13-841" fmla="*/ 118934 w 5105616"/>
                    <a:gd name="connsiteY13-842" fmla="*/ 1483010 h 4167979"/>
                    <a:gd name="connsiteX14-843" fmla="*/ 44507 w 5105616"/>
                    <a:gd name="connsiteY14-844" fmla="*/ 281531 h 4167979"/>
                    <a:gd name="connsiteX0-845" fmla="*/ 44507 w 5105616"/>
                    <a:gd name="connsiteY0-846" fmla="*/ 281531 h 4169550"/>
                    <a:gd name="connsiteX1-847" fmla="*/ 1118394 w 5105616"/>
                    <a:gd name="connsiteY1-848" fmla="*/ 47614 h 4169550"/>
                    <a:gd name="connsiteX2-849" fmla="*/ 2287976 w 5105616"/>
                    <a:gd name="connsiteY2-850" fmla="*/ 5084 h 4169550"/>
                    <a:gd name="connsiteX3-851" fmla="*/ 3755269 w 5105616"/>
                    <a:gd name="connsiteY3-852" fmla="*/ 122043 h 4169550"/>
                    <a:gd name="connsiteX4-853" fmla="*/ 5105604 w 5105616"/>
                    <a:gd name="connsiteY4-854" fmla="*/ 643038 h 4169550"/>
                    <a:gd name="connsiteX5-855" fmla="*/ 4914219 w 5105616"/>
                    <a:gd name="connsiteY5-856" fmla="*/ 1610600 h 4169550"/>
                    <a:gd name="connsiteX6-857" fmla="*/ 5073706 w 5105616"/>
                    <a:gd name="connsiteY6-858" fmla="*/ 3450033 h 4169550"/>
                    <a:gd name="connsiteX7-859" fmla="*/ 4435753 w 5105616"/>
                    <a:gd name="connsiteY7-860" fmla="*/ 3673317 h 4169550"/>
                    <a:gd name="connsiteX8-861" fmla="*/ 2383669 w 5105616"/>
                    <a:gd name="connsiteY8-862" fmla="*/ 4013558 h 4169550"/>
                    <a:gd name="connsiteX9-863" fmla="*/ 1458637 w 5105616"/>
                    <a:gd name="connsiteY9-864" fmla="*/ 4130517 h 4169550"/>
                    <a:gd name="connsiteX10-865" fmla="*/ 1022701 w 5105616"/>
                    <a:gd name="connsiteY10-866" fmla="*/ 4151781 h 4169550"/>
                    <a:gd name="connsiteX11-867" fmla="*/ 55138 w 5105616"/>
                    <a:gd name="connsiteY11-868" fmla="*/ 3885968 h 4169550"/>
                    <a:gd name="connsiteX12-869" fmla="*/ 172097 w 5105616"/>
                    <a:gd name="connsiteY12-870" fmla="*/ 2801447 h 4169550"/>
                    <a:gd name="connsiteX13-871" fmla="*/ 118934 w 5105616"/>
                    <a:gd name="connsiteY13-872" fmla="*/ 1483010 h 4169550"/>
                    <a:gd name="connsiteX14-873" fmla="*/ 44507 w 5105616"/>
                    <a:gd name="connsiteY14-874" fmla="*/ 281531 h 4169550"/>
                    <a:gd name="connsiteX0-875" fmla="*/ 44507 w 5105616"/>
                    <a:gd name="connsiteY0-876" fmla="*/ 281531 h 4169550"/>
                    <a:gd name="connsiteX1-877" fmla="*/ 1118394 w 5105616"/>
                    <a:gd name="connsiteY1-878" fmla="*/ 47614 h 4169550"/>
                    <a:gd name="connsiteX2-879" fmla="*/ 2287976 w 5105616"/>
                    <a:gd name="connsiteY2-880" fmla="*/ 5084 h 4169550"/>
                    <a:gd name="connsiteX3-881" fmla="*/ 3755269 w 5105616"/>
                    <a:gd name="connsiteY3-882" fmla="*/ 122043 h 4169550"/>
                    <a:gd name="connsiteX4-883" fmla="*/ 5105604 w 5105616"/>
                    <a:gd name="connsiteY4-884" fmla="*/ 643038 h 4169550"/>
                    <a:gd name="connsiteX5-885" fmla="*/ 4914219 w 5105616"/>
                    <a:gd name="connsiteY5-886" fmla="*/ 1610600 h 4169550"/>
                    <a:gd name="connsiteX6-887" fmla="*/ 5073706 w 5105616"/>
                    <a:gd name="connsiteY6-888" fmla="*/ 3450033 h 4169550"/>
                    <a:gd name="connsiteX7-889" fmla="*/ 4435753 w 5105616"/>
                    <a:gd name="connsiteY7-890" fmla="*/ 3673317 h 4169550"/>
                    <a:gd name="connsiteX8-891" fmla="*/ 2383669 w 5105616"/>
                    <a:gd name="connsiteY8-892" fmla="*/ 4013558 h 4169550"/>
                    <a:gd name="connsiteX9-893" fmla="*/ 1458637 w 5105616"/>
                    <a:gd name="connsiteY9-894" fmla="*/ 4130517 h 4169550"/>
                    <a:gd name="connsiteX10-895" fmla="*/ 1022701 w 5105616"/>
                    <a:gd name="connsiteY10-896" fmla="*/ 4151781 h 4169550"/>
                    <a:gd name="connsiteX11-897" fmla="*/ 55138 w 5105616"/>
                    <a:gd name="connsiteY11-898" fmla="*/ 3885968 h 4169550"/>
                    <a:gd name="connsiteX12-899" fmla="*/ 172097 w 5105616"/>
                    <a:gd name="connsiteY12-900" fmla="*/ 2801447 h 4169550"/>
                    <a:gd name="connsiteX13-901" fmla="*/ 118934 w 5105616"/>
                    <a:gd name="connsiteY13-902" fmla="*/ 1483010 h 4169550"/>
                    <a:gd name="connsiteX14-903" fmla="*/ 44507 w 5105616"/>
                    <a:gd name="connsiteY14-904" fmla="*/ 281531 h 4169550"/>
                    <a:gd name="connsiteX0-905" fmla="*/ 44507 w 5105616"/>
                    <a:gd name="connsiteY0-906" fmla="*/ 281531 h 4164112"/>
                    <a:gd name="connsiteX1-907" fmla="*/ 1118394 w 5105616"/>
                    <a:gd name="connsiteY1-908" fmla="*/ 47614 h 4164112"/>
                    <a:gd name="connsiteX2-909" fmla="*/ 2287976 w 5105616"/>
                    <a:gd name="connsiteY2-910" fmla="*/ 5084 h 4164112"/>
                    <a:gd name="connsiteX3-911" fmla="*/ 3755269 w 5105616"/>
                    <a:gd name="connsiteY3-912" fmla="*/ 122043 h 4164112"/>
                    <a:gd name="connsiteX4-913" fmla="*/ 5105604 w 5105616"/>
                    <a:gd name="connsiteY4-914" fmla="*/ 643038 h 4164112"/>
                    <a:gd name="connsiteX5-915" fmla="*/ 4914219 w 5105616"/>
                    <a:gd name="connsiteY5-916" fmla="*/ 1610600 h 4164112"/>
                    <a:gd name="connsiteX6-917" fmla="*/ 5073706 w 5105616"/>
                    <a:gd name="connsiteY6-918" fmla="*/ 3450033 h 4164112"/>
                    <a:gd name="connsiteX7-919" fmla="*/ 4435753 w 5105616"/>
                    <a:gd name="connsiteY7-920" fmla="*/ 3673317 h 4164112"/>
                    <a:gd name="connsiteX8-921" fmla="*/ 2383669 w 5105616"/>
                    <a:gd name="connsiteY8-922" fmla="*/ 4013558 h 4164112"/>
                    <a:gd name="connsiteX9-923" fmla="*/ 1639391 w 5105616"/>
                    <a:gd name="connsiteY9-924" fmla="*/ 4109252 h 4164112"/>
                    <a:gd name="connsiteX10-925" fmla="*/ 1022701 w 5105616"/>
                    <a:gd name="connsiteY10-926" fmla="*/ 4151781 h 4164112"/>
                    <a:gd name="connsiteX11-927" fmla="*/ 55138 w 5105616"/>
                    <a:gd name="connsiteY11-928" fmla="*/ 3885968 h 4164112"/>
                    <a:gd name="connsiteX12-929" fmla="*/ 172097 w 5105616"/>
                    <a:gd name="connsiteY12-930" fmla="*/ 2801447 h 4164112"/>
                    <a:gd name="connsiteX13-931" fmla="*/ 118934 w 5105616"/>
                    <a:gd name="connsiteY13-932" fmla="*/ 1483010 h 4164112"/>
                    <a:gd name="connsiteX14-933" fmla="*/ 44507 w 5105616"/>
                    <a:gd name="connsiteY14-934" fmla="*/ 281531 h 4164112"/>
                    <a:gd name="connsiteX0-935" fmla="*/ 44507 w 5105616"/>
                    <a:gd name="connsiteY0-936" fmla="*/ 281531 h 4111807"/>
                    <a:gd name="connsiteX1-937" fmla="*/ 1118394 w 5105616"/>
                    <a:gd name="connsiteY1-938" fmla="*/ 47614 h 4111807"/>
                    <a:gd name="connsiteX2-939" fmla="*/ 2287976 w 5105616"/>
                    <a:gd name="connsiteY2-940" fmla="*/ 5084 h 4111807"/>
                    <a:gd name="connsiteX3-941" fmla="*/ 3755269 w 5105616"/>
                    <a:gd name="connsiteY3-942" fmla="*/ 122043 h 4111807"/>
                    <a:gd name="connsiteX4-943" fmla="*/ 5105604 w 5105616"/>
                    <a:gd name="connsiteY4-944" fmla="*/ 643038 h 4111807"/>
                    <a:gd name="connsiteX5-945" fmla="*/ 4914219 w 5105616"/>
                    <a:gd name="connsiteY5-946" fmla="*/ 1610600 h 4111807"/>
                    <a:gd name="connsiteX6-947" fmla="*/ 5073706 w 5105616"/>
                    <a:gd name="connsiteY6-948" fmla="*/ 3450033 h 4111807"/>
                    <a:gd name="connsiteX7-949" fmla="*/ 4435753 w 5105616"/>
                    <a:gd name="connsiteY7-950" fmla="*/ 3673317 h 4111807"/>
                    <a:gd name="connsiteX8-951" fmla="*/ 2383669 w 5105616"/>
                    <a:gd name="connsiteY8-952" fmla="*/ 4013558 h 4111807"/>
                    <a:gd name="connsiteX9-953" fmla="*/ 1639391 w 5105616"/>
                    <a:gd name="connsiteY9-954" fmla="*/ 4109252 h 4111807"/>
                    <a:gd name="connsiteX10-955" fmla="*/ 841948 w 5105616"/>
                    <a:gd name="connsiteY10-956" fmla="*/ 4066720 h 4111807"/>
                    <a:gd name="connsiteX11-957" fmla="*/ 55138 w 5105616"/>
                    <a:gd name="connsiteY11-958" fmla="*/ 3885968 h 4111807"/>
                    <a:gd name="connsiteX12-959" fmla="*/ 172097 w 5105616"/>
                    <a:gd name="connsiteY12-960" fmla="*/ 2801447 h 4111807"/>
                    <a:gd name="connsiteX13-961" fmla="*/ 118934 w 5105616"/>
                    <a:gd name="connsiteY13-962" fmla="*/ 1483010 h 4111807"/>
                    <a:gd name="connsiteX14-963" fmla="*/ 44507 w 5105616"/>
                    <a:gd name="connsiteY14-964" fmla="*/ 281531 h 4111807"/>
                    <a:gd name="connsiteX0-965" fmla="*/ 44507 w 5105616"/>
                    <a:gd name="connsiteY0-966" fmla="*/ 281531 h 4121336"/>
                    <a:gd name="connsiteX1-967" fmla="*/ 1118394 w 5105616"/>
                    <a:gd name="connsiteY1-968" fmla="*/ 47614 h 4121336"/>
                    <a:gd name="connsiteX2-969" fmla="*/ 2287976 w 5105616"/>
                    <a:gd name="connsiteY2-970" fmla="*/ 5084 h 4121336"/>
                    <a:gd name="connsiteX3-971" fmla="*/ 3755269 w 5105616"/>
                    <a:gd name="connsiteY3-972" fmla="*/ 122043 h 4121336"/>
                    <a:gd name="connsiteX4-973" fmla="*/ 5105604 w 5105616"/>
                    <a:gd name="connsiteY4-974" fmla="*/ 643038 h 4121336"/>
                    <a:gd name="connsiteX5-975" fmla="*/ 4914219 w 5105616"/>
                    <a:gd name="connsiteY5-976" fmla="*/ 1610600 h 4121336"/>
                    <a:gd name="connsiteX6-977" fmla="*/ 5073706 w 5105616"/>
                    <a:gd name="connsiteY6-978" fmla="*/ 3450033 h 4121336"/>
                    <a:gd name="connsiteX7-979" fmla="*/ 4435753 w 5105616"/>
                    <a:gd name="connsiteY7-980" fmla="*/ 3673317 h 4121336"/>
                    <a:gd name="connsiteX8-981" fmla="*/ 3531986 w 5105616"/>
                    <a:gd name="connsiteY8-982" fmla="*/ 3875335 h 4121336"/>
                    <a:gd name="connsiteX9-983" fmla="*/ 1639391 w 5105616"/>
                    <a:gd name="connsiteY9-984" fmla="*/ 4109252 h 4121336"/>
                    <a:gd name="connsiteX10-985" fmla="*/ 841948 w 5105616"/>
                    <a:gd name="connsiteY10-986" fmla="*/ 4066720 h 4121336"/>
                    <a:gd name="connsiteX11-987" fmla="*/ 55138 w 5105616"/>
                    <a:gd name="connsiteY11-988" fmla="*/ 3885968 h 4121336"/>
                    <a:gd name="connsiteX12-989" fmla="*/ 172097 w 5105616"/>
                    <a:gd name="connsiteY12-990" fmla="*/ 2801447 h 4121336"/>
                    <a:gd name="connsiteX13-991" fmla="*/ 118934 w 5105616"/>
                    <a:gd name="connsiteY13-992" fmla="*/ 1483010 h 4121336"/>
                    <a:gd name="connsiteX14-993" fmla="*/ 44507 w 5105616"/>
                    <a:gd name="connsiteY14-994" fmla="*/ 281531 h 4121336"/>
                    <a:gd name="connsiteX0-995" fmla="*/ 44507 w 5105616"/>
                    <a:gd name="connsiteY0-996" fmla="*/ 281531 h 4089983"/>
                    <a:gd name="connsiteX1-997" fmla="*/ 1118394 w 5105616"/>
                    <a:gd name="connsiteY1-998" fmla="*/ 47614 h 4089983"/>
                    <a:gd name="connsiteX2-999" fmla="*/ 2287976 w 5105616"/>
                    <a:gd name="connsiteY2-1000" fmla="*/ 5084 h 4089983"/>
                    <a:gd name="connsiteX3-1001" fmla="*/ 3755269 w 5105616"/>
                    <a:gd name="connsiteY3-1002" fmla="*/ 122043 h 4089983"/>
                    <a:gd name="connsiteX4-1003" fmla="*/ 5105604 w 5105616"/>
                    <a:gd name="connsiteY4-1004" fmla="*/ 643038 h 4089983"/>
                    <a:gd name="connsiteX5-1005" fmla="*/ 4914219 w 5105616"/>
                    <a:gd name="connsiteY5-1006" fmla="*/ 1610600 h 4089983"/>
                    <a:gd name="connsiteX6-1007" fmla="*/ 5073706 w 5105616"/>
                    <a:gd name="connsiteY6-1008" fmla="*/ 3450033 h 4089983"/>
                    <a:gd name="connsiteX7-1009" fmla="*/ 4435753 w 5105616"/>
                    <a:gd name="connsiteY7-1010" fmla="*/ 3673317 h 4089983"/>
                    <a:gd name="connsiteX8-1011" fmla="*/ 3531986 w 5105616"/>
                    <a:gd name="connsiteY8-1012" fmla="*/ 3875335 h 4089983"/>
                    <a:gd name="connsiteX9-1013" fmla="*/ 2436833 w 5105616"/>
                    <a:gd name="connsiteY9-1014" fmla="*/ 4066721 h 4089983"/>
                    <a:gd name="connsiteX10-1015" fmla="*/ 841948 w 5105616"/>
                    <a:gd name="connsiteY10-1016" fmla="*/ 4066720 h 4089983"/>
                    <a:gd name="connsiteX11-1017" fmla="*/ 55138 w 5105616"/>
                    <a:gd name="connsiteY11-1018" fmla="*/ 3885968 h 4089983"/>
                    <a:gd name="connsiteX12-1019" fmla="*/ 172097 w 5105616"/>
                    <a:gd name="connsiteY12-1020" fmla="*/ 2801447 h 4089983"/>
                    <a:gd name="connsiteX13-1021" fmla="*/ 118934 w 5105616"/>
                    <a:gd name="connsiteY13-1022" fmla="*/ 1483010 h 4089983"/>
                    <a:gd name="connsiteX14-1023" fmla="*/ 44507 w 5105616"/>
                    <a:gd name="connsiteY14-1024" fmla="*/ 281531 h 4089983"/>
                    <a:gd name="connsiteX0-1025" fmla="*/ 44507 w 5105616"/>
                    <a:gd name="connsiteY0-1026" fmla="*/ 281531 h 4096418"/>
                    <a:gd name="connsiteX1-1027" fmla="*/ 1118394 w 5105616"/>
                    <a:gd name="connsiteY1-1028" fmla="*/ 47614 h 4096418"/>
                    <a:gd name="connsiteX2-1029" fmla="*/ 2287976 w 5105616"/>
                    <a:gd name="connsiteY2-1030" fmla="*/ 5084 h 4096418"/>
                    <a:gd name="connsiteX3-1031" fmla="*/ 3755269 w 5105616"/>
                    <a:gd name="connsiteY3-1032" fmla="*/ 122043 h 4096418"/>
                    <a:gd name="connsiteX4-1033" fmla="*/ 5105604 w 5105616"/>
                    <a:gd name="connsiteY4-1034" fmla="*/ 643038 h 4096418"/>
                    <a:gd name="connsiteX5-1035" fmla="*/ 4914219 w 5105616"/>
                    <a:gd name="connsiteY5-1036" fmla="*/ 1610600 h 4096418"/>
                    <a:gd name="connsiteX6-1037" fmla="*/ 5073706 w 5105616"/>
                    <a:gd name="connsiteY6-1038" fmla="*/ 3450033 h 4096418"/>
                    <a:gd name="connsiteX7-1039" fmla="*/ 4435753 w 5105616"/>
                    <a:gd name="connsiteY7-1040" fmla="*/ 3673317 h 4096418"/>
                    <a:gd name="connsiteX8-1041" fmla="*/ 3531986 w 5105616"/>
                    <a:gd name="connsiteY8-1042" fmla="*/ 3875335 h 4096418"/>
                    <a:gd name="connsiteX9-1043" fmla="*/ 2436833 w 5105616"/>
                    <a:gd name="connsiteY9-1044" fmla="*/ 4066721 h 4096418"/>
                    <a:gd name="connsiteX10-1045" fmla="*/ 1182190 w 5105616"/>
                    <a:gd name="connsiteY10-1046" fmla="*/ 4077353 h 4096418"/>
                    <a:gd name="connsiteX11-1047" fmla="*/ 55138 w 5105616"/>
                    <a:gd name="connsiteY11-1048" fmla="*/ 3885968 h 4096418"/>
                    <a:gd name="connsiteX12-1049" fmla="*/ 172097 w 5105616"/>
                    <a:gd name="connsiteY12-1050" fmla="*/ 2801447 h 4096418"/>
                    <a:gd name="connsiteX13-1051" fmla="*/ 118934 w 5105616"/>
                    <a:gd name="connsiteY13-1052" fmla="*/ 1483010 h 4096418"/>
                    <a:gd name="connsiteX14-1053" fmla="*/ 44507 w 5105616"/>
                    <a:gd name="connsiteY14-1054" fmla="*/ 281531 h 4096418"/>
                    <a:gd name="connsiteX0-1055" fmla="*/ 44507 w 5105616"/>
                    <a:gd name="connsiteY0-1056" fmla="*/ 281531 h 4091990"/>
                    <a:gd name="connsiteX1-1057" fmla="*/ 1118394 w 5105616"/>
                    <a:gd name="connsiteY1-1058" fmla="*/ 47614 h 4091990"/>
                    <a:gd name="connsiteX2-1059" fmla="*/ 2287976 w 5105616"/>
                    <a:gd name="connsiteY2-1060" fmla="*/ 5084 h 4091990"/>
                    <a:gd name="connsiteX3-1061" fmla="*/ 3755269 w 5105616"/>
                    <a:gd name="connsiteY3-1062" fmla="*/ 122043 h 4091990"/>
                    <a:gd name="connsiteX4-1063" fmla="*/ 5105604 w 5105616"/>
                    <a:gd name="connsiteY4-1064" fmla="*/ 643038 h 4091990"/>
                    <a:gd name="connsiteX5-1065" fmla="*/ 4914219 w 5105616"/>
                    <a:gd name="connsiteY5-1066" fmla="*/ 1610600 h 4091990"/>
                    <a:gd name="connsiteX6-1067" fmla="*/ 5073706 w 5105616"/>
                    <a:gd name="connsiteY6-1068" fmla="*/ 3450033 h 4091990"/>
                    <a:gd name="connsiteX7-1069" fmla="*/ 4435753 w 5105616"/>
                    <a:gd name="connsiteY7-1070" fmla="*/ 3673317 h 4091990"/>
                    <a:gd name="connsiteX8-1071" fmla="*/ 3531986 w 5105616"/>
                    <a:gd name="connsiteY8-1072" fmla="*/ 3875335 h 4091990"/>
                    <a:gd name="connsiteX9-1073" fmla="*/ 2287978 w 5105616"/>
                    <a:gd name="connsiteY9-1074" fmla="*/ 4056088 h 4091990"/>
                    <a:gd name="connsiteX10-1075" fmla="*/ 1182190 w 5105616"/>
                    <a:gd name="connsiteY10-1076" fmla="*/ 4077353 h 4091990"/>
                    <a:gd name="connsiteX11-1077" fmla="*/ 55138 w 5105616"/>
                    <a:gd name="connsiteY11-1078" fmla="*/ 3885968 h 4091990"/>
                    <a:gd name="connsiteX12-1079" fmla="*/ 172097 w 5105616"/>
                    <a:gd name="connsiteY12-1080" fmla="*/ 2801447 h 4091990"/>
                    <a:gd name="connsiteX13-1081" fmla="*/ 118934 w 5105616"/>
                    <a:gd name="connsiteY13-1082" fmla="*/ 1483010 h 4091990"/>
                    <a:gd name="connsiteX14-1083" fmla="*/ 44507 w 5105616"/>
                    <a:gd name="connsiteY14-1084" fmla="*/ 281531 h 4091990"/>
                    <a:gd name="connsiteX0-1085" fmla="*/ 44507 w 5105616"/>
                    <a:gd name="connsiteY0-1086" fmla="*/ 281531 h 4098244"/>
                    <a:gd name="connsiteX1-1087" fmla="*/ 1118394 w 5105616"/>
                    <a:gd name="connsiteY1-1088" fmla="*/ 47614 h 4098244"/>
                    <a:gd name="connsiteX2-1089" fmla="*/ 2287976 w 5105616"/>
                    <a:gd name="connsiteY2-1090" fmla="*/ 5084 h 4098244"/>
                    <a:gd name="connsiteX3-1091" fmla="*/ 3755269 w 5105616"/>
                    <a:gd name="connsiteY3-1092" fmla="*/ 122043 h 4098244"/>
                    <a:gd name="connsiteX4-1093" fmla="*/ 5105604 w 5105616"/>
                    <a:gd name="connsiteY4-1094" fmla="*/ 643038 h 4098244"/>
                    <a:gd name="connsiteX5-1095" fmla="*/ 4914219 w 5105616"/>
                    <a:gd name="connsiteY5-1096" fmla="*/ 1610600 h 4098244"/>
                    <a:gd name="connsiteX6-1097" fmla="*/ 5073706 w 5105616"/>
                    <a:gd name="connsiteY6-1098" fmla="*/ 3450033 h 4098244"/>
                    <a:gd name="connsiteX7-1099" fmla="*/ 4435753 w 5105616"/>
                    <a:gd name="connsiteY7-1100" fmla="*/ 3673317 h 4098244"/>
                    <a:gd name="connsiteX8-1101" fmla="*/ 3999818 w 5105616"/>
                    <a:gd name="connsiteY8-1102" fmla="*/ 3747744 h 4098244"/>
                    <a:gd name="connsiteX9-1103" fmla="*/ 2287978 w 5105616"/>
                    <a:gd name="connsiteY9-1104" fmla="*/ 4056088 h 4098244"/>
                    <a:gd name="connsiteX10-1105" fmla="*/ 1182190 w 5105616"/>
                    <a:gd name="connsiteY10-1106" fmla="*/ 4077353 h 4098244"/>
                    <a:gd name="connsiteX11-1107" fmla="*/ 55138 w 5105616"/>
                    <a:gd name="connsiteY11-1108" fmla="*/ 3885968 h 4098244"/>
                    <a:gd name="connsiteX12-1109" fmla="*/ 172097 w 5105616"/>
                    <a:gd name="connsiteY12-1110" fmla="*/ 2801447 h 4098244"/>
                    <a:gd name="connsiteX13-1111" fmla="*/ 118934 w 5105616"/>
                    <a:gd name="connsiteY13-1112" fmla="*/ 1483010 h 4098244"/>
                    <a:gd name="connsiteX14-1113" fmla="*/ 44507 w 5105616"/>
                    <a:gd name="connsiteY14-1114" fmla="*/ 281531 h 4098244"/>
                    <a:gd name="connsiteX0-1115" fmla="*/ 44507 w 5115164"/>
                    <a:gd name="connsiteY0-1116" fmla="*/ 281531 h 4098244"/>
                    <a:gd name="connsiteX1-1117" fmla="*/ 1118394 w 5115164"/>
                    <a:gd name="connsiteY1-1118" fmla="*/ 47614 h 4098244"/>
                    <a:gd name="connsiteX2-1119" fmla="*/ 2287976 w 5115164"/>
                    <a:gd name="connsiteY2-1120" fmla="*/ 5084 h 4098244"/>
                    <a:gd name="connsiteX3-1121" fmla="*/ 3755269 w 5115164"/>
                    <a:gd name="connsiteY3-1122" fmla="*/ 122043 h 4098244"/>
                    <a:gd name="connsiteX4-1123" fmla="*/ 5105604 w 5115164"/>
                    <a:gd name="connsiteY4-1124" fmla="*/ 643038 h 4098244"/>
                    <a:gd name="connsiteX5-1125" fmla="*/ 4914219 w 5115164"/>
                    <a:gd name="connsiteY5-1126" fmla="*/ 1610600 h 4098244"/>
                    <a:gd name="connsiteX6-1127" fmla="*/ 5073706 w 5115164"/>
                    <a:gd name="connsiteY6-1128" fmla="*/ 3450033 h 4098244"/>
                    <a:gd name="connsiteX7-1129" fmla="*/ 3999818 w 5115164"/>
                    <a:gd name="connsiteY7-1130" fmla="*/ 3747744 h 4098244"/>
                    <a:gd name="connsiteX8-1131" fmla="*/ 2287978 w 5115164"/>
                    <a:gd name="connsiteY8-1132" fmla="*/ 4056088 h 4098244"/>
                    <a:gd name="connsiteX9-1133" fmla="*/ 1182190 w 5115164"/>
                    <a:gd name="connsiteY9-1134" fmla="*/ 4077353 h 4098244"/>
                    <a:gd name="connsiteX10-1135" fmla="*/ 55138 w 5115164"/>
                    <a:gd name="connsiteY10-1136" fmla="*/ 3885968 h 4098244"/>
                    <a:gd name="connsiteX11-1137" fmla="*/ 172097 w 5115164"/>
                    <a:gd name="connsiteY11-1138" fmla="*/ 2801447 h 4098244"/>
                    <a:gd name="connsiteX12-1139" fmla="*/ 118934 w 5115164"/>
                    <a:gd name="connsiteY12-1140" fmla="*/ 1483010 h 4098244"/>
                    <a:gd name="connsiteX13-1141" fmla="*/ 44507 w 5115164"/>
                    <a:gd name="connsiteY13-1142" fmla="*/ 281531 h 4098244"/>
                    <a:gd name="connsiteX0-1143" fmla="*/ 44507 w 5115164"/>
                    <a:gd name="connsiteY0-1144" fmla="*/ 281531 h 4098244"/>
                    <a:gd name="connsiteX1-1145" fmla="*/ 1118394 w 5115164"/>
                    <a:gd name="connsiteY1-1146" fmla="*/ 47614 h 4098244"/>
                    <a:gd name="connsiteX2-1147" fmla="*/ 2287976 w 5115164"/>
                    <a:gd name="connsiteY2-1148" fmla="*/ 5084 h 4098244"/>
                    <a:gd name="connsiteX3-1149" fmla="*/ 3755269 w 5115164"/>
                    <a:gd name="connsiteY3-1150" fmla="*/ 122043 h 4098244"/>
                    <a:gd name="connsiteX4-1151" fmla="*/ 5105604 w 5115164"/>
                    <a:gd name="connsiteY4-1152" fmla="*/ 643038 h 4098244"/>
                    <a:gd name="connsiteX5-1153" fmla="*/ 4914219 w 5115164"/>
                    <a:gd name="connsiteY5-1154" fmla="*/ 1610600 h 4098244"/>
                    <a:gd name="connsiteX6-1155" fmla="*/ 5073706 w 5115164"/>
                    <a:gd name="connsiteY6-1156" fmla="*/ 3450033 h 4098244"/>
                    <a:gd name="connsiteX7-1157" fmla="*/ 3999818 w 5115164"/>
                    <a:gd name="connsiteY7-1158" fmla="*/ 3747744 h 4098244"/>
                    <a:gd name="connsiteX8-1159" fmla="*/ 2287978 w 5115164"/>
                    <a:gd name="connsiteY8-1160" fmla="*/ 4056088 h 4098244"/>
                    <a:gd name="connsiteX9-1161" fmla="*/ 1182190 w 5115164"/>
                    <a:gd name="connsiteY9-1162" fmla="*/ 4077353 h 4098244"/>
                    <a:gd name="connsiteX10-1163" fmla="*/ 55138 w 5115164"/>
                    <a:gd name="connsiteY10-1164" fmla="*/ 3885968 h 4098244"/>
                    <a:gd name="connsiteX11-1165" fmla="*/ 172097 w 5115164"/>
                    <a:gd name="connsiteY11-1166" fmla="*/ 2801447 h 4098244"/>
                    <a:gd name="connsiteX12-1167" fmla="*/ 118934 w 5115164"/>
                    <a:gd name="connsiteY12-1168" fmla="*/ 1483010 h 4098244"/>
                    <a:gd name="connsiteX13-1169" fmla="*/ 44507 w 5115164"/>
                    <a:gd name="connsiteY13-1170" fmla="*/ 281531 h 4098244"/>
                    <a:gd name="connsiteX0-1171" fmla="*/ 44507 w 5105616"/>
                    <a:gd name="connsiteY0-1172" fmla="*/ 281531 h 4098244"/>
                    <a:gd name="connsiteX1-1173" fmla="*/ 1118394 w 5105616"/>
                    <a:gd name="connsiteY1-1174" fmla="*/ 47614 h 4098244"/>
                    <a:gd name="connsiteX2-1175" fmla="*/ 2287976 w 5105616"/>
                    <a:gd name="connsiteY2-1176" fmla="*/ 5084 h 4098244"/>
                    <a:gd name="connsiteX3-1177" fmla="*/ 3755269 w 5105616"/>
                    <a:gd name="connsiteY3-1178" fmla="*/ 122043 h 4098244"/>
                    <a:gd name="connsiteX4-1179" fmla="*/ 5105604 w 5105616"/>
                    <a:gd name="connsiteY4-1180" fmla="*/ 643038 h 4098244"/>
                    <a:gd name="connsiteX5-1181" fmla="*/ 4914219 w 5105616"/>
                    <a:gd name="connsiteY5-1182" fmla="*/ 1610600 h 4098244"/>
                    <a:gd name="connsiteX6-1183" fmla="*/ 5073706 w 5105616"/>
                    <a:gd name="connsiteY6-1184" fmla="*/ 3450033 h 4098244"/>
                    <a:gd name="connsiteX7-1185" fmla="*/ 3999818 w 5105616"/>
                    <a:gd name="connsiteY7-1186" fmla="*/ 3747744 h 4098244"/>
                    <a:gd name="connsiteX8-1187" fmla="*/ 2287978 w 5105616"/>
                    <a:gd name="connsiteY8-1188" fmla="*/ 4056088 h 4098244"/>
                    <a:gd name="connsiteX9-1189" fmla="*/ 1182190 w 5105616"/>
                    <a:gd name="connsiteY9-1190" fmla="*/ 4077353 h 4098244"/>
                    <a:gd name="connsiteX10-1191" fmla="*/ 55138 w 5105616"/>
                    <a:gd name="connsiteY10-1192" fmla="*/ 3885968 h 4098244"/>
                    <a:gd name="connsiteX11-1193" fmla="*/ 172097 w 5105616"/>
                    <a:gd name="connsiteY11-1194" fmla="*/ 2801447 h 4098244"/>
                    <a:gd name="connsiteX12-1195" fmla="*/ 118934 w 5105616"/>
                    <a:gd name="connsiteY12-1196" fmla="*/ 1483010 h 4098244"/>
                    <a:gd name="connsiteX13-1197" fmla="*/ 44507 w 5105616"/>
                    <a:gd name="connsiteY13-1198" fmla="*/ 281531 h 4098244"/>
                    <a:gd name="connsiteX0-1199" fmla="*/ 44507 w 5105629"/>
                    <a:gd name="connsiteY0-1200" fmla="*/ 281531 h 4098244"/>
                    <a:gd name="connsiteX1-1201" fmla="*/ 1118394 w 5105629"/>
                    <a:gd name="connsiteY1-1202" fmla="*/ 47614 h 4098244"/>
                    <a:gd name="connsiteX2-1203" fmla="*/ 2287976 w 5105629"/>
                    <a:gd name="connsiteY2-1204" fmla="*/ 5084 h 4098244"/>
                    <a:gd name="connsiteX3-1205" fmla="*/ 3755269 w 5105629"/>
                    <a:gd name="connsiteY3-1206" fmla="*/ 122043 h 4098244"/>
                    <a:gd name="connsiteX4-1207" fmla="*/ 5105604 w 5105629"/>
                    <a:gd name="connsiteY4-1208" fmla="*/ 643038 h 4098244"/>
                    <a:gd name="connsiteX5-1209" fmla="*/ 5009912 w 5105629"/>
                    <a:gd name="connsiteY5-1210" fmla="*/ 1961474 h 4098244"/>
                    <a:gd name="connsiteX6-1211" fmla="*/ 5073706 w 5105629"/>
                    <a:gd name="connsiteY6-1212" fmla="*/ 3450033 h 4098244"/>
                    <a:gd name="connsiteX7-1213" fmla="*/ 3999818 w 5105629"/>
                    <a:gd name="connsiteY7-1214" fmla="*/ 3747744 h 4098244"/>
                    <a:gd name="connsiteX8-1215" fmla="*/ 2287978 w 5105629"/>
                    <a:gd name="connsiteY8-1216" fmla="*/ 4056088 h 4098244"/>
                    <a:gd name="connsiteX9-1217" fmla="*/ 1182190 w 5105629"/>
                    <a:gd name="connsiteY9-1218" fmla="*/ 4077353 h 4098244"/>
                    <a:gd name="connsiteX10-1219" fmla="*/ 55138 w 5105629"/>
                    <a:gd name="connsiteY10-1220" fmla="*/ 3885968 h 4098244"/>
                    <a:gd name="connsiteX11-1221" fmla="*/ 172097 w 5105629"/>
                    <a:gd name="connsiteY11-1222" fmla="*/ 2801447 h 4098244"/>
                    <a:gd name="connsiteX12-1223" fmla="*/ 118934 w 5105629"/>
                    <a:gd name="connsiteY12-1224" fmla="*/ 1483010 h 4098244"/>
                    <a:gd name="connsiteX13-1225" fmla="*/ 44507 w 5105629"/>
                    <a:gd name="connsiteY13-1226" fmla="*/ 281531 h 4098244"/>
                    <a:gd name="connsiteX0-1227" fmla="*/ 44507 w 5105629"/>
                    <a:gd name="connsiteY0-1228" fmla="*/ 281531 h 4098244"/>
                    <a:gd name="connsiteX1-1229" fmla="*/ 1118394 w 5105629"/>
                    <a:gd name="connsiteY1-1230" fmla="*/ 47614 h 4098244"/>
                    <a:gd name="connsiteX2-1231" fmla="*/ 2287976 w 5105629"/>
                    <a:gd name="connsiteY2-1232" fmla="*/ 5084 h 4098244"/>
                    <a:gd name="connsiteX3-1233" fmla="*/ 3755269 w 5105629"/>
                    <a:gd name="connsiteY3-1234" fmla="*/ 122043 h 4098244"/>
                    <a:gd name="connsiteX4-1235" fmla="*/ 5105604 w 5105629"/>
                    <a:gd name="connsiteY4-1236" fmla="*/ 643038 h 4098244"/>
                    <a:gd name="connsiteX5-1237" fmla="*/ 5009912 w 5105629"/>
                    <a:gd name="connsiteY5-1238" fmla="*/ 1961474 h 4098244"/>
                    <a:gd name="connsiteX6-1239" fmla="*/ 5073706 w 5105629"/>
                    <a:gd name="connsiteY6-1240" fmla="*/ 3364973 h 4098244"/>
                    <a:gd name="connsiteX7-1241" fmla="*/ 3999818 w 5105629"/>
                    <a:gd name="connsiteY7-1242" fmla="*/ 3747744 h 4098244"/>
                    <a:gd name="connsiteX8-1243" fmla="*/ 2287978 w 5105629"/>
                    <a:gd name="connsiteY8-1244" fmla="*/ 4056088 h 4098244"/>
                    <a:gd name="connsiteX9-1245" fmla="*/ 1182190 w 5105629"/>
                    <a:gd name="connsiteY9-1246" fmla="*/ 4077353 h 4098244"/>
                    <a:gd name="connsiteX10-1247" fmla="*/ 55138 w 5105629"/>
                    <a:gd name="connsiteY10-1248" fmla="*/ 3885968 h 4098244"/>
                    <a:gd name="connsiteX11-1249" fmla="*/ 172097 w 5105629"/>
                    <a:gd name="connsiteY11-1250" fmla="*/ 2801447 h 4098244"/>
                    <a:gd name="connsiteX12-1251" fmla="*/ 118934 w 5105629"/>
                    <a:gd name="connsiteY12-1252" fmla="*/ 1483010 h 4098244"/>
                    <a:gd name="connsiteX13-1253" fmla="*/ 44507 w 5105629"/>
                    <a:gd name="connsiteY13-1254" fmla="*/ 281531 h 4098244"/>
                    <a:gd name="connsiteX0-1255" fmla="*/ 44507 w 5105629"/>
                    <a:gd name="connsiteY0-1256" fmla="*/ 281531 h 4098244"/>
                    <a:gd name="connsiteX1-1257" fmla="*/ 1118394 w 5105629"/>
                    <a:gd name="connsiteY1-1258" fmla="*/ 47614 h 4098244"/>
                    <a:gd name="connsiteX2-1259" fmla="*/ 2287976 w 5105629"/>
                    <a:gd name="connsiteY2-1260" fmla="*/ 5084 h 4098244"/>
                    <a:gd name="connsiteX3-1261" fmla="*/ 3755269 w 5105629"/>
                    <a:gd name="connsiteY3-1262" fmla="*/ 122043 h 4098244"/>
                    <a:gd name="connsiteX4-1263" fmla="*/ 5105604 w 5105629"/>
                    <a:gd name="connsiteY4-1264" fmla="*/ 643038 h 4098244"/>
                    <a:gd name="connsiteX5-1265" fmla="*/ 5009912 w 5105629"/>
                    <a:gd name="connsiteY5-1266" fmla="*/ 1961474 h 4098244"/>
                    <a:gd name="connsiteX6-1267" fmla="*/ 5073706 w 5105629"/>
                    <a:gd name="connsiteY6-1268" fmla="*/ 3364973 h 4098244"/>
                    <a:gd name="connsiteX7-1269" fmla="*/ 3999818 w 5105629"/>
                    <a:gd name="connsiteY7-1270" fmla="*/ 3747744 h 4098244"/>
                    <a:gd name="connsiteX8-1271" fmla="*/ 2287978 w 5105629"/>
                    <a:gd name="connsiteY8-1272" fmla="*/ 4056088 h 4098244"/>
                    <a:gd name="connsiteX9-1273" fmla="*/ 1182190 w 5105629"/>
                    <a:gd name="connsiteY9-1274" fmla="*/ 4077353 h 4098244"/>
                    <a:gd name="connsiteX10-1275" fmla="*/ 55138 w 5105629"/>
                    <a:gd name="connsiteY10-1276" fmla="*/ 3885968 h 4098244"/>
                    <a:gd name="connsiteX11-1277" fmla="*/ 172097 w 5105629"/>
                    <a:gd name="connsiteY11-1278" fmla="*/ 2801447 h 4098244"/>
                    <a:gd name="connsiteX12-1279" fmla="*/ 118934 w 5105629"/>
                    <a:gd name="connsiteY12-1280" fmla="*/ 1483010 h 4098244"/>
                    <a:gd name="connsiteX13-1281" fmla="*/ 44507 w 5105629"/>
                    <a:gd name="connsiteY13-1282" fmla="*/ 281531 h 4098244"/>
                    <a:gd name="connsiteX0-1283" fmla="*/ 44507 w 5105629"/>
                    <a:gd name="connsiteY0-1284" fmla="*/ 281531 h 4098244"/>
                    <a:gd name="connsiteX1-1285" fmla="*/ 1118394 w 5105629"/>
                    <a:gd name="connsiteY1-1286" fmla="*/ 47614 h 4098244"/>
                    <a:gd name="connsiteX2-1287" fmla="*/ 2287976 w 5105629"/>
                    <a:gd name="connsiteY2-1288" fmla="*/ 5084 h 4098244"/>
                    <a:gd name="connsiteX3-1289" fmla="*/ 3755269 w 5105629"/>
                    <a:gd name="connsiteY3-1290" fmla="*/ 122043 h 4098244"/>
                    <a:gd name="connsiteX4-1291" fmla="*/ 5105604 w 5105629"/>
                    <a:gd name="connsiteY4-1292" fmla="*/ 643038 h 4098244"/>
                    <a:gd name="connsiteX5-1293" fmla="*/ 5009912 w 5105629"/>
                    <a:gd name="connsiteY5-1294" fmla="*/ 1961474 h 4098244"/>
                    <a:gd name="connsiteX6-1295" fmla="*/ 5073706 w 5105629"/>
                    <a:gd name="connsiteY6-1296" fmla="*/ 3364973 h 4098244"/>
                    <a:gd name="connsiteX7-1297" fmla="*/ 3999818 w 5105629"/>
                    <a:gd name="connsiteY7-1298" fmla="*/ 3747744 h 4098244"/>
                    <a:gd name="connsiteX8-1299" fmla="*/ 2287978 w 5105629"/>
                    <a:gd name="connsiteY8-1300" fmla="*/ 4056088 h 4098244"/>
                    <a:gd name="connsiteX9-1301" fmla="*/ 1182190 w 5105629"/>
                    <a:gd name="connsiteY9-1302" fmla="*/ 4077353 h 4098244"/>
                    <a:gd name="connsiteX10-1303" fmla="*/ 55138 w 5105629"/>
                    <a:gd name="connsiteY10-1304" fmla="*/ 3885968 h 4098244"/>
                    <a:gd name="connsiteX11-1305" fmla="*/ 172097 w 5105629"/>
                    <a:gd name="connsiteY11-1306" fmla="*/ 2801447 h 4098244"/>
                    <a:gd name="connsiteX12-1307" fmla="*/ 118934 w 5105629"/>
                    <a:gd name="connsiteY12-1308" fmla="*/ 1483010 h 4098244"/>
                    <a:gd name="connsiteX13-1309" fmla="*/ 44507 w 5105629"/>
                    <a:gd name="connsiteY13-1310" fmla="*/ 281531 h 4098244"/>
                    <a:gd name="connsiteX0-1311" fmla="*/ 44507 w 5105629"/>
                    <a:gd name="connsiteY0-1312" fmla="*/ 281531 h 4098244"/>
                    <a:gd name="connsiteX1-1313" fmla="*/ 1118394 w 5105629"/>
                    <a:gd name="connsiteY1-1314" fmla="*/ 47614 h 4098244"/>
                    <a:gd name="connsiteX2-1315" fmla="*/ 2287976 w 5105629"/>
                    <a:gd name="connsiteY2-1316" fmla="*/ 5084 h 4098244"/>
                    <a:gd name="connsiteX3-1317" fmla="*/ 3755269 w 5105629"/>
                    <a:gd name="connsiteY3-1318" fmla="*/ 122043 h 4098244"/>
                    <a:gd name="connsiteX4-1319" fmla="*/ 5105604 w 5105629"/>
                    <a:gd name="connsiteY4-1320" fmla="*/ 643038 h 4098244"/>
                    <a:gd name="connsiteX5-1321" fmla="*/ 5009912 w 5105629"/>
                    <a:gd name="connsiteY5-1322" fmla="*/ 1961474 h 4098244"/>
                    <a:gd name="connsiteX6-1323" fmla="*/ 5073706 w 5105629"/>
                    <a:gd name="connsiteY6-1324" fmla="*/ 3407503 h 4098244"/>
                    <a:gd name="connsiteX7-1325" fmla="*/ 3999818 w 5105629"/>
                    <a:gd name="connsiteY7-1326" fmla="*/ 3747744 h 4098244"/>
                    <a:gd name="connsiteX8-1327" fmla="*/ 2287978 w 5105629"/>
                    <a:gd name="connsiteY8-1328" fmla="*/ 4056088 h 4098244"/>
                    <a:gd name="connsiteX9-1329" fmla="*/ 1182190 w 5105629"/>
                    <a:gd name="connsiteY9-1330" fmla="*/ 4077353 h 4098244"/>
                    <a:gd name="connsiteX10-1331" fmla="*/ 55138 w 5105629"/>
                    <a:gd name="connsiteY10-1332" fmla="*/ 3885968 h 4098244"/>
                    <a:gd name="connsiteX11-1333" fmla="*/ 172097 w 5105629"/>
                    <a:gd name="connsiteY11-1334" fmla="*/ 2801447 h 4098244"/>
                    <a:gd name="connsiteX12-1335" fmla="*/ 118934 w 5105629"/>
                    <a:gd name="connsiteY12-1336" fmla="*/ 1483010 h 4098244"/>
                    <a:gd name="connsiteX13-1337" fmla="*/ 44507 w 5105629"/>
                    <a:gd name="connsiteY13-1338" fmla="*/ 281531 h 4098244"/>
                    <a:gd name="connsiteX0-1339" fmla="*/ 44507 w 5105629"/>
                    <a:gd name="connsiteY0-1340" fmla="*/ 281531 h 4098244"/>
                    <a:gd name="connsiteX1-1341" fmla="*/ 1118394 w 5105629"/>
                    <a:gd name="connsiteY1-1342" fmla="*/ 47614 h 4098244"/>
                    <a:gd name="connsiteX2-1343" fmla="*/ 2287976 w 5105629"/>
                    <a:gd name="connsiteY2-1344" fmla="*/ 5084 h 4098244"/>
                    <a:gd name="connsiteX3-1345" fmla="*/ 3755269 w 5105629"/>
                    <a:gd name="connsiteY3-1346" fmla="*/ 122043 h 4098244"/>
                    <a:gd name="connsiteX4-1347" fmla="*/ 5105604 w 5105629"/>
                    <a:gd name="connsiteY4-1348" fmla="*/ 643038 h 4098244"/>
                    <a:gd name="connsiteX5-1349" fmla="*/ 5009912 w 5105629"/>
                    <a:gd name="connsiteY5-1350" fmla="*/ 1961474 h 4098244"/>
                    <a:gd name="connsiteX6-1351" fmla="*/ 5073706 w 5105629"/>
                    <a:gd name="connsiteY6-1352" fmla="*/ 3407503 h 4098244"/>
                    <a:gd name="connsiteX7-1353" fmla="*/ 3999818 w 5105629"/>
                    <a:gd name="connsiteY7-1354" fmla="*/ 3747744 h 4098244"/>
                    <a:gd name="connsiteX8-1355" fmla="*/ 2287978 w 5105629"/>
                    <a:gd name="connsiteY8-1356" fmla="*/ 4056088 h 4098244"/>
                    <a:gd name="connsiteX9-1357" fmla="*/ 1182190 w 5105629"/>
                    <a:gd name="connsiteY9-1358" fmla="*/ 4077353 h 4098244"/>
                    <a:gd name="connsiteX10-1359" fmla="*/ 55138 w 5105629"/>
                    <a:gd name="connsiteY10-1360" fmla="*/ 3885968 h 4098244"/>
                    <a:gd name="connsiteX11-1361" fmla="*/ 172097 w 5105629"/>
                    <a:gd name="connsiteY11-1362" fmla="*/ 2801447 h 4098244"/>
                    <a:gd name="connsiteX12-1363" fmla="*/ 118934 w 5105629"/>
                    <a:gd name="connsiteY12-1364" fmla="*/ 1483010 h 4098244"/>
                    <a:gd name="connsiteX13-1365" fmla="*/ 44507 w 5105629"/>
                    <a:gd name="connsiteY13-1366" fmla="*/ 281531 h 4098244"/>
                    <a:gd name="connsiteX0-1367" fmla="*/ 44507 w 5105629"/>
                    <a:gd name="connsiteY0-1368" fmla="*/ 281531 h 4091143"/>
                    <a:gd name="connsiteX1-1369" fmla="*/ 1118394 w 5105629"/>
                    <a:gd name="connsiteY1-1370" fmla="*/ 47614 h 4091143"/>
                    <a:gd name="connsiteX2-1371" fmla="*/ 2287976 w 5105629"/>
                    <a:gd name="connsiteY2-1372" fmla="*/ 5084 h 4091143"/>
                    <a:gd name="connsiteX3-1373" fmla="*/ 3755269 w 5105629"/>
                    <a:gd name="connsiteY3-1374" fmla="*/ 122043 h 4091143"/>
                    <a:gd name="connsiteX4-1375" fmla="*/ 5105604 w 5105629"/>
                    <a:gd name="connsiteY4-1376" fmla="*/ 643038 h 4091143"/>
                    <a:gd name="connsiteX5-1377" fmla="*/ 5009912 w 5105629"/>
                    <a:gd name="connsiteY5-1378" fmla="*/ 1961474 h 4091143"/>
                    <a:gd name="connsiteX6-1379" fmla="*/ 5073706 w 5105629"/>
                    <a:gd name="connsiteY6-1380" fmla="*/ 3407503 h 4091143"/>
                    <a:gd name="connsiteX7-1381" fmla="*/ 4010451 w 5105629"/>
                    <a:gd name="connsiteY7-1382" fmla="*/ 3896600 h 4091143"/>
                    <a:gd name="connsiteX8-1383" fmla="*/ 2287978 w 5105629"/>
                    <a:gd name="connsiteY8-1384" fmla="*/ 4056088 h 4091143"/>
                    <a:gd name="connsiteX9-1385" fmla="*/ 1182190 w 5105629"/>
                    <a:gd name="connsiteY9-1386" fmla="*/ 4077353 h 4091143"/>
                    <a:gd name="connsiteX10-1387" fmla="*/ 55138 w 5105629"/>
                    <a:gd name="connsiteY10-1388" fmla="*/ 3885968 h 4091143"/>
                    <a:gd name="connsiteX11-1389" fmla="*/ 172097 w 5105629"/>
                    <a:gd name="connsiteY11-1390" fmla="*/ 2801447 h 4091143"/>
                    <a:gd name="connsiteX12-1391" fmla="*/ 118934 w 5105629"/>
                    <a:gd name="connsiteY12-1392" fmla="*/ 1483010 h 4091143"/>
                    <a:gd name="connsiteX13-1393" fmla="*/ 44507 w 5105629"/>
                    <a:gd name="connsiteY13-1394" fmla="*/ 281531 h 4091143"/>
                    <a:gd name="connsiteX0-1395" fmla="*/ 44507 w 5105629"/>
                    <a:gd name="connsiteY0-1396" fmla="*/ 281531 h 4091143"/>
                    <a:gd name="connsiteX1-1397" fmla="*/ 1118394 w 5105629"/>
                    <a:gd name="connsiteY1-1398" fmla="*/ 47614 h 4091143"/>
                    <a:gd name="connsiteX2-1399" fmla="*/ 2287976 w 5105629"/>
                    <a:gd name="connsiteY2-1400" fmla="*/ 5084 h 4091143"/>
                    <a:gd name="connsiteX3-1401" fmla="*/ 3755269 w 5105629"/>
                    <a:gd name="connsiteY3-1402" fmla="*/ 122043 h 4091143"/>
                    <a:gd name="connsiteX4-1403" fmla="*/ 5105604 w 5105629"/>
                    <a:gd name="connsiteY4-1404" fmla="*/ 643038 h 4091143"/>
                    <a:gd name="connsiteX5-1405" fmla="*/ 5009912 w 5105629"/>
                    <a:gd name="connsiteY5-1406" fmla="*/ 1961474 h 4091143"/>
                    <a:gd name="connsiteX6-1407" fmla="*/ 5073706 w 5105629"/>
                    <a:gd name="connsiteY6-1408" fmla="*/ 3407503 h 4091143"/>
                    <a:gd name="connsiteX7-1409" fmla="*/ 4010451 w 5105629"/>
                    <a:gd name="connsiteY7-1410" fmla="*/ 3896600 h 4091143"/>
                    <a:gd name="connsiteX8-1411" fmla="*/ 2287978 w 5105629"/>
                    <a:gd name="connsiteY8-1412" fmla="*/ 4056088 h 4091143"/>
                    <a:gd name="connsiteX9-1413" fmla="*/ 1182190 w 5105629"/>
                    <a:gd name="connsiteY9-1414" fmla="*/ 4077353 h 4091143"/>
                    <a:gd name="connsiteX10-1415" fmla="*/ 55138 w 5105629"/>
                    <a:gd name="connsiteY10-1416" fmla="*/ 3885968 h 4091143"/>
                    <a:gd name="connsiteX11-1417" fmla="*/ 172097 w 5105629"/>
                    <a:gd name="connsiteY11-1418" fmla="*/ 2801447 h 4091143"/>
                    <a:gd name="connsiteX12-1419" fmla="*/ 118934 w 5105629"/>
                    <a:gd name="connsiteY12-1420" fmla="*/ 1483010 h 4091143"/>
                    <a:gd name="connsiteX13-1421" fmla="*/ 44507 w 5105629"/>
                    <a:gd name="connsiteY13-1422" fmla="*/ 281531 h 4091143"/>
                    <a:gd name="connsiteX0-1423" fmla="*/ 44507 w 5105629"/>
                    <a:gd name="connsiteY0-1424" fmla="*/ 281531 h 4090355"/>
                    <a:gd name="connsiteX1-1425" fmla="*/ 1118394 w 5105629"/>
                    <a:gd name="connsiteY1-1426" fmla="*/ 47614 h 4090355"/>
                    <a:gd name="connsiteX2-1427" fmla="*/ 2287976 w 5105629"/>
                    <a:gd name="connsiteY2-1428" fmla="*/ 5084 h 4090355"/>
                    <a:gd name="connsiteX3-1429" fmla="*/ 3755269 w 5105629"/>
                    <a:gd name="connsiteY3-1430" fmla="*/ 122043 h 4090355"/>
                    <a:gd name="connsiteX4-1431" fmla="*/ 5105604 w 5105629"/>
                    <a:gd name="connsiteY4-1432" fmla="*/ 643038 h 4090355"/>
                    <a:gd name="connsiteX5-1433" fmla="*/ 5009912 w 5105629"/>
                    <a:gd name="connsiteY5-1434" fmla="*/ 1961474 h 4090355"/>
                    <a:gd name="connsiteX6-1435" fmla="*/ 5073706 w 5105629"/>
                    <a:gd name="connsiteY6-1436" fmla="*/ 3407503 h 4090355"/>
                    <a:gd name="connsiteX7-1437" fmla="*/ 3787168 w 5105629"/>
                    <a:gd name="connsiteY7-1438" fmla="*/ 3917865 h 4090355"/>
                    <a:gd name="connsiteX8-1439" fmla="*/ 2287978 w 5105629"/>
                    <a:gd name="connsiteY8-1440" fmla="*/ 4056088 h 4090355"/>
                    <a:gd name="connsiteX9-1441" fmla="*/ 1182190 w 5105629"/>
                    <a:gd name="connsiteY9-1442" fmla="*/ 4077353 h 4090355"/>
                    <a:gd name="connsiteX10-1443" fmla="*/ 55138 w 5105629"/>
                    <a:gd name="connsiteY10-1444" fmla="*/ 3885968 h 4090355"/>
                    <a:gd name="connsiteX11-1445" fmla="*/ 172097 w 5105629"/>
                    <a:gd name="connsiteY11-1446" fmla="*/ 2801447 h 4090355"/>
                    <a:gd name="connsiteX12-1447" fmla="*/ 118934 w 5105629"/>
                    <a:gd name="connsiteY12-1448" fmla="*/ 1483010 h 4090355"/>
                    <a:gd name="connsiteX13-1449" fmla="*/ 44507 w 5105629"/>
                    <a:gd name="connsiteY13-1450" fmla="*/ 281531 h 4090355"/>
                    <a:gd name="connsiteX0-1451" fmla="*/ 44507 w 5105629"/>
                    <a:gd name="connsiteY0-1452" fmla="*/ 281531 h 4090355"/>
                    <a:gd name="connsiteX1-1453" fmla="*/ 1118394 w 5105629"/>
                    <a:gd name="connsiteY1-1454" fmla="*/ 47614 h 4090355"/>
                    <a:gd name="connsiteX2-1455" fmla="*/ 2287976 w 5105629"/>
                    <a:gd name="connsiteY2-1456" fmla="*/ 5084 h 4090355"/>
                    <a:gd name="connsiteX3-1457" fmla="*/ 3755269 w 5105629"/>
                    <a:gd name="connsiteY3-1458" fmla="*/ 122043 h 4090355"/>
                    <a:gd name="connsiteX4-1459" fmla="*/ 5105604 w 5105629"/>
                    <a:gd name="connsiteY4-1460" fmla="*/ 643038 h 4090355"/>
                    <a:gd name="connsiteX5-1461" fmla="*/ 5009912 w 5105629"/>
                    <a:gd name="connsiteY5-1462" fmla="*/ 1961474 h 4090355"/>
                    <a:gd name="connsiteX6-1463" fmla="*/ 5073706 w 5105629"/>
                    <a:gd name="connsiteY6-1464" fmla="*/ 3545726 h 4090355"/>
                    <a:gd name="connsiteX7-1465" fmla="*/ 3787168 w 5105629"/>
                    <a:gd name="connsiteY7-1466" fmla="*/ 3917865 h 4090355"/>
                    <a:gd name="connsiteX8-1467" fmla="*/ 2287978 w 5105629"/>
                    <a:gd name="connsiteY8-1468" fmla="*/ 4056088 h 4090355"/>
                    <a:gd name="connsiteX9-1469" fmla="*/ 1182190 w 5105629"/>
                    <a:gd name="connsiteY9-1470" fmla="*/ 4077353 h 4090355"/>
                    <a:gd name="connsiteX10-1471" fmla="*/ 55138 w 5105629"/>
                    <a:gd name="connsiteY10-1472" fmla="*/ 3885968 h 4090355"/>
                    <a:gd name="connsiteX11-1473" fmla="*/ 172097 w 5105629"/>
                    <a:gd name="connsiteY11-1474" fmla="*/ 2801447 h 4090355"/>
                    <a:gd name="connsiteX12-1475" fmla="*/ 118934 w 5105629"/>
                    <a:gd name="connsiteY12-1476" fmla="*/ 1483010 h 4090355"/>
                    <a:gd name="connsiteX13-1477" fmla="*/ 44507 w 5105629"/>
                    <a:gd name="connsiteY13-1478" fmla="*/ 281531 h 4090355"/>
                    <a:gd name="connsiteX0-1479" fmla="*/ 44507 w 5105629"/>
                    <a:gd name="connsiteY0-1480" fmla="*/ 281531 h 4090355"/>
                    <a:gd name="connsiteX1-1481" fmla="*/ 1118394 w 5105629"/>
                    <a:gd name="connsiteY1-1482" fmla="*/ 47614 h 4090355"/>
                    <a:gd name="connsiteX2-1483" fmla="*/ 2287976 w 5105629"/>
                    <a:gd name="connsiteY2-1484" fmla="*/ 5084 h 4090355"/>
                    <a:gd name="connsiteX3-1485" fmla="*/ 3755269 w 5105629"/>
                    <a:gd name="connsiteY3-1486" fmla="*/ 122043 h 4090355"/>
                    <a:gd name="connsiteX4-1487" fmla="*/ 5105604 w 5105629"/>
                    <a:gd name="connsiteY4-1488" fmla="*/ 643038 h 4090355"/>
                    <a:gd name="connsiteX5-1489" fmla="*/ 5009912 w 5105629"/>
                    <a:gd name="connsiteY5-1490" fmla="*/ 1961474 h 4090355"/>
                    <a:gd name="connsiteX6-1491" fmla="*/ 5073706 w 5105629"/>
                    <a:gd name="connsiteY6-1492" fmla="*/ 3577624 h 4090355"/>
                    <a:gd name="connsiteX7-1493" fmla="*/ 3787168 w 5105629"/>
                    <a:gd name="connsiteY7-1494" fmla="*/ 3917865 h 4090355"/>
                    <a:gd name="connsiteX8-1495" fmla="*/ 2287978 w 5105629"/>
                    <a:gd name="connsiteY8-1496" fmla="*/ 4056088 h 4090355"/>
                    <a:gd name="connsiteX9-1497" fmla="*/ 1182190 w 5105629"/>
                    <a:gd name="connsiteY9-1498" fmla="*/ 4077353 h 4090355"/>
                    <a:gd name="connsiteX10-1499" fmla="*/ 55138 w 5105629"/>
                    <a:gd name="connsiteY10-1500" fmla="*/ 3885968 h 4090355"/>
                    <a:gd name="connsiteX11-1501" fmla="*/ 172097 w 5105629"/>
                    <a:gd name="connsiteY11-1502" fmla="*/ 2801447 h 4090355"/>
                    <a:gd name="connsiteX12-1503" fmla="*/ 118934 w 5105629"/>
                    <a:gd name="connsiteY12-1504" fmla="*/ 1483010 h 4090355"/>
                    <a:gd name="connsiteX13-1505" fmla="*/ 44507 w 5105629"/>
                    <a:gd name="connsiteY13-1506" fmla="*/ 281531 h 4090355"/>
                    <a:gd name="connsiteX0-1507" fmla="*/ 44507 w 5283736"/>
                    <a:gd name="connsiteY0-1508" fmla="*/ 281531 h 4090355"/>
                    <a:gd name="connsiteX1-1509" fmla="*/ 1118394 w 5283736"/>
                    <a:gd name="connsiteY1-1510" fmla="*/ 47614 h 4090355"/>
                    <a:gd name="connsiteX2-1511" fmla="*/ 2287976 w 5283736"/>
                    <a:gd name="connsiteY2-1512" fmla="*/ 5084 h 4090355"/>
                    <a:gd name="connsiteX3-1513" fmla="*/ 3755269 w 5283736"/>
                    <a:gd name="connsiteY3-1514" fmla="*/ 122043 h 4090355"/>
                    <a:gd name="connsiteX4-1515" fmla="*/ 5105604 w 5283736"/>
                    <a:gd name="connsiteY4-1516" fmla="*/ 643038 h 4090355"/>
                    <a:gd name="connsiteX5-1517" fmla="*/ 5283622 w 5283736"/>
                    <a:gd name="connsiteY5-1518" fmla="*/ 1770088 h 4090355"/>
                    <a:gd name="connsiteX6-1519" fmla="*/ 5073706 w 5283736"/>
                    <a:gd name="connsiteY6-1520" fmla="*/ 3577624 h 4090355"/>
                    <a:gd name="connsiteX7-1521" fmla="*/ 3787168 w 5283736"/>
                    <a:gd name="connsiteY7-1522" fmla="*/ 3917865 h 4090355"/>
                    <a:gd name="connsiteX8-1523" fmla="*/ 2287978 w 5283736"/>
                    <a:gd name="connsiteY8-1524" fmla="*/ 4056088 h 4090355"/>
                    <a:gd name="connsiteX9-1525" fmla="*/ 1182190 w 5283736"/>
                    <a:gd name="connsiteY9-1526" fmla="*/ 4077353 h 4090355"/>
                    <a:gd name="connsiteX10-1527" fmla="*/ 55138 w 5283736"/>
                    <a:gd name="connsiteY10-1528" fmla="*/ 3885968 h 4090355"/>
                    <a:gd name="connsiteX11-1529" fmla="*/ 172097 w 5283736"/>
                    <a:gd name="connsiteY11-1530" fmla="*/ 2801447 h 4090355"/>
                    <a:gd name="connsiteX12-1531" fmla="*/ 118934 w 5283736"/>
                    <a:gd name="connsiteY12-1532" fmla="*/ 1483010 h 4090355"/>
                    <a:gd name="connsiteX13-1533" fmla="*/ 44507 w 5283736"/>
                    <a:gd name="connsiteY13-1534" fmla="*/ 281531 h 4090355"/>
                    <a:gd name="connsiteX0-1535" fmla="*/ 44507 w 5284400"/>
                    <a:gd name="connsiteY0-1536" fmla="*/ 281531 h 4090355"/>
                    <a:gd name="connsiteX1-1537" fmla="*/ 1118394 w 5284400"/>
                    <a:gd name="connsiteY1-1538" fmla="*/ 47614 h 4090355"/>
                    <a:gd name="connsiteX2-1539" fmla="*/ 2287976 w 5284400"/>
                    <a:gd name="connsiteY2-1540" fmla="*/ 5084 h 4090355"/>
                    <a:gd name="connsiteX3-1541" fmla="*/ 3755269 w 5284400"/>
                    <a:gd name="connsiteY3-1542" fmla="*/ 122043 h 4090355"/>
                    <a:gd name="connsiteX4-1543" fmla="*/ 5105604 w 5284400"/>
                    <a:gd name="connsiteY4-1544" fmla="*/ 643038 h 4090355"/>
                    <a:gd name="connsiteX5-1545" fmla="*/ 5143493 w 5284400"/>
                    <a:gd name="connsiteY5-1546" fmla="*/ 1195933 h 4090355"/>
                    <a:gd name="connsiteX6-1547" fmla="*/ 5283622 w 5284400"/>
                    <a:gd name="connsiteY6-1548" fmla="*/ 1770088 h 4090355"/>
                    <a:gd name="connsiteX7-1549" fmla="*/ 5073706 w 5284400"/>
                    <a:gd name="connsiteY7-1550" fmla="*/ 3577624 h 4090355"/>
                    <a:gd name="connsiteX8-1551" fmla="*/ 3787168 w 5284400"/>
                    <a:gd name="connsiteY8-1552" fmla="*/ 3917865 h 4090355"/>
                    <a:gd name="connsiteX9-1553" fmla="*/ 2287978 w 5284400"/>
                    <a:gd name="connsiteY9-1554" fmla="*/ 4056088 h 4090355"/>
                    <a:gd name="connsiteX10-1555" fmla="*/ 1182190 w 5284400"/>
                    <a:gd name="connsiteY10-1556" fmla="*/ 4077353 h 4090355"/>
                    <a:gd name="connsiteX11-1557" fmla="*/ 55138 w 5284400"/>
                    <a:gd name="connsiteY11-1558" fmla="*/ 3885968 h 4090355"/>
                    <a:gd name="connsiteX12-1559" fmla="*/ 172097 w 5284400"/>
                    <a:gd name="connsiteY12-1560" fmla="*/ 2801447 h 4090355"/>
                    <a:gd name="connsiteX13-1561" fmla="*/ 118934 w 5284400"/>
                    <a:gd name="connsiteY13-1562" fmla="*/ 1483010 h 4090355"/>
                    <a:gd name="connsiteX14-1563" fmla="*/ 44507 w 5284400"/>
                    <a:gd name="connsiteY14-1564" fmla="*/ 281531 h 4090355"/>
                    <a:gd name="connsiteX0-1565" fmla="*/ 44507 w 5305346"/>
                    <a:gd name="connsiteY0-1566" fmla="*/ 281531 h 4090355"/>
                    <a:gd name="connsiteX1-1567" fmla="*/ 1118394 w 5305346"/>
                    <a:gd name="connsiteY1-1568" fmla="*/ 47614 h 4090355"/>
                    <a:gd name="connsiteX2-1569" fmla="*/ 2287976 w 5305346"/>
                    <a:gd name="connsiteY2-1570" fmla="*/ 5084 h 4090355"/>
                    <a:gd name="connsiteX3-1571" fmla="*/ 3755269 w 5305346"/>
                    <a:gd name="connsiteY3-1572" fmla="*/ 122043 h 4090355"/>
                    <a:gd name="connsiteX4-1573" fmla="*/ 5105604 w 5305346"/>
                    <a:gd name="connsiteY4-1574" fmla="*/ 643038 h 4090355"/>
                    <a:gd name="connsiteX5-1575" fmla="*/ 5143493 w 5305346"/>
                    <a:gd name="connsiteY5-1576" fmla="*/ 1195933 h 4090355"/>
                    <a:gd name="connsiteX6-1577" fmla="*/ 5304676 w 5305346"/>
                    <a:gd name="connsiteY6-1578" fmla="*/ 2110330 h 4090355"/>
                    <a:gd name="connsiteX7-1579" fmla="*/ 5073706 w 5305346"/>
                    <a:gd name="connsiteY7-1580" fmla="*/ 3577624 h 4090355"/>
                    <a:gd name="connsiteX8-1581" fmla="*/ 3787168 w 5305346"/>
                    <a:gd name="connsiteY8-1582" fmla="*/ 3917865 h 4090355"/>
                    <a:gd name="connsiteX9-1583" fmla="*/ 2287978 w 5305346"/>
                    <a:gd name="connsiteY9-1584" fmla="*/ 4056088 h 4090355"/>
                    <a:gd name="connsiteX10-1585" fmla="*/ 1182190 w 5305346"/>
                    <a:gd name="connsiteY10-1586" fmla="*/ 4077353 h 4090355"/>
                    <a:gd name="connsiteX11-1587" fmla="*/ 55138 w 5305346"/>
                    <a:gd name="connsiteY11-1588" fmla="*/ 3885968 h 4090355"/>
                    <a:gd name="connsiteX12-1589" fmla="*/ 172097 w 5305346"/>
                    <a:gd name="connsiteY12-1590" fmla="*/ 2801447 h 4090355"/>
                    <a:gd name="connsiteX13-1591" fmla="*/ 118934 w 5305346"/>
                    <a:gd name="connsiteY13-1592" fmla="*/ 1483010 h 4090355"/>
                    <a:gd name="connsiteX14-1593" fmla="*/ 44507 w 5305346"/>
                    <a:gd name="connsiteY14-1594" fmla="*/ 281531 h 4090355"/>
                    <a:gd name="connsiteX0-1595" fmla="*/ 44507 w 5311338"/>
                    <a:gd name="connsiteY0-1596" fmla="*/ 281531 h 4090355"/>
                    <a:gd name="connsiteX1-1597" fmla="*/ 1118394 w 5311338"/>
                    <a:gd name="connsiteY1-1598" fmla="*/ 47614 h 4090355"/>
                    <a:gd name="connsiteX2-1599" fmla="*/ 2287976 w 5311338"/>
                    <a:gd name="connsiteY2-1600" fmla="*/ 5084 h 4090355"/>
                    <a:gd name="connsiteX3-1601" fmla="*/ 3755269 w 5311338"/>
                    <a:gd name="connsiteY3-1602" fmla="*/ 122043 h 4090355"/>
                    <a:gd name="connsiteX4-1603" fmla="*/ 5105604 w 5311338"/>
                    <a:gd name="connsiteY4-1604" fmla="*/ 643038 h 4090355"/>
                    <a:gd name="connsiteX5-1605" fmla="*/ 5238239 w 5311338"/>
                    <a:gd name="connsiteY5-1606" fmla="*/ 1397952 h 4090355"/>
                    <a:gd name="connsiteX6-1607" fmla="*/ 5304676 w 5311338"/>
                    <a:gd name="connsiteY6-1608" fmla="*/ 2110330 h 4090355"/>
                    <a:gd name="connsiteX7-1609" fmla="*/ 5073706 w 5311338"/>
                    <a:gd name="connsiteY7-1610" fmla="*/ 3577624 h 4090355"/>
                    <a:gd name="connsiteX8-1611" fmla="*/ 3787168 w 5311338"/>
                    <a:gd name="connsiteY8-1612" fmla="*/ 3917865 h 4090355"/>
                    <a:gd name="connsiteX9-1613" fmla="*/ 2287978 w 5311338"/>
                    <a:gd name="connsiteY9-1614" fmla="*/ 4056088 h 4090355"/>
                    <a:gd name="connsiteX10-1615" fmla="*/ 1182190 w 5311338"/>
                    <a:gd name="connsiteY10-1616" fmla="*/ 4077353 h 4090355"/>
                    <a:gd name="connsiteX11-1617" fmla="*/ 55138 w 5311338"/>
                    <a:gd name="connsiteY11-1618" fmla="*/ 3885968 h 4090355"/>
                    <a:gd name="connsiteX12-1619" fmla="*/ 172097 w 5311338"/>
                    <a:gd name="connsiteY12-1620" fmla="*/ 2801447 h 4090355"/>
                    <a:gd name="connsiteX13-1621" fmla="*/ 118934 w 5311338"/>
                    <a:gd name="connsiteY13-1622" fmla="*/ 1483010 h 4090355"/>
                    <a:gd name="connsiteX14-1623" fmla="*/ 44507 w 5311338"/>
                    <a:gd name="connsiteY14-1624" fmla="*/ 281531 h 4090355"/>
                    <a:gd name="connsiteX0-1625" fmla="*/ 44507 w 5311338"/>
                    <a:gd name="connsiteY0-1626" fmla="*/ 281531 h 4090355"/>
                    <a:gd name="connsiteX1-1627" fmla="*/ 1118394 w 5311338"/>
                    <a:gd name="connsiteY1-1628" fmla="*/ 47614 h 4090355"/>
                    <a:gd name="connsiteX2-1629" fmla="*/ 2287976 w 5311338"/>
                    <a:gd name="connsiteY2-1630" fmla="*/ 5084 h 4090355"/>
                    <a:gd name="connsiteX3-1631" fmla="*/ 3755269 w 5311338"/>
                    <a:gd name="connsiteY3-1632" fmla="*/ 122043 h 4090355"/>
                    <a:gd name="connsiteX4-1633" fmla="*/ 5158241 w 5311338"/>
                    <a:gd name="connsiteY4-1634" fmla="*/ 717466 h 4090355"/>
                    <a:gd name="connsiteX5-1635" fmla="*/ 5238239 w 5311338"/>
                    <a:gd name="connsiteY5-1636" fmla="*/ 1397952 h 4090355"/>
                    <a:gd name="connsiteX6-1637" fmla="*/ 5304676 w 5311338"/>
                    <a:gd name="connsiteY6-1638" fmla="*/ 2110330 h 4090355"/>
                    <a:gd name="connsiteX7-1639" fmla="*/ 5073706 w 5311338"/>
                    <a:gd name="connsiteY7-1640" fmla="*/ 3577624 h 4090355"/>
                    <a:gd name="connsiteX8-1641" fmla="*/ 3787168 w 5311338"/>
                    <a:gd name="connsiteY8-1642" fmla="*/ 3917865 h 4090355"/>
                    <a:gd name="connsiteX9-1643" fmla="*/ 2287978 w 5311338"/>
                    <a:gd name="connsiteY9-1644" fmla="*/ 4056088 h 4090355"/>
                    <a:gd name="connsiteX10-1645" fmla="*/ 1182190 w 5311338"/>
                    <a:gd name="connsiteY10-1646" fmla="*/ 4077353 h 4090355"/>
                    <a:gd name="connsiteX11-1647" fmla="*/ 55138 w 5311338"/>
                    <a:gd name="connsiteY11-1648" fmla="*/ 3885968 h 4090355"/>
                    <a:gd name="connsiteX12-1649" fmla="*/ 172097 w 5311338"/>
                    <a:gd name="connsiteY12-1650" fmla="*/ 2801447 h 4090355"/>
                    <a:gd name="connsiteX13-1651" fmla="*/ 118934 w 5311338"/>
                    <a:gd name="connsiteY13-1652" fmla="*/ 1483010 h 4090355"/>
                    <a:gd name="connsiteX14-1653" fmla="*/ 44507 w 5311338"/>
                    <a:gd name="connsiteY14-1654" fmla="*/ 281531 h 4090355"/>
                    <a:gd name="connsiteX0-1655" fmla="*/ 44507 w 5311338"/>
                    <a:gd name="connsiteY0-1656" fmla="*/ 281531 h 4090355"/>
                    <a:gd name="connsiteX1-1657" fmla="*/ 1118394 w 5311338"/>
                    <a:gd name="connsiteY1-1658" fmla="*/ 47614 h 4090355"/>
                    <a:gd name="connsiteX2-1659" fmla="*/ 2287976 w 5311338"/>
                    <a:gd name="connsiteY2-1660" fmla="*/ 5084 h 4090355"/>
                    <a:gd name="connsiteX3-1661" fmla="*/ 3755269 w 5311338"/>
                    <a:gd name="connsiteY3-1662" fmla="*/ 122043 h 4090355"/>
                    <a:gd name="connsiteX4-1663" fmla="*/ 5158241 w 5311338"/>
                    <a:gd name="connsiteY4-1664" fmla="*/ 717466 h 4090355"/>
                    <a:gd name="connsiteX5-1665" fmla="*/ 5238239 w 5311338"/>
                    <a:gd name="connsiteY5-1666" fmla="*/ 1397952 h 4090355"/>
                    <a:gd name="connsiteX6-1667" fmla="*/ 5304676 w 5311338"/>
                    <a:gd name="connsiteY6-1668" fmla="*/ 2110330 h 4090355"/>
                    <a:gd name="connsiteX7-1669" fmla="*/ 5073706 w 5311338"/>
                    <a:gd name="connsiteY7-1670" fmla="*/ 3577624 h 4090355"/>
                    <a:gd name="connsiteX8-1671" fmla="*/ 3787168 w 5311338"/>
                    <a:gd name="connsiteY8-1672" fmla="*/ 3917865 h 4090355"/>
                    <a:gd name="connsiteX9-1673" fmla="*/ 2287978 w 5311338"/>
                    <a:gd name="connsiteY9-1674" fmla="*/ 4056088 h 4090355"/>
                    <a:gd name="connsiteX10-1675" fmla="*/ 1182190 w 5311338"/>
                    <a:gd name="connsiteY10-1676" fmla="*/ 4077353 h 4090355"/>
                    <a:gd name="connsiteX11-1677" fmla="*/ 55138 w 5311338"/>
                    <a:gd name="connsiteY11-1678" fmla="*/ 3885968 h 4090355"/>
                    <a:gd name="connsiteX12-1679" fmla="*/ 172097 w 5311338"/>
                    <a:gd name="connsiteY12-1680" fmla="*/ 2801447 h 4090355"/>
                    <a:gd name="connsiteX13-1681" fmla="*/ 118934 w 5311338"/>
                    <a:gd name="connsiteY13-1682" fmla="*/ 1483010 h 4090355"/>
                    <a:gd name="connsiteX14-1683" fmla="*/ 44507 w 5311338"/>
                    <a:gd name="connsiteY14-1684" fmla="*/ 281531 h 4090355"/>
                    <a:gd name="connsiteX0-1685" fmla="*/ 44507 w 5311338"/>
                    <a:gd name="connsiteY0-1686" fmla="*/ 281531 h 4090355"/>
                    <a:gd name="connsiteX1-1687" fmla="*/ 1118394 w 5311338"/>
                    <a:gd name="connsiteY1-1688" fmla="*/ 47614 h 4090355"/>
                    <a:gd name="connsiteX2-1689" fmla="*/ 2287976 w 5311338"/>
                    <a:gd name="connsiteY2-1690" fmla="*/ 5084 h 4090355"/>
                    <a:gd name="connsiteX3-1691" fmla="*/ 3755269 w 5311338"/>
                    <a:gd name="connsiteY3-1692" fmla="*/ 122043 h 4090355"/>
                    <a:gd name="connsiteX4-1693" fmla="*/ 5158241 w 5311338"/>
                    <a:gd name="connsiteY4-1694" fmla="*/ 717466 h 4090355"/>
                    <a:gd name="connsiteX5-1695" fmla="*/ 5238239 w 5311338"/>
                    <a:gd name="connsiteY5-1696" fmla="*/ 1397952 h 4090355"/>
                    <a:gd name="connsiteX6-1697" fmla="*/ 5304676 w 5311338"/>
                    <a:gd name="connsiteY6-1698" fmla="*/ 2110330 h 4090355"/>
                    <a:gd name="connsiteX7-1699" fmla="*/ 5073706 w 5311338"/>
                    <a:gd name="connsiteY7-1700" fmla="*/ 3577624 h 4090355"/>
                    <a:gd name="connsiteX8-1701" fmla="*/ 3787168 w 5311338"/>
                    <a:gd name="connsiteY8-1702" fmla="*/ 3917865 h 4090355"/>
                    <a:gd name="connsiteX9-1703" fmla="*/ 2287978 w 5311338"/>
                    <a:gd name="connsiteY9-1704" fmla="*/ 4056088 h 4090355"/>
                    <a:gd name="connsiteX10-1705" fmla="*/ 1182190 w 5311338"/>
                    <a:gd name="connsiteY10-1706" fmla="*/ 4077353 h 4090355"/>
                    <a:gd name="connsiteX11-1707" fmla="*/ 55138 w 5311338"/>
                    <a:gd name="connsiteY11-1708" fmla="*/ 3885968 h 4090355"/>
                    <a:gd name="connsiteX12-1709" fmla="*/ 172097 w 5311338"/>
                    <a:gd name="connsiteY12-1710" fmla="*/ 2801447 h 4090355"/>
                    <a:gd name="connsiteX13-1711" fmla="*/ 118934 w 5311338"/>
                    <a:gd name="connsiteY13-1712" fmla="*/ 1483010 h 4090355"/>
                    <a:gd name="connsiteX14-1713" fmla="*/ 44507 w 5311338"/>
                    <a:gd name="connsiteY14-1714" fmla="*/ 281531 h 4090355"/>
                    <a:gd name="connsiteX0-1715" fmla="*/ 44507 w 5308999"/>
                    <a:gd name="connsiteY0-1716" fmla="*/ 281531 h 4090355"/>
                    <a:gd name="connsiteX1-1717" fmla="*/ 1118394 w 5308999"/>
                    <a:gd name="connsiteY1-1718" fmla="*/ 47614 h 4090355"/>
                    <a:gd name="connsiteX2-1719" fmla="*/ 2287976 w 5308999"/>
                    <a:gd name="connsiteY2-1720" fmla="*/ 5084 h 4090355"/>
                    <a:gd name="connsiteX3-1721" fmla="*/ 3755269 w 5308999"/>
                    <a:gd name="connsiteY3-1722" fmla="*/ 122043 h 4090355"/>
                    <a:gd name="connsiteX4-1723" fmla="*/ 5158241 w 5308999"/>
                    <a:gd name="connsiteY4-1724" fmla="*/ 717466 h 4090355"/>
                    <a:gd name="connsiteX5-1725" fmla="*/ 5217185 w 5308999"/>
                    <a:gd name="connsiteY5-1726" fmla="*/ 1663766 h 4090355"/>
                    <a:gd name="connsiteX6-1727" fmla="*/ 5304676 w 5308999"/>
                    <a:gd name="connsiteY6-1728" fmla="*/ 2110330 h 4090355"/>
                    <a:gd name="connsiteX7-1729" fmla="*/ 5073706 w 5308999"/>
                    <a:gd name="connsiteY7-1730" fmla="*/ 3577624 h 4090355"/>
                    <a:gd name="connsiteX8-1731" fmla="*/ 3787168 w 5308999"/>
                    <a:gd name="connsiteY8-1732" fmla="*/ 3917865 h 4090355"/>
                    <a:gd name="connsiteX9-1733" fmla="*/ 2287978 w 5308999"/>
                    <a:gd name="connsiteY9-1734" fmla="*/ 4056088 h 4090355"/>
                    <a:gd name="connsiteX10-1735" fmla="*/ 1182190 w 5308999"/>
                    <a:gd name="connsiteY10-1736" fmla="*/ 4077353 h 4090355"/>
                    <a:gd name="connsiteX11-1737" fmla="*/ 55138 w 5308999"/>
                    <a:gd name="connsiteY11-1738" fmla="*/ 3885968 h 4090355"/>
                    <a:gd name="connsiteX12-1739" fmla="*/ 172097 w 5308999"/>
                    <a:gd name="connsiteY12-1740" fmla="*/ 2801447 h 4090355"/>
                    <a:gd name="connsiteX13-1741" fmla="*/ 118934 w 5308999"/>
                    <a:gd name="connsiteY13-1742" fmla="*/ 1483010 h 4090355"/>
                    <a:gd name="connsiteX14-1743" fmla="*/ 44507 w 5308999"/>
                    <a:gd name="connsiteY14-1744" fmla="*/ 281531 h 4090355"/>
                    <a:gd name="connsiteX0-1745" fmla="*/ 44507 w 5223945"/>
                    <a:gd name="connsiteY0-1746" fmla="*/ 281531 h 4090355"/>
                    <a:gd name="connsiteX1-1747" fmla="*/ 1118394 w 5223945"/>
                    <a:gd name="connsiteY1-1748" fmla="*/ 47614 h 4090355"/>
                    <a:gd name="connsiteX2-1749" fmla="*/ 2287976 w 5223945"/>
                    <a:gd name="connsiteY2-1750" fmla="*/ 5084 h 4090355"/>
                    <a:gd name="connsiteX3-1751" fmla="*/ 3755269 w 5223945"/>
                    <a:gd name="connsiteY3-1752" fmla="*/ 122043 h 4090355"/>
                    <a:gd name="connsiteX4-1753" fmla="*/ 5158241 w 5223945"/>
                    <a:gd name="connsiteY4-1754" fmla="*/ 717466 h 4090355"/>
                    <a:gd name="connsiteX5-1755" fmla="*/ 5217185 w 5223945"/>
                    <a:gd name="connsiteY5-1756" fmla="*/ 1663766 h 4090355"/>
                    <a:gd name="connsiteX6-1757" fmla="*/ 5146767 w 5223945"/>
                    <a:gd name="connsiteY6-1758" fmla="*/ 2546265 h 4090355"/>
                    <a:gd name="connsiteX7-1759" fmla="*/ 5073706 w 5223945"/>
                    <a:gd name="connsiteY7-1760" fmla="*/ 3577624 h 4090355"/>
                    <a:gd name="connsiteX8-1761" fmla="*/ 3787168 w 5223945"/>
                    <a:gd name="connsiteY8-1762" fmla="*/ 3917865 h 4090355"/>
                    <a:gd name="connsiteX9-1763" fmla="*/ 2287978 w 5223945"/>
                    <a:gd name="connsiteY9-1764" fmla="*/ 4056088 h 4090355"/>
                    <a:gd name="connsiteX10-1765" fmla="*/ 1182190 w 5223945"/>
                    <a:gd name="connsiteY10-1766" fmla="*/ 4077353 h 4090355"/>
                    <a:gd name="connsiteX11-1767" fmla="*/ 55138 w 5223945"/>
                    <a:gd name="connsiteY11-1768" fmla="*/ 3885968 h 4090355"/>
                    <a:gd name="connsiteX12-1769" fmla="*/ 172097 w 5223945"/>
                    <a:gd name="connsiteY12-1770" fmla="*/ 2801447 h 4090355"/>
                    <a:gd name="connsiteX13-1771" fmla="*/ 118934 w 5223945"/>
                    <a:gd name="connsiteY13-1772" fmla="*/ 1483010 h 4090355"/>
                    <a:gd name="connsiteX14-1773" fmla="*/ 44507 w 5223945"/>
                    <a:gd name="connsiteY14-1774" fmla="*/ 281531 h 4090355"/>
                    <a:gd name="connsiteX0-1775" fmla="*/ 44507 w 5230888"/>
                    <a:gd name="connsiteY0-1776" fmla="*/ 281531 h 4090355"/>
                    <a:gd name="connsiteX1-1777" fmla="*/ 1118394 w 5230888"/>
                    <a:gd name="connsiteY1-1778" fmla="*/ 47614 h 4090355"/>
                    <a:gd name="connsiteX2-1779" fmla="*/ 2287976 w 5230888"/>
                    <a:gd name="connsiteY2-1780" fmla="*/ 5084 h 4090355"/>
                    <a:gd name="connsiteX3-1781" fmla="*/ 3755269 w 5230888"/>
                    <a:gd name="connsiteY3-1782" fmla="*/ 122043 h 4090355"/>
                    <a:gd name="connsiteX4-1783" fmla="*/ 5158241 w 5230888"/>
                    <a:gd name="connsiteY4-1784" fmla="*/ 717466 h 4090355"/>
                    <a:gd name="connsiteX5-1785" fmla="*/ 5217185 w 5230888"/>
                    <a:gd name="connsiteY5-1786" fmla="*/ 1663766 h 4090355"/>
                    <a:gd name="connsiteX6-1787" fmla="*/ 5227710 w 5230888"/>
                    <a:gd name="connsiteY6-1788" fmla="*/ 2503737 h 4090355"/>
                    <a:gd name="connsiteX7-1789" fmla="*/ 5146767 w 5230888"/>
                    <a:gd name="connsiteY7-1790" fmla="*/ 2546265 h 4090355"/>
                    <a:gd name="connsiteX8-1791" fmla="*/ 5073706 w 5230888"/>
                    <a:gd name="connsiteY8-1792" fmla="*/ 3577624 h 4090355"/>
                    <a:gd name="connsiteX9-1793" fmla="*/ 3787168 w 5230888"/>
                    <a:gd name="connsiteY9-1794" fmla="*/ 3917865 h 4090355"/>
                    <a:gd name="connsiteX10-1795" fmla="*/ 2287978 w 5230888"/>
                    <a:gd name="connsiteY10-1796" fmla="*/ 4056088 h 4090355"/>
                    <a:gd name="connsiteX11-1797" fmla="*/ 1182190 w 5230888"/>
                    <a:gd name="connsiteY11-1798" fmla="*/ 4077353 h 4090355"/>
                    <a:gd name="connsiteX12-1799" fmla="*/ 55138 w 5230888"/>
                    <a:gd name="connsiteY12-1800" fmla="*/ 3885968 h 4090355"/>
                    <a:gd name="connsiteX13-1801" fmla="*/ 172097 w 5230888"/>
                    <a:gd name="connsiteY13-1802" fmla="*/ 2801447 h 4090355"/>
                    <a:gd name="connsiteX14-1803" fmla="*/ 118934 w 5230888"/>
                    <a:gd name="connsiteY14-1804" fmla="*/ 1483010 h 4090355"/>
                    <a:gd name="connsiteX15-1805" fmla="*/ 44507 w 5230888"/>
                    <a:gd name="connsiteY15-1806" fmla="*/ 281531 h 4090355"/>
                    <a:gd name="connsiteX0-1807" fmla="*/ 44507 w 5232421"/>
                    <a:gd name="connsiteY0-1808" fmla="*/ 281531 h 4090355"/>
                    <a:gd name="connsiteX1-1809" fmla="*/ 1118394 w 5232421"/>
                    <a:gd name="connsiteY1-1810" fmla="*/ 47614 h 4090355"/>
                    <a:gd name="connsiteX2-1811" fmla="*/ 2287976 w 5232421"/>
                    <a:gd name="connsiteY2-1812" fmla="*/ 5084 h 4090355"/>
                    <a:gd name="connsiteX3-1813" fmla="*/ 3755269 w 5232421"/>
                    <a:gd name="connsiteY3-1814" fmla="*/ 122043 h 4090355"/>
                    <a:gd name="connsiteX4-1815" fmla="*/ 5158241 w 5232421"/>
                    <a:gd name="connsiteY4-1816" fmla="*/ 717466 h 4090355"/>
                    <a:gd name="connsiteX5-1817" fmla="*/ 5227713 w 5232421"/>
                    <a:gd name="connsiteY5-1818" fmla="*/ 1536175 h 4090355"/>
                    <a:gd name="connsiteX6-1819" fmla="*/ 5227710 w 5232421"/>
                    <a:gd name="connsiteY6-1820" fmla="*/ 2503737 h 4090355"/>
                    <a:gd name="connsiteX7-1821" fmla="*/ 5146767 w 5232421"/>
                    <a:gd name="connsiteY7-1822" fmla="*/ 2546265 h 4090355"/>
                    <a:gd name="connsiteX8-1823" fmla="*/ 5073706 w 5232421"/>
                    <a:gd name="connsiteY8-1824" fmla="*/ 3577624 h 4090355"/>
                    <a:gd name="connsiteX9-1825" fmla="*/ 3787168 w 5232421"/>
                    <a:gd name="connsiteY9-1826" fmla="*/ 3917865 h 4090355"/>
                    <a:gd name="connsiteX10-1827" fmla="*/ 2287978 w 5232421"/>
                    <a:gd name="connsiteY10-1828" fmla="*/ 4056088 h 4090355"/>
                    <a:gd name="connsiteX11-1829" fmla="*/ 1182190 w 5232421"/>
                    <a:gd name="connsiteY11-1830" fmla="*/ 4077353 h 4090355"/>
                    <a:gd name="connsiteX12-1831" fmla="*/ 55138 w 5232421"/>
                    <a:gd name="connsiteY12-1832" fmla="*/ 3885968 h 4090355"/>
                    <a:gd name="connsiteX13-1833" fmla="*/ 172097 w 5232421"/>
                    <a:gd name="connsiteY13-1834" fmla="*/ 2801447 h 4090355"/>
                    <a:gd name="connsiteX14-1835" fmla="*/ 118934 w 5232421"/>
                    <a:gd name="connsiteY14-1836" fmla="*/ 1483010 h 4090355"/>
                    <a:gd name="connsiteX15-1837" fmla="*/ 44507 w 5232421"/>
                    <a:gd name="connsiteY15-1838" fmla="*/ 281531 h 4090355"/>
                    <a:gd name="connsiteX0-1839" fmla="*/ 44507 w 5232421"/>
                    <a:gd name="connsiteY0-1840" fmla="*/ 281531 h 4090355"/>
                    <a:gd name="connsiteX1-1841" fmla="*/ 1118394 w 5232421"/>
                    <a:gd name="connsiteY1-1842" fmla="*/ 47614 h 4090355"/>
                    <a:gd name="connsiteX2-1843" fmla="*/ 2287976 w 5232421"/>
                    <a:gd name="connsiteY2-1844" fmla="*/ 5084 h 4090355"/>
                    <a:gd name="connsiteX3-1845" fmla="*/ 3755269 w 5232421"/>
                    <a:gd name="connsiteY3-1846" fmla="*/ 122043 h 4090355"/>
                    <a:gd name="connsiteX4-1847" fmla="*/ 5158241 w 5232421"/>
                    <a:gd name="connsiteY4-1848" fmla="*/ 717466 h 4090355"/>
                    <a:gd name="connsiteX5-1849" fmla="*/ 5227713 w 5232421"/>
                    <a:gd name="connsiteY5-1850" fmla="*/ 1536175 h 4090355"/>
                    <a:gd name="connsiteX6-1851" fmla="*/ 5227710 w 5232421"/>
                    <a:gd name="connsiteY6-1852" fmla="*/ 2503737 h 4090355"/>
                    <a:gd name="connsiteX7-1853" fmla="*/ 5146767 w 5232421"/>
                    <a:gd name="connsiteY7-1854" fmla="*/ 2546265 h 4090355"/>
                    <a:gd name="connsiteX8-1855" fmla="*/ 5073706 w 5232421"/>
                    <a:gd name="connsiteY8-1856" fmla="*/ 3577624 h 4090355"/>
                    <a:gd name="connsiteX9-1857" fmla="*/ 3787168 w 5232421"/>
                    <a:gd name="connsiteY9-1858" fmla="*/ 3917865 h 4090355"/>
                    <a:gd name="connsiteX10-1859" fmla="*/ 2287978 w 5232421"/>
                    <a:gd name="connsiteY10-1860" fmla="*/ 4056088 h 4090355"/>
                    <a:gd name="connsiteX11-1861" fmla="*/ 1182190 w 5232421"/>
                    <a:gd name="connsiteY11-1862" fmla="*/ 4077353 h 4090355"/>
                    <a:gd name="connsiteX12-1863" fmla="*/ 55138 w 5232421"/>
                    <a:gd name="connsiteY12-1864" fmla="*/ 3885968 h 4090355"/>
                    <a:gd name="connsiteX13-1865" fmla="*/ 172097 w 5232421"/>
                    <a:gd name="connsiteY13-1866" fmla="*/ 2801447 h 4090355"/>
                    <a:gd name="connsiteX14-1867" fmla="*/ 118934 w 5232421"/>
                    <a:gd name="connsiteY14-1868" fmla="*/ 1483010 h 4090355"/>
                    <a:gd name="connsiteX15-1869" fmla="*/ 44507 w 5232421"/>
                    <a:gd name="connsiteY15-1870" fmla="*/ 281531 h 4090355"/>
                    <a:gd name="connsiteX0-1871" fmla="*/ 44507 w 5228922"/>
                    <a:gd name="connsiteY0-1872" fmla="*/ 281531 h 4090355"/>
                    <a:gd name="connsiteX1-1873" fmla="*/ 1118394 w 5228922"/>
                    <a:gd name="connsiteY1-1874" fmla="*/ 47614 h 4090355"/>
                    <a:gd name="connsiteX2-1875" fmla="*/ 2287976 w 5228922"/>
                    <a:gd name="connsiteY2-1876" fmla="*/ 5084 h 4090355"/>
                    <a:gd name="connsiteX3-1877" fmla="*/ 3755269 w 5228922"/>
                    <a:gd name="connsiteY3-1878" fmla="*/ 122043 h 4090355"/>
                    <a:gd name="connsiteX4-1879" fmla="*/ 5158241 w 5228922"/>
                    <a:gd name="connsiteY4-1880" fmla="*/ 717466 h 4090355"/>
                    <a:gd name="connsiteX5-1881" fmla="*/ 5164549 w 5228922"/>
                    <a:gd name="connsiteY5-1882" fmla="*/ 1536175 h 4090355"/>
                    <a:gd name="connsiteX6-1883" fmla="*/ 5227710 w 5228922"/>
                    <a:gd name="connsiteY6-1884" fmla="*/ 2503737 h 4090355"/>
                    <a:gd name="connsiteX7-1885" fmla="*/ 5146767 w 5228922"/>
                    <a:gd name="connsiteY7-1886" fmla="*/ 2546265 h 4090355"/>
                    <a:gd name="connsiteX8-1887" fmla="*/ 5073706 w 5228922"/>
                    <a:gd name="connsiteY8-1888" fmla="*/ 3577624 h 4090355"/>
                    <a:gd name="connsiteX9-1889" fmla="*/ 3787168 w 5228922"/>
                    <a:gd name="connsiteY9-1890" fmla="*/ 3917865 h 4090355"/>
                    <a:gd name="connsiteX10-1891" fmla="*/ 2287978 w 5228922"/>
                    <a:gd name="connsiteY10-1892" fmla="*/ 4056088 h 4090355"/>
                    <a:gd name="connsiteX11-1893" fmla="*/ 1182190 w 5228922"/>
                    <a:gd name="connsiteY11-1894" fmla="*/ 4077353 h 4090355"/>
                    <a:gd name="connsiteX12-1895" fmla="*/ 55138 w 5228922"/>
                    <a:gd name="connsiteY12-1896" fmla="*/ 3885968 h 4090355"/>
                    <a:gd name="connsiteX13-1897" fmla="*/ 172097 w 5228922"/>
                    <a:gd name="connsiteY13-1898" fmla="*/ 2801447 h 4090355"/>
                    <a:gd name="connsiteX14-1899" fmla="*/ 118934 w 5228922"/>
                    <a:gd name="connsiteY14-1900" fmla="*/ 1483010 h 4090355"/>
                    <a:gd name="connsiteX15-1901" fmla="*/ 44507 w 5228922"/>
                    <a:gd name="connsiteY15-1902" fmla="*/ 281531 h 4090355"/>
                    <a:gd name="connsiteX0-1903" fmla="*/ 44507 w 5228922"/>
                    <a:gd name="connsiteY0-1904" fmla="*/ 281531 h 4090355"/>
                    <a:gd name="connsiteX1-1905" fmla="*/ 1118394 w 5228922"/>
                    <a:gd name="connsiteY1-1906" fmla="*/ 47614 h 4090355"/>
                    <a:gd name="connsiteX2-1907" fmla="*/ 2287976 w 5228922"/>
                    <a:gd name="connsiteY2-1908" fmla="*/ 5084 h 4090355"/>
                    <a:gd name="connsiteX3-1909" fmla="*/ 3755269 w 5228922"/>
                    <a:gd name="connsiteY3-1910" fmla="*/ 122043 h 4090355"/>
                    <a:gd name="connsiteX4-1911" fmla="*/ 5158241 w 5228922"/>
                    <a:gd name="connsiteY4-1912" fmla="*/ 717466 h 4090355"/>
                    <a:gd name="connsiteX5-1913" fmla="*/ 5164549 w 5228922"/>
                    <a:gd name="connsiteY5-1914" fmla="*/ 1536175 h 4090355"/>
                    <a:gd name="connsiteX6-1915" fmla="*/ 5227710 w 5228922"/>
                    <a:gd name="connsiteY6-1916" fmla="*/ 2503737 h 4090355"/>
                    <a:gd name="connsiteX7-1917" fmla="*/ 5146768 w 5228922"/>
                    <a:gd name="connsiteY7-1918" fmla="*/ 3194852 h 4090355"/>
                    <a:gd name="connsiteX8-1919" fmla="*/ 5073706 w 5228922"/>
                    <a:gd name="connsiteY8-1920" fmla="*/ 3577624 h 4090355"/>
                    <a:gd name="connsiteX9-1921" fmla="*/ 3787168 w 5228922"/>
                    <a:gd name="connsiteY9-1922" fmla="*/ 3917865 h 4090355"/>
                    <a:gd name="connsiteX10-1923" fmla="*/ 2287978 w 5228922"/>
                    <a:gd name="connsiteY10-1924" fmla="*/ 4056088 h 4090355"/>
                    <a:gd name="connsiteX11-1925" fmla="*/ 1182190 w 5228922"/>
                    <a:gd name="connsiteY11-1926" fmla="*/ 4077353 h 4090355"/>
                    <a:gd name="connsiteX12-1927" fmla="*/ 55138 w 5228922"/>
                    <a:gd name="connsiteY12-1928" fmla="*/ 3885968 h 4090355"/>
                    <a:gd name="connsiteX13-1929" fmla="*/ 172097 w 5228922"/>
                    <a:gd name="connsiteY13-1930" fmla="*/ 2801447 h 4090355"/>
                    <a:gd name="connsiteX14-1931" fmla="*/ 118934 w 5228922"/>
                    <a:gd name="connsiteY14-1932" fmla="*/ 1483010 h 4090355"/>
                    <a:gd name="connsiteX15-1933" fmla="*/ 44507 w 5228922"/>
                    <a:gd name="connsiteY15-1934" fmla="*/ 281531 h 4090355"/>
                    <a:gd name="connsiteX0-1935" fmla="*/ 44507 w 5178251"/>
                    <a:gd name="connsiteY0-1936" fmla="*/ 281531 h 4090355"/>
                    <a:gd name="connsiteX1-1937" fmla="*/ 1118394 w 5178251"/>
                    <a:gd name="connsiteY1-1938" fmla="*/ 47614 h 4090355"/>
                    <a:gd name="connsiteX2-1939" fmla="*/ 2287976 w 5178251"/>
                    <a:gd name="connsiteY2-1940" fmla="*/ 5084 h 4090355"/>
                    <a:gd name="connsiteX3-1941" fmla="*/ 3755269 w 5178251"/>
                    <a:gd name="connsiteY3-1942" fmla="*/ 122043 h 4090355"/>
                    <a:gd name="connsiteX4-1943" fmla="*/ 5158241 w 5178251"/>
                    <a:gd name="connsiteY4-1944" fmla="*/ 717466 h 4090355"/>
                    <a:gd name="connsiteX5-1945" fmla="*/ 5164549 w 5178251"/>
                    <a:gd name="connsiteY5-1946" fmla="*/ 1536175 h 4090355"/>
                    <a:gd name="connsiteX6-1947" fmla="*/ 5175073 w 5178251"/>
                    <a:gd name="connsiteY6-1948" fmla="*/ 2386779 h 4090355"/>
                    <a:gd name="connsiteX7-1949" fmla="*/ 5146768 w 5178251"/>
                    <a:gd name="connsiteY7-1950" fmla="*/ 3194852 h 4090355"/>
                    <a:gd name="connsiteX8-1951" fmla="*/ 5073706 w 5178251"/>
                    <a:gd name="connsiteY8-1952" fmla="*/ 3577624 h 4090355"/>
                    <a:gd name="connsiteX9-1953" fmla="*/ 3787168 w 5178251"/>
                    <a:gd name="connsiteY9-1954" fmla="*/ 3917865 h 4090355"/>
                    <a:gd name="connsiteX10-1955" fmla="*/ 2287978 w 5178251"/>
                    <a:gd name="connsiteY10-1956" fmla="*/ 4056088 h 4090355"/>
                    <a:gd name="connsiteX11-1957" fmla="*/ 1182190 w 5178251"/>
                    <a:gd name="connsiteY11-1958" fmla="*/ 4077353 h 4090355"/>
                    <a:gd name="connsiteX12-1959" fmla="*/ 55138 w 5178251"/>
                    <a:gd name="connsiteY12-1960" fmla="*/ 3885968 h 4090355"/>
                    <a:gd name="connsiteX13-1961" fmla="*/ 172097 w 5178251"/>
                    <a:gd name="connsiteY13-1962" fmla="*/ 2801447 h 4090355"/>
                    <a:gd name="connsiteX14-1963" fmla="*/ 118934 w 5178251"/>
                    <a:gd name="connsiteY14-1964" fmla="*/ 1483010 h 4090355"/>
                    <a:gd name="connsiteX15-1965" fmla="*/ 44507 w 5178251"/>
                    <a:gd name="connsiteY15-1966" fmla="*/ 281531 h 4090355"/>
                    <a:gd name="connsiteX0-1967" fmla="*/ 44507 w 5175073"/>
                    <a:gd name="connsiteY0-1968" fmla="*/ 281531 h 4090355"/>
                    <a:gd name="connsiteX1-1969" fmla="*/ 1118394 w 5175073"/>
                    <a:gd name="connsiteY1-1970" fmla="*/ 47614 h 4090355"/>
                    <a:gd name="connsiteX2-1971" fmla="*/ 2287976 w 5175073"/>
                    <a:gd name="connsiteY2-1972" fmla="*/ 5084 h 4090355"/>
                    <a:gd name="connsiteX3-1973" fmla="*/ 3755269 w 5175073"/>
                    <a:gd name="connsiteY3-1974" fmla="*/ 122043 h 4090355"/>
                    <a:gd name="connsiteX4-1975" fmla="*/ 5158241 w 5175073"/>
                    <a:gd name="connsiteY4-1976" fmla="*/ 717466 h 4090355"/>
                    <a:gd name="connsiteX5-1977" fmla="*/ 5164549 w 5175073"/>
                    <a:gd name="connsiteY5-1978" fmla="*/ 1536175 h 4090355"/>
                    <a:gd name="connsiteX6-1979" fmla="*/ 5175073 w 5175073"/>
                    <a:gd name="connsiteY6-1980" fmla="*/ 2386779 h 4090355"/>
                    <a:gd name="connsiteX7-1981" fmla="*/ 5146768 w 5175073"/>
                    <a:gd name="connsiteY7-1982" fmla="*/ 3194852 h 4090355"/>
                    <a:gd name="connsiteX8-1983" fmla="*/ 5073706 w 5175073"/>
                    <a:gd name="connsiteY8-1984" fmla="*/ 3577624 h 4090355"/>
                    <a:gd name="connsiteX9-1985" fmla="*/ 3787168 w 5175073"/>
                    <a:gd name="connsiteY9-1986" fmla="*/ 3917865 h 4090355"/>
                    <a:gd name="connsiteX10-1987" fmla="*/ 2287978 w 5175073"/>
                    <a:gd name="connsiteY10-1988" fmla="*/ 4056088 h 4090355"/>
                    <a:gd name="connsiteX11-1989" fmla="*/ 1182190 w 5175073"/>
                    <a:gd name="connsiteY11-1990" fmla="*/ 4077353 h 4090355"/>
                    <a:gd name="connsiteX12-1991" fmla="*/ 55138 w 5175073"/>
                    <a:gd name="connsiteY12-1992" fmla="*/ 3885968 h 4090355"/>
                    <a:gd name="connsiteX13-1993" fmla="*/ 172097 w 5175073"/>
                    <a:gd name="connsiteY13-1994" fmla="*/ 2801447 h 4090355"/>
                    <a:gd name="connsiteX14-1995" fmla="*/ 118934 w 5175073"/>
                    <a:gd name="connsiteY14-1996" fmla="*/ 1483010 h 4090355"/>
                    <a:gd name="connsiteX15-1997" fmla="*/ 44507 w 5175073"/>
                    <a:gd name="connsiteY15-1998" fmla="*/ 281531 h 4090355"/>
                    <a:gd name="connsiteX0-1999" fmla="*/ 44507 w 5175073"/>
                    <a:gd name="connsiteY0-2000" fmla="*/ 281531 h 4090355"/>
                    <a:gd name="connsiteX1-2001" fmla="*/ 1118394 w 5175073"/>
                    <a:gd name="connsiteY1-2002" fmla="*/ 47614 h 4090355"/>
                    <a:gd name="connsiteX2-2003" fmla="*/ 2287976 w 5175073"/>
                    <a:gd name="connsiteY2-2004" fmla="*/ 5084 h 4090355"/>
                    <a:gd name="connsiteX3-2005" fmla="*/ 3755269 w 5175073"/>
                    <a:gd name="connsiteY3-2006" fmla="*/ 122043 h 4090355"/>
                    <a:gd name="connsiteX4-2007" fmla="*/ 5158241 w 5175073"/>
                    <a:gd name="connsiteY4-2008" fmla="*/ 717466 h 4090355"/>
                    <a:gd name="connsiteX5-2009" fmla="*/ 5164549 w 5175073"/>
                    <a:gd name="connsiteY5-2010" fmla="*/ 1536175 h 4090355"/>
                    <a:gd name="connsiteX6-2011" fmla="*/ 5175073 w 5175073"/>
                    <a:gd name="connsiteY6-2012" fmla="*/ 2386779 h 4090355"/>
                    <a:gd name="connsiteX7-2013" fmla="*/ 5146768 w 5175073"/>
                    <a:gd name="connsiteY7-2014" fmla="*/ 3194852 h 4090355"/>
                    <a:gd name="connsiteX8-2015" fmla="*/ 5073706 w 5175073"/>
                    <a:gd name="connsiteY8-2016" fmla="*/ 3577624 h 4090355"/>
                    <a:gd name="connsiteX9-2017" fmla="*/ 3787168 w 5175073"/>
                    <a:gd name="connsiteY9-2018" fmla="*/ 3917865 h 4090355"/>
                    <a:gd name="connsiteX10-2019" fmla="*/ 2287978 w 5175073"/>
                    <a:gd name="connsiteY10-2020" fmla="*/ 4056088 h 4090355"/>
                    <a:gd name="connsiteX11-2021" fmla="*/ 1182190 w 5175073"/>
                    <a:gd name="connsiteY11-2022" fmla="*/ 4077353 h 4090355"/>
                    <a:gd name="connsiteX12-2023" fmla="*/ 55138 w 5175073"/>
                    <a:gd name="connsiteY12-2024" fmla="*/ 3885968 h 4090355"/>
                    <a:gd name="connsiteX13-2025" fmla="*/ 172097 w 5175073"/>
                    <a:gd name="connsiteY13-2026" fmla="*/ 2801447 h 4090355"/>
                    <a:gd name="connsiteX14-2027" fmla="*/ 118934 w 5175073"/>
                    <a:gd name="connsiteY14-2028" fmla="*/ 1483010 h 4090355"/>
                    <a:gd name="connsiteX15-2029" fmla="*/ 44507 w 5175073"/>
                    <a:gd name="connsiteY15-2030" fmla="*/ 281531 h 4090355"/>
                    <a:gd name="connsiteX0-2031" fmla="*/ 44507 w 5175073"/>
                    <a:gd name="connsiteY0-2032" fmla="*/ 281531 h 4090355"/>
                    <a:gd name="connsiteX1-2033" fmla="*/ 1118394 w 5175073"/>
                    <a:gd name="connsiteY1-2034" fmla="*/ 47614 h 4090355"/>
                    <a:gd name="connsiteX2-2035" fmla="*/ 2287976 w 5175073"/>
                    <a:gd name="connsiteY2-2036" fmla="*/ 5084 h 4090355"/>
                    <a:gd name="connsiteX3-2037" fmla="*/ 3755269 w 5175073"/>
                    <a:gd name="connsiteY3-2038" fmla="*/ 122043 h 4090355"/>
                    <a:gd name="connsiteX4-2039" fmla="*/ 5158241 w 5175073"/>
                    <a:gd name="connsiteY4-2040" fmla="*/ 717466 h 4090355"/>
                    <a:gd name="connsiteX5-2041" fmla="*/ 5164549 w 5175073"/>
                    <a:gd name="connsiteY5-2042" fmla="*/ 1536175 h 4090355"/>
                    <a:gd name="connsiteX6-2043" fmla="*/ 5175073 w 5175073"/>
                    <a:gd name="connsiteY6-2044" fmla="*/ 2386779 h 4090355"/>
                    <a:gd name="connsiteX7-2045" fmla="*/ 5146768 w 5175073"/>
                    <a:gd name="connsiteY7-2046" fmla="*/ 3194852 h 4090355"/>
                    <a:gd name="connsiteX8-2047" fmla="*/ 5073706 w 5175073"/>
                    <a:gd name="connsiteY8-2048" fmla="*/ 3577624 h 4090355"/>
                    <a:gd name="connsiteX9-2049" fmla="*/ 3787168 w 5175073"/>
                    <a:gd name="connsiteY9-2050" fmla="*/ 3917865 h 4090355"/>
                    <a:gd name="connsiteX10-2051" fmla="*/ 2287978 w 5175073"/>
                    <a:gd name="connsiteY10-2052" fmla="*/ 4056088 h 4090355"/>
                    <a:gd name="connsiteX11-2053" fmla="*/ 1182190 w 5175073"/>
                    <a:gd name="connsiteY11-2054" fmla="*/ 4077353 h 4090355"/>
                    <a:gd name="connsiteX12-2055" fmla="*/ 55138 w 5175073"/>
                    <a:gd name="connsiteY12-2056" fmla="*/ 3885968 h 4090355"/>
                    <a:gd name="connsiteX13-2057" fmla="*/ 172097 w 5175073"/>
                    <a:gd name="connsiteY13-2058" fmla="*/ 2801447 h 4090355"/>
                    <a:gd name="connsiteX14-2059" fmla="*/ 118934 w 5175073"/>
                    <a:gd name="connsiteY14-2060" fmla="*/ 1483010 h 4090355"/>
                    <a:gd name="connsiteX15-2061" fmla="*/ 44507 w 5175073"/>
                    <a:gd name="connsiteY15-2062" fmla="*/ 281531 h 4090355"/>
                    <a:gd name="connsiteX0-2063" fmla="*/ 44507 w 5175073"/>
                    <a:gd name="connsiteY0-2064" fmla="*/ 281531 h 4090355"/>
                    <a:gd name="connsiteX1-2065" fmla="*/ 1118394 w 5175073"/>
                    <a:gd name="connsiteY1-2066" fmla="*/ 47614 h 4090355"/>
                    <a:gd name="connsiteX2-2067" fmla="*/ 2287976 w 5175073"/>
                    <a:gd name="connsiteY2-2068" fmla="*/ 5084 h 4090355"/>
                    <a:gd name="connsiteX3-2069" fmla="*/ 3755269 w 5175073"/>
                    <a:gd name="connsiteY3-2070" fmla="*/ 122043 h 4090355"/>
                    <a:gd name="connsiteX4-2071" fmla="*/ 5158241 w 5175073"/>
                    <a:gd name="connsiteY4-2072" fmla="*/ 717466 h 4090355"/>
                    <a:gd name="connsiteX5-2073" fmla="*/ 5164549 w 5175073"/>
                    <a:gd name="connsiteY5-2074" fmla="*/ 1536175 h 4090355"/>
                    <a:gd name="connsiteX6-2075" fmla="*/ 5175073 w 5175073"/>
                    <a:gd name="connsiteY6-2076" fmla="*/ 2386779 h 4090355"/>
                    <a:gd name="connsiteX7-2077" fmla="*/ 5146768 w 5175073"/>
                    <a:gd name="connsiteY7-2078" fmla="*/ 3194852 h 4090355"/>
                    <a:gd name="connsiteX8-2079" fmla="*/ 5073706 w 5175073"/>
                    <a:gd name="connsiteY8-2080" fmla="*/ 3577624 h 4090355"/>
                    <a:gd name="connsiteX9-2081" fmla="*/ 3787168 w 5175073"/>
                    <a:gd name="connsiteY9-2082" fmla="*/ 3917865 h 4090355"/>
                    <a:gd name="connsiteX10-2083" fmla="*/ 2287978 w 5175073"/>
                    <a:gd name="connsiteY10-2084" fmla="*/ 4056088 h 4090355"/>
                    <a:gd name="connsiteX11-2085" fmla="*/ 1182190 w 5175073"/>
                    <a:gd name="connsiteY11-2086" fmla="*/ 4077353 h 4090355"/>
                    <a:gd name="connsiteX12-2087" fmla="*/ 55138 w 5175073"/>
                    <a:gd name="connsiteY12-2088" fmla="*/ 3885968 h 4090355"/>
                    <a:gd name="connsiteX13-2089" fmla="*/ 172097 w 5175073"/>
                    <a:gd name="connsiteY13-2090" fmla="*/ 2801447 h 4090355"/>
                    <a:gd name="connsiteX14-2091" fmla="*/ 118934 w 5175073"/>
                    <a:gd name="connsiteY14-2092" fmla="*/ 1483010 h 4090355"/>
                    <a:gd name="connsiteX15-2093" fmla="*/ 44507 w 5175073"/>
                    <a:gd name="connsiteY15-2094" fmla="*/ 281531 h 4090355"/>
                    <a:gd name="connsiteX0-2095" fmla="*/ 44507 w 5285530"/>
                    <a:gd name="connsiteY0-2096" fmla="*/ 281531 h 4090355"/>
                    <a:gd name="connsiteX1-2097" fmla="*/ 1118394 w 5285530"/>
                    <a:gd name="connsiteY1-2098" fmla="*/ 47614 h 4090355"/>
                    <a:gd name="connsiteX2-2099" fmla="*/ 2287976 w 5285530"/>
                    <a:gd name="connsiteY2-2100" fmla="*/ 5084 h 4090355"/>
                    <a:gd name="connsiteX3-2101" fmla="*/ 3755269 w 5285530"/>
                    <a:gd name="connsiteY3-2102" fmla="*/ 122043 h 4090355"/>
                    <a:gd name="connsiteX4-2103" fmla="*/ 5158241 w 5285530"/>
                    <a:gd name="connsiteY4-2104" fmla="*/ 717466 h 4090355"/>
                    <a:gd name="connsiteX5-2105" fmla="*/ 5164549 w 5285530"/>
                    <a:gd name="connsiteY5-2106" fmla="*/ 1536175 h 4090355"/>
                    <a:gd name="connsiteX6-2107" fmla="*/ 5175073 w 5285530"/>
                    <a:gd name="connsiteY6-2108" fmla="*/ 2386779 h 4090355"/>
                    <a:gd name="connsiteX7-2109" fmla="*/ 5146768 w 5285530"/>
                    <a:gd name="connsiteY7-2110" fmla="*/ 3194852 h 4090355"/>
                    <a:gd name="connsiteX8-2111" fmla="*/ 5073706 w 5285530"/>
                    <a:gd name="connsiteY8-2112" fmla="*/ 3577624 h 4090355"/>
                    <a:gd name="connsiteX9-2113" fmla="*/ 3787168 w 5285530"/>
                    <a:gd name="connsiteY9-2114" fmla="*/ 3917865 h 4090355"/>
                    <a:gd name="connsiteX10-2115" fmla="*/ 2287978 w 5285530"/>
                    <a:gd name="connsiteY10-2116" fmla="*/ 4056088 h 4090355"/>
                    <a:gd name="connsiteX11-2117" fmla="*/ 1182190 w 5285530"/>
                    <a:gd name="connsiteY11-2118" fmla="*/ 4077353 h 4090355"/>
                    <a:gd name="connsiteX12-2119" fmla="*/ 55138 w 5285530"/>
                    <a:gd name="connsiteY12-2120" fmla="*/ 3885968 h 4090355"/>
                    <a:gd name="connsiteX13-2121" fmla="*/ 172097 w 5285530"/>
                    <a:gd name="connsiteY13-2122" fmla="*/ 2801447 h 4090355"/>
                    <a:gd name="connsiteX14-2123" fmla="*/ 118934 w 5285530"/>
                    <a:gd name="connsiteY14-2124" fmla="*/ 1483010 h 4090355"/>
                    <a:gd name="connsiteX15-2125" fmla="*/ 44507 w 5285530"/>
                    <a:gd name="connsiteY15-2126" fmla="*/ 281531 h 4090355"/>
                    <a:gd name="connsiteX0-2127" fmla="*/ 44507 w 5206226"/>
                    <a:gd name="connsiteY0-2128" fmla="*/ 281531 h 4090355"/>
                    <a:gd name="connsiteX1-2129" fmla="*/ 1118394 w 5206226"/>
                    <a:gd name="connsiteY1-2130" fmla="*/ 47614 h 4090355"/>
                    <a:gd name="connsiteX2-2131" fmla="*/ 2287976 w 5206226"/>
                    <a:gd name="connsiteY2-2132" fmla="*/ 5084 h 4090355"/>
                    <a:gd name="connsiteX3-2133" fmla="*/ 3755269 w 5206226"/>
                    <a:gd name="connsiteY3-2134" fmla="*/ 122043 h 4090355"/>
                    <a:gd name="connsiteX4-2135" fmla="*/ 5158241 w 5206226"/>
                    <a:gd name="connsiteY4-2136" fmla="*/ 717466 h 4090355"/>
                    <a:gd name="connsiteX5-2137" fmla="*/ 5164549 w 5206226"/>
                    <a:gd name="connsiteY5-2138" fmla="*/ 1536175 h 4090355"/>
                    <a:gd name="connsiteX6-2139" fmla="*/ 5175073 w 5206226"/>
                    <a:gd name="connsiteY6-2140" fmla="*/ 2386779 h 4090355"/>
                    <a:gd name="connsiteX7-2141" fmla="*/ 5073706 w 5206226"/>
                    <a:gd name="connsiteY7-2142" fmla="*/ 3577624 h 4090355"/>
                    <a:gd name="connsiteX8-2143" fmla="*/ 3787168 w 5206226"/>
                    <a:gd name="connsiteY8-2144" fmla="*/ 3917865 h 4090355"/>
                    <a:gd name="connsiteX9-2145" fmla="*/ 2287978 w 5206226"/>
                    <a:gd name="connsiteY9-2146" fmla="*/ 4056088 h 4090355"/>
                    <a:gd name="connsiteX10-2147" fmla="*/ 1182190 w 5206226"/>
                    <a:gd name="connsiteY10-2148" fmla="*/ 4077353 h 4090355"/>
                    <a:gd name="connsiteX11-2149" fmla="*/ 55138 w 5206226"/>
                    <a:gd name="connsiteY11-2150" fmla="*/ 3885968 h 4090355"/>
                    <a:gd name="connsiteX12-2151" fmla="*/ 172097 w 5206226"/>
                    <a:gd name="connsiteY12-2152" fmla="*/ 2801447 h 4090355"/>
                    <a:gd name="connsiteX13-2153" fmla="*/ 118934 w 5206226"/>
                    <a:gd name="connsiteY13-2154" fmla="*/ 1483010 h 4090355"/>
                    <a:gd name="connsiteX14-2155" fmla="*/ 44507 w 5206226"/>
                    <a:gd name="connsiteY14-2156" fmla="*/ 281531 h 4090355"/>
                    <a:gd name="connsiteX0-2157" fmla="*/ 44507 w 5206226"/>
                    <a:gd name="connsiteY0-2158" fmla="*/ 281531 h 4090355"/>
                    <a:gd name="connsiteX1-2159" fmla="*/ 1118394 w 5206226"/>
                    <a:gd name="connsiteY1-2160" fmla="*/ 47614 h 4090355"/>
                    <a:gd name="connsiteX2-2161" fmla="*/ 2287976 w 5206226"/>
                    <a:gd name="connsiteY2-2162" fmla="*/ 5084 h 4090355"/>
                    <a:gd name="connsiteX3-2163" fmla="*/ 3755269 w 5206226"/>
                    <a:gd name="connsiteY3-2164" fmla="*/ 122043 h 4090355"/>
                    <a:gd name="connsiteX4-2165" fmla="*/ 5158241 w 5206226"/>
                    <a:gd name="connsiteY4-2166" fmla="*/ 717466 h 4090355"/>
                    <a:gd name="connsiteX5-2167" fmla="*/ 5164549 w 5206226"/>
                    <a:gd name="connsiteY5-2168" fmla="*/ 1536175 h 4090355"/>
                    <a:gd name="connsiteX6-2169" fmla="*/ 5175073 w 5206226"/>
                    <a:gd name="connsiteY6-2170" fmla="*/ 2386779 h 4090355"/>
                    <a:gd name="connsiteX7-2171" fmla="*/ 5073706 w 5206226"/>
                    <a:gd name="connsiteY7-2172" fmla="*/ 3577624 h 4090355"/>
                    <a:gd name="connsiteX8-2173" fmla="*/ 3787168 w 5206226"/>
                    <a:gd name="connsiteY8-2174" fmla="*/ 3917865 h 4090355"/>
                    <a:gd name="connsiteX9-2175" fmla="*/ 2287978 w 5206226"/>
                    <a:gd name="connsiteY9-2176" fmla="*/ 4056088 h 4090355"/>
                    <a:gd name="connsiteX10-2177" fmla="*/ 1182190 w 5206226"/>
                    <a:gd name="connsiteY10-2178" fmla="*/ 4077353 h 4090355"/>
                    <a:gd name="connsiteX11-2179" fmla="*/ 55138 w 5206226"/>
                    <a:gd name="connsiteY11-2180" fmla="*/ 3885968 h 4090355"/>
                    <a:gd name="connsiteX12-2181" fmla="*/ 172097 w 5206226"/>
                    <a:gd name="connsiteY12-2182" fmla="*/ 2801447 h 4090355"/>
                    <a:gd name="connsiteX13-2183" fmla="*/ 118934 w 5206226"/>
                    <a:gd name="connsiteY13-2184" fmla="*/ 1483010 h 4090355"/>
                    <a:gd name="connsiteX14-2185" fmla="*/ 44507 w 5206226"/>
                    <a:gd name="connsiteY14-2186" fmla="*/ 281531 h 4090355"/>
                    <a:gd name="connsiteX0-2187" fmla="*/ 44507 w 5206226"/>
                    <a:gd name="connsiteY0-2188" fmla="*/ 281531 h 4090355"/>
                    <a:gd name="connsiteX1-2189" fmla="*/ 1118394 w 5206226"/>
                    <a:gd name="connsiteY1-2190" fmla="*/ 47614 h 4090355"/>
                    <a:gd name="connsiteX2-2191" fmla="*/ 2287976 w 5206226"/>
                    <a:gd name="connsiteY2-2192" fmla="*/ 5084 h 4090355"/>
                    <a:gd name="connsiteX3-2193" fmla="*/ 3755269 w 5206226"/>
                    <a:gd name="connsiteY3-2194" fmla="*/ 122043 h 4090355"/>
                    <a:gd name="connsiteX4-2195" fmla="*/ 5158241 w 5206226"/>
                    <a:gd name="connsiteY4-2196" fmla="*/ 717466 h 4090355"/>
                    <a:gd name="connsiteX5-2197" fmla="*/ 5164549 w 5206226"/>
                    <a:gd name="connsiteY5-2198" fmla="*/ 1536175 h 4090355"/>
                    <a:gd name="connsiteX6-2199" fmla="*/ 5175073 w 5206226"/>
                    <a:gd name="connsiteY6-2200" fmla="*/ 2386779 h 4090355"/>
                    <a:gd name="connsiteX7-2201" fmla="*/ 5073706 w 5206226"/>
                    <a:gd name="connsiteY7-2202" fmla="*/ 3577624 h 4090355"/>
                    <a:gd name="connsiteX8-2203" fmla="*/ 3787168 w 5206226"/>
                    <a:gd name="connsiteY8-2204" fmla="*/ 3917865 h 4090355"/>
                    <a:gd name="connsiteX9-2205" fmla="*/ 2287978 w 5206226"/>
                    <a:gd name="connsiteY9-2206" fmla="*/ 4056088 h 4090355"/>
                    <a:gd name="connsiteX10-2207" fmla="*/ 1182190 w 5206226"/>
                    <a:gd name="connsiteY10-2208" fmla="*/ 4077353 h 4090355"/>
                    <a:gd name="connsiteX11-2209" fmla="*/ 55138 w 5206226"/>
                    <a:gd name="connsiteY11-2210" fmla="*/ 3885968 h 4090355"/>
                    <a:gd name="connsiteX12-2211" fmla="*/ 172097 w 5206226"/>
                    <a:gd name="connsiteY12-2212" fmla="*/ 2801447 h 4090355"/>
                    <a:gd name="connsiteX13-2213" fmla="*/ 118934 w 5206226"/>
                    <a:gd name="connsiteY13-2214" fmla="*/ 1483010 h 4090355"/>
                    <a:gd name="connsiteX14-2215" fmla="*/ 44507 w 5206226"/>
                    <a:gd name="connsiteY14-2216" fmla="*/ 281531 h 4090355"/>
                    <a:gd name="connsiteX0-2217" fmla="*/ 44507 w 5175073"/>
                    <a:gd name="connsiteY0-2218" fmla="*/ 281531 h 4090355"/>
                    <a:gd name="connsiteX1-2219" fmla="*/ 1118394 w 5175073"/>
                    <a:gd name="connsiteY1-2220" fmla="*/ 47614 h 4090355"/>
                    <a:gd name="connsiteX2-2221" fmla="*/ 2287976 w 5175073"/>
                    <a:gd name="connsiteY2-2222" fmla="*/ 5084 h 4090355"/>
                    <a:gd name="connsiteX3-2223" fmla="*/ 3755269 w 5175073"/>
                    <a:gd name="connsiteY3-2224" fmla="*/ 122043 h 4090355"/>
                    <a:gd name="connsiteX4-2225" fmla="*/ 5158241 w 5175073"/>
                    <a:gd name="connsiteY4-2226" fmla="*/ 717466 h 4090355"/>
                    <a:gd name="connsiteX5-2227" fmla="*/ 5164549 w 5175073"/>
                    <a:gd name="connsiteY5-2228" fmla="*/ 1536175 h 4090355"/>
                    <a:gd name="connsiteX6-2229" fmla="*/ 5175073 w 5175073"/>
                    <a:gd name="connsiteY6-2230" fmla="*/ 2386779 h 4090355"/>
                    <a:gd name="connsiteX7-2231" fmla="*/ 5073706 w 5175073"/>
                    <a:gd name="connsiteY7-2232" fmla="*/ 3577624 h 4090355"/>
                    <a:gd name="connsiteX8-2233" fmla="*/ 3787168 w 5175073"/>
                    <a:gd name="connsiteY8-2234" fmla="*/ 3917865 h 4090355"/>
                    <a:gd name="connsiteX9-2235" fmla="*/ 2287978 w 5175073"/>
                    <a:gd name="connsiteY9-2236" fmla="*/ 4056088 h 4090355"/>
                    <a:gd name="connsiteX10-2237" fmla="*/ 1182190 w 5175073"/>
                    <a:gd name="connsiteY10-2238" fmla="*/ 4077353 h 4090355"/>
                    <a:gd name="connsiteX11-2239" fmla="*/ 55138 w 5175073"/>
                    <a:gd name="connsiteY11-2240" fmla="*/ 3885968 h 4090355"/>
                    <a:gd name="connsiteX12-2241" fmla="*/ 172097 w 5175073"/>
                    <a:gd name="connsiteY12-2242" fmla="*/ 2801447 h 4090355"/>
                    <a:gd name="connsiteX13-2243" fmla="*/ 118934 w 5175073"/>
                    <a:gd name="connsiteY13-2244" fmla="*/ 1483010 h 4090355"/>
                    <a:gd name="connsiteX14-2245" fmla="*/ 44507 w 5175073"/>
                    <a:gd name="connsiteY14-2246" fmla="*/ 281531 h 4090355"/>
                    <a:gd name="connsiteX0-2247" fmla="*/ 44507 w 5198300"/>
                    <a:gd name="connsiteY0-2248" fmla="*/ 281531 h 4090355"/>
                    <a:gd name="connsiteX1-2249" fmla="*/ 1118394 w 5198300"/>
                    <a:gd name="connsiteY1-2250" fmla="*/ 47614 h 4090355"/>
                    <a:gd name="connsiteX2-2251" fmla="*/ 2287976 w 5198300"/>
                    <a:gd name="connsiteY2-2252" fmla="*/ 5084 h 4090355"/>
                    <a:gd name="connsiteX3-2253" fmla="*/ 3755269 w 5198300"/>
                    <a:gd name="connsiteY3-2254" fmla="*/ 122043 h 4090355"/>
                    <a:gd name="connsiteX4-2255" fmla="*/ 5158241 w 5198300"/>
                    <a:gd name="connsiteY4-2256" fmla="*/ 717466 h 4090355"/>
                    <a:gd name="connsiteX5-2257" fmla="*/ 5164549 w 5198300"/>
                    <a:gd name="connsiteY5-2258" fmla="*/ 1536175 h 4090355"/>
                    <a:gd name="connsiteX6-2259" fmla="*/ 5175073 w 5198300"/>
                    <a:gd name="connsiteY6-2260" fmla="*/ 2386779 h 4090355"/>
                    <a:gd name="connsiteX7-2261" fmla="*/ 5147398 w 5198300"/>
                    <a:gd name="connsiteY7-2262" fmla="*/ 3471298 h 4090355"/>
                    <a:gd name="connsiteX8-2263" fmla="*/ 3787168 w 5198300"/>
                    <a:gd name="connsiteY8-2264" fmla="*/ 3917865 h 4090355"/>
                    <a:gd name="connsiteX9-2265" fmla="*/ 2287978 w 5198300"/>
                    <a:gd name="connsiteY9-2266" fmla="*/ 4056088 h 4090355"/>
                    <a:gd name="connsiteX10-2267" fmla="*/ 1182190 w 5198300"/>
                    <a:gd name="connsiteY10-2268" fmla="*/ 4077353 h 4090355"/>
                    <a:gd name="connsiteX11-2269" fmla="*/ 55138 w 5198300"/>
                    <a:gd name="connsiteY11-2270" fmla="*/ 3885968 h 4090355"/>
                    <a:gd name="connsiteX12-2271" fmla="*/ 172097 w 5198300"/>
                    <a:gd name="connsiteY12-2272" fmla="*/ 2801447 h 4090355"/>
                    <a:gd name="connsiteX13-2273" fmla="*/ 118934 w 5198300"/>
                    <a:gd name="connsiteY13-2274" fmla="*/ 1483010 h 4090355"/>
                    <a:gd name="connsiteX14-2275" fmla="*/ 44507 w 5198300"/>
                    <a:gd name="connsiteY14-2276" fmla="*/ 281531 h 4090355"/>
                    <a:gd name="connsiteX0-2277" fmla="*/ 44507 w 5175073"/>
                    <a:gd name="connsiteY0-2278" fmla="*/ 281531 h 4090355"/>
                    <a:gd name="connsiteX1-2279" fmla="*/ 1118394 w 5175073"/>
                    <a:gd name="connsiteY1-2280" fmla="*/ 47614 h 4090355"/>
                    <a:gd name="connsiteX2-2281" fmla="*/ 2287976 w 5175073"/>
                    <a:gd name="connsiteY2-2282" fmla="*/ 5084 h 4090355"/>
                    <a:gd name="connsiteX3-2283" fmla="*/ 3755269 w 5175073"/>
                    <a:gd name="connsiteY3-2284" fmla="*/ 122043 h 4090355"/>
                    <a:gd name="connsiteX4-2285" fmla="*/ 5158241 w 5175073"/>
                    <a:gd name="connsiteY4-2286" fmla="*/ 717466 h 4090355"/>
                    <a:gd name="connsiteX5-2287" fmla="*/ 5164549 w 5175073"/>
                    <a:gd name="connsiteY5-2288" fmla="*/ 1536175 h 4090355"/>
                    <a:gd name="connsiteX6-2289" fmla="*/ 5175073 w 5175073"/>
                    <a:gd name="connsiteY6-2290" fmla="*/ 2386779 h 4090355"/>
                    <a:gd name="connsiteX7-2291" fmla="*/ 5147398 w 5175073"/>
                    <a:gd name="connsiteY7-2292" fmla="*/ 3471298 h 4090355"/>
                    <a:gd name="connsiteX8-2293" fmla="*/ 3787168 w 5175073"/>
                    <a:gd name="connsiteY8-2294" fmla="*/ 3917865 h 4090355"/>
                    <a:gd name="connsiteX9-2295" fmla="*/ 2287978 w 5175073"/>
                    <a:gd name="connsiteY9-2296" fmla="*/ 4056088 h 4090355"/>
                    <a:gd name="connsiteX10-2297" fmla="*/ 1182190 w 5175073"/>
                    <a:gd name="connsiteY10-2298" fmla="*/ 4077353 h 4090355"/>
                    <a:gd name="connsiteX11-2299" fmla="*/ 55138 w 5175073"/>
                    <a:gd name="connsiteY11-2300" fmla="*/ 3885968 h 4090355"/>
                    <a:gd name="connsiteX12-2301" fmla="*/ 172097 w 5175073"/>
                    <a:gd name="connsiteY12-2302" fmla="*/ 2801447 h 4090355"/>
                    <a:gd name="connsiteX13-2303" fmla="*/ 118934 w 5175073"/>
                    <a:gd name="connsiteY13-2304" fmla="*/ 1483010 h 4090355"/>
                    <a:gd name="connsiteX14-2305" fmla="*/ 44507 w 5175073"/>
                    <a:gd name="connsiteY14-2306" fmla="*/ 281531 h 4090355"/>
                    <a:gd name="connsiteX0-2307" fmla="*/ 44507 w 5164549"/>
                    <a:gd name="connsiteY0-2308" fmla="*/ 281531 h 4090355"/>
                    <a:gd name="connsiteX1-2309" fmla="*/ 1118394 w 5164549"/>
                    <a:gd name="connsiteY1-2310" fmla="*/ 47614 h 4090355"/>
                    <a:gd name="connsiteX2-2311" fmla="*/ 2287976 w 5164549"/>
                    <a:gd name="connsiteY2-2312" fmla="*/ 5084 h 4090355"/>
                    <a:gd name="connsiteX3-2313" fmla="*/ 3755269 w 5164549"/>
                    <a:gd name="connsiteY3-2314" fmla="*/ 122043 h 4090355"/>
                    <a:gd name="connsiteX4-2315" fmla="*/ 5158241 w 5164549"/>
                    <a:gd name="connsiteY4-2316" fmla="*/ 717466 h 4090355"/>
                    <a:gd name="connsiteX5-2317" fmla="*/ 5164549 w 5164549"/>
                    <a:gd name="connsiteY5-2318" fmla="*/ 1536175 h 4090355"/>
                    <a:gd name="connsiteX6-2319" fmla="*/ 5164545 w 5164549"/>
                    <a:gd name="connsiteY6-2320" fmla="*/ 2248556 h 4090355"/>
                    <a:gd name="connsiteX7-2321" fmla="*/ 5147398 w 5164549"/>
                    <a:gd name="connsiteY7-2322" fmla="*/ 3471298 h 4090355"/>
                    <a:gd name="connsiteX8-2323" fmla="*/ 3787168 w 5164549"/>
                    <a:gd name="connsiteY8-2324" fmla="*/ 3917865 h 4090355"/>
                    <a:gd name="connsiteX9-2325" fmla="*/ 2287978 w 5164549"/>
                    <a:gd name="connsiteY9-2326" fmla="*/ 4056088 h 4090355"/>
                    <a:gd name="connsiteX10-2327" fmla="*/ 1182190 w 5164549"/>
                    <a:gd name="connsiteY10-2328" fmla="*/ 4077353 h 4090355"/>
                    <a:gd name="connsiteX11-2329" fmla="*/ 55138 w 5164549"/>
                    <a:gd name="connsiteY11-2330" fmla="*/ 3885968 h 4090355"/>
                    <a:gd name="connsiteX12-2331" fmla="*/ 172097 w 5164549"/>
                    <a:gd name="connsiteY12-2332" fmla="*/ 2801447 h 4090355"/>
                    <a:gd name="connsiteX13-2333" fmla="*/ 118934 w 5164549"/>
                    <a:gd name="connsiteY13-2334" fmla="*/ 1483010 h 4090355"/>
                    <a:gd name="connsiteX14-2335" fmla="*/ 44507 w 5164549"/>
                    <a:gd name="connsiteY14-2336" fmla="*/ 281531 h 4090355"/>
                    <a:gd name="connsiteX0-2337" fmla="*/ 44507 w 5238240"/>
                    <a:gd name="connsiteY0-2338" fmla="*/ 281531 h 4090355"/>
                    <a:gd name="connsiteX1-2339" fmla="*/ 1118394 w 5238240"/>
                    <a:gd name="connsiteY1-2340" fmla="*/ 47614 h 4090355"/>
                    <a:gd name="connsiteX2-2341" fmla="*/ 2287976 w 5238240"/>
                    <a:gd name="connsiteY2-2342" fmla="*/ 5084 h 4090355"/>
                    <a:gd name="connsiteX3-2343" fmla="*/ 3755269 w 5238240"/>
                    <a:gd name="connsiteY3-2344" fmla="*/ 122043 h 4090355"/>
                    <a:gd name="connsiteX4-2345" fmla="*/ 5158241 w 5238240"/>
                    <a:gd name="connsiteY4-2346" fmla="*/ 717466 h 4090355"/>
                    <a:gd name="connsiteX5-2347" fmla="*/ 5238240 w 5238240"/>
                    <a:gd name="connsiteY5-2348" fmla="*/ 1429850 h 4090355"/>
                    <a:gd name="connsiteX6-2349" fmla="*/ 5164545 w 5238240"/>
                    <a:gd name="connsiteY6-2350" fmla="*/ 2248556 h 4090355"/>
                    <a:gd name="connsiteX7-2351" fmla="*/ 5147398 w 5238240"/>
                    <a:gd name="connsiteY7-2352" fmla="*/ 3471298 h 4090355"/>
                    <a:gd name="connsiteX8-2353" fmla="*/ 3787168 w 5238240"/>
                    <a:gd name="connsiteY8-2354" fmla="*/ 3917865 h 4090355"/>
                    <a:gd name="connsiteX9-2355" fmla="*/ 2287978 w 5238240"/>
                    <a:gd name="connsiteY9-2356" fmla="*/ 4056088 h 4090355"/>
                    <a:gd name="connsiteX10-2357" fmla="*/ 1182190 w 5238240"/>
                    <a:gd name="connsiteY10-2358" fmla="*/ 4077353 h 4090355"/>
                    <a:gd name="connsiteX11-2359" fmla="*/ 55138 w 5238240"/>
                    <a:gd name="connsiteY11-2360" fmla="*/ 3885968 h 4090355"/>
                    <a:gd name="connsiteX12-2361" fmla="*/ 172097 w 5238240"/>
                    <a:gd name="connsiteY12-2362" fmla="*/ 2801447 h 4090355"/>
                    <a:gd name="connsiteX13-2363" fmla="*/ 118934 w 5238240"/>
                    <a:gd name="connsiteY13-2364" fmla="*/ 1483010 h 4090355"/>
                    <a:gd name="connsiteX14-2365" fmla="*/ 44507 w 5238240"/>
                    <a:gd name="connsiteY14-2366" fmla="*/ 281531 h 4090355"/>
                    <a:gd name="connsiteX0-2367" fmla="*/ 44507 w 5242853"/>
                    <a:gd name="connsiteY0-2368" fmla="*/ 281531 h 4090355"/>
                    <a:gd name="connsiteX1-2369" fmla="*/ 1118394 w 5242853"/>
                    <a:gd name="connsiteY1-2370" fmla="*/ 47614 h 4090355"/>
                    <a:gd name="connsiteX2-2371" fmla="*/ 2287976 w 5242853"/>
                    <a:gd name="connsiteY2-2372" fmla="*/ 5084 h 4090355"/>
                    <a:gd name="connsiteX3-2373" fmla="*/ 3755269 w 5242853"/>
                    <a:gd name="connsiteY3-2374" fmla="*/ 122043 h 4090355"/>
                    <a:gd name="connsiteX4-2375" fmla="*/ 5158241 w 5242853"/>
                    <a:gd name="connsiteY4-2376" fmla="*/ 717466 h 4090355"/>
                    <a:gd name="connsiteX5-2377" fmla="*/ 5238240 w 5242853"/>
                    <a:gd name="connsiteY5-2378" fmla="*/ 1429850 h 4090355"/>
                    <a:gd name="connsiteX6-2379" fmla="*/ 5164545 w 5242853"/>
                    <a:gd name="connsiteY6-2380" fmla="*/ 2248556 h 4090355"/>
                    <a:gd name="connsiteX7-2381" fmla="*/ 5147398 w 5242853"/>
                    <a:gd name="connsiteY7-2382" fmla="*/ 3471298 h 4090355"/>
                    <a:gd name="connsiteX8-2383" fmla="*/ 3787168 w 5242853"/>
                    <a:gd name="connsiteY8-2384" fmla="*/ 3917865 h 4090355"/>
                    <a:gd name="connsiteX9-2385" fmla="*/ 2287978 w 5242853"/>
                    <a:gd name="connsiteY9-2386" fmla="*/ 4056088 h 4090355"/>
                    <a:gd name="connsiteX10-2387" fmla="*/ 1182190 w 5242853"/>
                    <a:gd name="connsiteY10-2388" fmla="*/ 4077353 h 4090355"/>
                    <a:gd name="connsiteX11-2389" fmla="*/ 55138 w 5242853"/>
                    <a:gd name="connsiteY11-2390" fmla="*/ 3885968 h 4090355"/>
                    <a:gd name="connsiteX12-2391" fmla="*/ 172097 w 5242853"/>
                    <a:gd name="connsiteY12-2392" fmla="*/ 2801447 h 4090355"/>
                    <a:gd name="connsiteX13-2393" fmla="*/ 118934 w 5242853"/>
                    <a:gd name="connsiteY13-2394" fmla="*/ 1483010 h 4090355"/>
                    <a:gd name="connsiteX14-2395" fmla="*/ 44507 w 5242853"/>
                    <a:gd name="connsiteY14-2396" fmla="*/ 281531 h 4090355"/>
                    <a:gd name="connsiteX0-2397" fmla="*/ 44507 w 5242853"/>
                    <a:gd name="connsiteY0-2398" fmla="*/ 281531 h 4090355"/>
                    <a:gd name="connsiteX1-2399" fmla="*/ 1118394 w 5242853"/>
                    <a:gd name="connsiteY1-2400" fmla="*/ 47614 h 4090355"/>
                    <a:gd name="connsiteX2-2401" fmla="*/ 2287976 w 5242853"/>
                    <a:gd name="connsiteY2-2402" fmla="*/ 5084 h 4090355"/>
                    <a:gd name="connsiteX3-2403" fmla="*/ 3755269 w 5242853"/>
                    <a:gd name="connsiteY3-2404" fmla="*/ 122043 h 4090355"/>
                    <a:gd name="connsiteX4-2405" fmla="*/ 5158241 w 5242853"/>
                    <a:gd name="connsiteY4-2406" fmla="*/ 717466 h 4090355"/>
                    <a:gd name="connsiteX5-2407" fmla="*/ 5238240 w 5242853"/>
                    <a:gd name="connsiteY5-2408" fmla="*/ 1536176 h 4090355"/>
                    <a:gd name="connsiteX6-2409" fmla="*/ 5164545 w 5242853"/>
                    <a:gd name="connsiteY6-2410" fmla="*/ 2248556 h 4090355"/>
                    <a:gd name="connsiteX7-2411" fmla="*/ 5147398 w 5242853"/>
                    <a:gd name="connsiteY7-2412" fmla="*/ 3471298 h 4090355"/>
                    <a:gd name="connsiteX8-2413" fmla="*/ 3787168 w 5242853"/>
                    <a:gd name="connsiteY8-2414" fmla="*/ 3917865 h 4090355"/>
                    <a:gd name="connsiteX9-2415" fmla="*/ 2287978 w 5242853"/>
                    <a:gd name="connsiteY9-2416" fmla="*/ 4056088 h 4090355"/>
                    <a:gd name="connsiteX10-2417" fmla="*/ 1182190 w 5242853"/>
                    <a:gd name="connsiteY10-2418" fmla="*/ 4077353 h 4090355"/>
                    <a:gd name="connsiteX11-2419" fmla="*/ 55138 w 5242853"/>
                    <a:gd name="connsiteY11-2420" fmla="*/ 3885968 h 4090355"/>
                    <a:gd name="connsiteX12-2421" fmla="*/ 172097 w 5242853"/>
                    <a:gd name="connsiteY12-2422" fmla="*/ 2801447 h 4090355"/>
                    <a:gd name="connsiteX13-2423" fmla="*/ 118934 w 5242853"/>
                    <a:gd name="connsiteY13-2424" fmla="*/ 1483010 h 4090355"/>
                    <a:gd name="connsiteX14-2425" fmla="*/ 44507 w 5242853"/>
                    <a:gd name="connsiteY14-2426" fmla="*/ 281531 h 4090355"/>
                    <a:gd name="connsiteX0-2427" fmla="*/ 44507 w 5269817"/>
                    <a:gd name="connsiteY0-2428" fmla="*/ 281531 h 4090355"/>
                    <a:gd name="connsiteX1-2429" fmla="*/ 1118394 w 5269817"/>
                    <a:gd name="connsiteY1-2430" fmla="*/ 47614 h 4090355"/>
                    <a:gd name="connsiteX2-2431" fmla="*/ 2287976 w 5269817"/>
                    <a:gd name="connsiteY2-2432" fmla="*/ 5084 h 4090355"/>
                    <a:gd name="connsiteX3-2433" fmla="*/ 3755269 w 5269817"/>
                    <a:gd name="connsiteY3-2434" fmla="*/ 122043 h 4090355"/>
                    <a:gd name="connsiteX4-2435" fmla="*/ 5158241 w 5269817"/>
                    <a:gd name="connsiteY4-2436" fmla="*/ 717466 h 4090355"/>
                    <a:gd name="connsiteX5-2437" fmla="*/ 5238240 w 5269817"/>
                    <a:gd name="connsiteY5-2438" fmla="*/ 1536176 h 4090355"/>
                    <a:gd name="connsiteX6-2439" fmla="*/ 5269817 w 5269817"/>
                    <a:gd name="connsiteY6-2440" fmla="*/ 2110333 h 4090355"/>
                    <a:gd name="connsiteX7-2441" fmla="*/ 5147398 w 5269817"/>
                    <a:gd name="connsiteY7-2442" fmla="*/ 3471298 h 4090355"/>
                    <a:gd name="connsiteX8-2443" fmla="*/ 3787168 w 5269817"/>
                    <a:gd name="connsiteY8-2444" fmla="*/ 3917865 h 4090355"/>
                    <a:gd name="connsiteX9-2445" fmla="*/ 2287978 w 5269817"/>
                    <a:gd name="connsiteY9-2446" fmla="*/ 4056088 h 4090355"/>
                    <a:gd name="connsiteX10-2447" fmla="*/ 1182190 w 5269817"/>
                    <a:gd name="connsiteY10-2448" fmla="*/ 4077353 h 4090355"/>
                    <a:gd name="connsiteX11-2449" fmla="*/ 55138 w 5269817"/>
                    <a:gd name="connsiteY11-2450" fmla="*/ 3885968 h 4090355"/>
                    <a:gd name="connsiteX12-2451" fmla="*/ 172097 w 5269817"/>
                    <a:gd name="connsiteY12-2452" fmla="*/ 2801447 h 4090355"/>
                    <a:gd name="connsiteX13-2453" fmla="*/ 118934 w 5269817"/>
                    <a:gd name="connsiteY13-2454" fmla="*/ 1483010 h 4090355"/>
                    <a:gd name="connsiteX14-2455" fmla="*/ 44507 w 5269817"/>
                    <a:gd name="connsiteY14-2456" fmla="*/ 281531 h 4090355"/>
                    <a:gd name="connsiteX0-2457" fmla="*/ 44507 w 5311927"/>
                    <a:gd name="connsiteY0-2458" fmla="*/ 281531 h 4090355"/>
                    <a:gd name="connsiteX1-2459" fmla="*/ 1118394 w 5311927"/>
                    <a:gd name="connsiteY1-2460" fmla="*/ 47614 h 4090355"/>
                    <a:gd name="connsiteX2-2461" fmla="*/ 2287976 w 5311927"/>
                    <a:gd name="connsiteY2-2462" fmla="*/ 5084 h 4090355"/>
                    <a:gd name="connsiteX3-2463" fmla="*/ 3755269 w 5311927"/>
                    <a:gd name="connsiteY3-2464" fmla="*/ 122043 h 4090355"/>
                    <a:gd name="connsiteX4-2465" fmla="*/ 5158241 w 5311927"/>
                    <a:gd name="connsiteY4-2466" fmla="*/ 717466 h 4090355"/>
                    <a:gd name="connsiteX5-2467" fmla="*/ 5238240 w 5311927"/>
                    <a:gd name="connsiteY5-2468" fmla="*/ 1536176 h 4090355"/>
                    <a:gd name="connsiteX6-2469" fmla="*/ 5311927 w 5311927"/>
                    <a:gd name="connsiteY6-2470" fmla="*/ 2833347 h 4090355"/>
                    <a:gd name="connsiteX7-2471" fmla="*/ 5147398 w 5311927"/>
                    <a:gd name="connsiteY7-2472" fmla="*/ 3471298 h 4090355"/>
                    <a:gd name="connsiteX8-2473" fmla="*/ 3787168 w 5311927"/>
                    <a:gd name="connsiteY8-2474" fmla="*/ 3917865 h 4090355"/>
                    <a:gd name="connsiteX9-2475" fmla="*/ 2287978 w 5311927"/>
                    <a:gd name="connsiteY9-2476" fmla="*/ 4056088 h 4090355"/>
                    <a:gd name="connsiteX10-2477" fmla="*/ 1182190 w 5311927"/>
                    <a:gd name="connsiteY10-2478" fmla="*/ 4077353 h 4090355"/>
                    <a:gd name="connsiteX11-2479" fmla="*/ 55138 w 5311927"/>
                    <a:gd name="connsiteY11-2480" fmla="*/ 3885968 h 4090355"/>
                    <a:gd name="connsiteX12-2481" fmla="*/ 172097 w 5311927"/>
                    <a:gd name="connsiteY12-2482" fmla="*/ 2801447 h 4090355"/>
                    <a:gd name="connsiteX13-2483" fmla="*/ 118934 w 5311927"/>
                    <a:gd name="connsiteY13-2484" fmla="*/ 1483010 h 4090355"/>
                    <a:gd name="connsiteX14-2485" fmla="*/ 44507 w 5311927"/>
                    <a:gd name="connsiteY14-2486" fmla="*/ 281531 h 4090355"/>
                    <a:gd name="connsiteX0-2487" fmla="*/ 44507 w 5242853"/>
                    <a:gd name="connsiteY0-2488" fmla="*/ 281531 h 4090355"/>
                    <a:gd name="connsiteX1-2489" fmla="*/ 1118394 w 5242853"/>
                    <a:gd name="connsiteY1-2490" fmla="*/ 47614 h 4090355"/>
                    <a:gd name="connsiteX2-2491" fmla="*/ 2287976 w 5242853"/>
                    <a:gd name="connsiteY2-2492" fmla="*/ 5084 h 4090355"/>
                    <a:gd name="connsiteX3-2493" fmla="*/ 3755269 w 5242853"/>
                    <a:gd name="connsiteY3-2494" fmla="*/ 122043 h 4090355"/>
                    <a:gd name="connsiteX4-2495" fmla="*/ 5158241 w 5242853"/>
                    <a:gd name="connsiteY4-2496" fmla="*/ 717466 h 4090355"/>
                    <a:gd name="connsiteX5-2497" fmla="*/ 5238240 w 5242853"/>
                    <a:gd name="connsiteY5-2498" fmla="*/ 1536176 h 4090355"/>
                    <a:gd name="connsiteX6-2499" fmla="*/ 5227709 w 5242853"/>
                    <a:gd name="connsiteY6-2500" fmla="*/ 2610063 h 4090355"/>
                    <a:gd name="connsiteX7-2501" fmla="*/ 5147398 w 5242853"/>
                    <a:gd name="connsiteY7-2502" fmla="*/ 3471298 h 4090355"/>
                    <a:gd name="connsiteX8-2503" fmla="*/ 3787168 w 5242853"/>
                    <a:gd name="connsiteY8-2504" fmla="*/ 3917865 h 4090355"/>
                    <a:gd name="connsiteX9-2505" fmla="*/ 2287978 w 5242853"/>
                    <a:gd name="connsiteY9-2506" fmla="*/ 4056088 h 4090355"/>
                    <a:gd name="connsiteX10-2507" fmla="*/ 1182190 w 5242853"/>
                    <a:gd name="connsiteY10-2508" fmla="*/ 4077353 h 4090355"/>
                    <a:gd name="connsiteX11-2509" fmla="*/ 55138 w 5242853"/>
                    <a:gd name="connsiteY11-2510" fmla="*/ 3885968 h 4090355"/>
                    <a:gd name="connsiteX12-2511" fmla="*/ 172097 w 5242853"/>
                    <a:gd name="connsiteY12-2512" fmla="*/ 2801447 h 4090355"/>
                    <a:gd name="connsiteX13-2513" fmla="*/ 118934 w 5242853"/>
                    <a:gd name="connsiteY13-2514" fmla="*/ 1483010 h 4090355"/>
                    <a:gd name="connsiteX14-2515" fmla="*/ 44507 w 5242853"/>
                    <a:gd name="connsiteY14-2516" fmla="*/ 281531 h 4090355"/>
                    <a:gd name="connsiteX0-2517" fmla="*/ 44507 w 5242853"/>
                    <a:gd name="connsiteY0-2518" fmla="*/ 281531 h 4090355"/>
                    <a:gd name="connsiteX1-2519" fmla="*/ 1118394 w 5242853"/>
                    <a:gd name="connsiteY1-2520" fmla="*/ 47614 h 4090355"/>
                    <a:gd name="connsiteX2-2521" fmla="*/ 2287976 w 5242853"/>
                    <a:gd name="connsiteY2-2522" fmla="*/ 5084 h 4090355"/>
                    <a:gd name="connsiteX3-2523" fmla="*/ 3755269 w 5242853"/>
                    <a:gd name="connsiteY3-2524" fmla="*/ 122043 h 4090355"/>
                    <a:gd name="connsiteX4-2525" fmla="*/ 5158241 w 5242853"/>
                    <a:gd name="connsiteY4-2526" fmla="*/ 717466 h 4090355"/>
                    <a:gd name="connsiteX5-2527" fmla="*/ 5238240 w 5242853"/>
                    <a:gd name="connsiteY5-2528" fmla="*/ 1536176 h 4090355"/>
                    <a:gd name="connsiteX6-2529" fmla="*/ 5227709 w 5242853"/>
                    <a:gd name="connsiteY6-2530" fmla="*/ 2610063 h 4090355"/>
                    <a:gd name="connsiteX7-2531" fmla="*/ 5147398 w 5242853"/>
                    <a:gd name="connsiteY7-2532" fmla="*/ 3471298 h 4090355"/>
                    <a:gd name="connsiteX8-2533" fmla="*/ 3787168 w 5242853"/>
                    <a:gd name="connsiteY8-2534" fmla="*/ 3917865 h 4090355"/>
                    <a:gd name="connsiteX9-2535" fmla="*/ 2287978 w 5242853"/>
                    <a:gd name="connsiteY9-2536" fmla="*/ 4056088 h 4090355"/>
                    <a:gd name="connsiteX10-2537" fmla="*/ 1182190 w 5242853"/>
                    <a:gd name="connsiteY10-2538" fmla="*/ 4077353 h 4090355"/>
                    <a:gd name="connsiteX11-2539" fmla="*/ 55138 w 5242853"/>
                    <a:gd name="connsiteY11-2540" fmla="*/ 3885968 h 4090355"/>
                    <a:gd name="connsiteX12-2541" fmla="*/ 172097 w 5242853"/>
                    <a:gd name="connsiteY12-2542" fmla="*/ 2801447 h 4090355"/>
                    <a:gd name="connsiteX13-2543" fmla="*/ 118934 w 5242853"/>
                    <a:gd name="connsiteY13-2544" fmla="*/ 1483010 h 4090355"/>
                    <a:gd name="connsiteX14-2545" fmla="*/ 44507 w 5242853"/>
                    <a:gd name="connsiteY14-2546" fmla="*/ 281531 h 4090355"/>
                    <a:gd name="connsiteX0-2547" fmla="*/ 44507 w 5242853"/>
                    <a:gd name="connsiteY0-2548" fmla="*/ 281531 h 4090355"/>
                    <a:gd name="connsiteX1-2549" fmla="*/ 1118394 w 5242853"/>
                    <a:gd name="connsiteY1-2550" fmla="*/ 47614 h 4090355"/>
                    <a:gd name="connsiteX2-2551" fmla="*/ 2287976 w 5242853"/>
                    <a:gd name="connsiteY2-2552" fmla="*/ 5084 h 4090355"/>
                    <a:gd name="connsiteX3-2553" fmla="*/ 3755269 w 5242853"/>
                    <a:gd name="connsiteY3-2554" fmla="*/ 122043 h 4090355"/>
                    <a:gd name="connsiteX4-2555" fmla="*/ 5158241 w 5242853"/>
                    <a:gd name="connsiteY4-2556" fmla="*/ 717466 h 4090355"/>
                    <a:gd name="connsiteX5-2557" fmla="*/ 5238240 w 5242853"/>
                    <a:gd name="connsiteY5-2558" fmla="*/ 1536176 h 4090355"/>
                    <a:gd name="connsiteX6-2559" fmla="*/ 5227709 w 5242853"/>
                    <a:gd name="connsiteY6-2560" fmla="*/ 2610063 h 4090355"/>
                    <a:gd name="connsiteX7-2561" fmla="*/ 5147398 w 5242853"/>
                    <a:gd name="connsiteY7-2562" fmla="*/ 3471298 h 4090355"/>
                    <a:gd name="connsiteX8-2563" fmla="*/ 3787168 w 5242853"/>
                    <a:gd name="connsiteY8-2564" fmla="*/ 3917865 h 4090355"/>
                    <a:gd name="connsiteX9-2565" fmla="*/ 2287978 w 5242853"/>
                    <a:gd name="connsiteY9-2566" fmla="*/ 4056088 h 4090355"/>
                    <a:gd name="connsiteX10-2567" fmla="*/ 1182190 w 5242853"/>
                    <a:gd name="connsiteY10-2568" fmla="*/ 4077353 h 4090355"/>
                    <a:gd name="connsiteX11-2569" fmla="*/ 55138 w 5242853"/>
                    <a:gd name="connsiteY11-2570" fmla="*/ 3885968 h 4090355"/>
                    <a:gd name="connsiteX12-2571" fmla="*/ 172097 w 5242853"/>
                    <a:gd name="connsiteY12-2572" fmla="*/ 2801447 h 4090355"/>
                    <a:gd name="connsiteX13-2573" fmla="*/ 118934 w 5242853"/>
                    <a:gd name="connsiteY13-2574" fmla="*/ 1483010 h 4090355"/>
                    <a:gd name="connsiteX14-2575" fmla="*/ 44507 w 5242853"/>
                    <a:gd name="connsiteY14-2576" fmla="*/ 281531 h 4090355"/>
                    <a:gd name="connsiteX0-2577" fmla="*/ 44507 w 5311931"/>
                    <a:gd name="connsiteY0-2578" fmla="*/ 281531 h 4090355"/>
                    <a:gd name="connsiteX1-2579" fmla="*/ 1118394 w 5311931"/>
                    <a:gd name="connsiteY1-2580" fmla="*/ 47614 h 4090355"/>
                    <a:gd name="connsiteX2-2581" fmla="*/ 2287976 w 5311931"/>
                    <a:gd name="connsiteY2-2582" fmla="*/ 5084 h 4090355"/>
                    <a:gd name="connsiteX3-2583" fmla="*/ 3755269 w 5311931"/>
                    <a:gd name="connsiteY3-2584" fmla="*/ 122043 h 4090355"/>
                    <a:gd name="connsiteX4-2585" fmla="*/ 5158241 w 5311931"/>
                    <a:gd name="connsiteY4-2586" fmla="*/ 717466 h 4090355"/>
                    <a:gd name="connsiteX5-2587" fmla="*/ 5311931 w 5311931"/>
                    <a:gd name="connsiteY5-2588" fmla="*/ 1536176 h 4090355"/>
                    <a:gd name="connsiteX6-2589" fmla="*/ 5227709 w 5311931"/>
                    <a:gd name="connsiteY6-2590" fmla="*/ 2610063 h 4090355"/>
                    <a:gd name="connsiteX7-2591" fmla="*/ 5147398 w 5311931"/>
                    <a:gd name="connsiteY7-2592" fmla="*/ 3471298 h 4090355"/>
                    <a:gd name="connsiteX8-2593" fmla="*/ 3787168 w 5311931"/>
                    <a:gd name="connsiteY8-2594" fmla="*/ 3917865 h 4090355"/>
                    <a:gd name="connsiteX9-2595" fmla="*/ 2287978 w 5311931"/>
                    <a:gd name="connsiteY9-2596" fmla="*/ 4056088 h 4090355"/>
                    <a:gd name="connsiteX10-2597" fmla="*/ 1182190 w 5311931"/>
                    <a:gd name="connsiteY10-2598" fmla="*/ 4077353 h 4090355"/>
                    <a:gd name="connsiteX11-2599" fmla="*/ 55138 w 5311931"/>
                    <a:gd name="connsiteY11-2600" fmla="*/ 3885968 h 4090355"/>
                    <a:gd name="connsiteX12-2601" fmla="*/ 172097 w 5311931"/>
                    <a:gd name="connsiteY12-2602" fmla="*/ 2801447 h 4090355"/>
                    <a:gd name="connsiteX13-2603" fmla="*/ 118934 w 5311931"/>
                    <a:gd name="connsiteY13-2604" fmla="*/ 1483010 h 4090355"/>
                    <a:gd name="connsiteX14-2605" fmla="*/ 44507 w 5311931"/>
                    <a:gd name="connsiteY14-2606" fmla="*/ 281531 h 4090355"/>
                    <a:gd name="connsiteX0-2607" fmla="*/ 44507 w 5314210"/>
                    <a:gd name="connsiteY0-2608" fmla="*/ 281531 h 4090355"/>
                    <a:gd name="connsiteX1-2609" fmla="*/ 1118394 w 5314210"/>
                    <a:gd name="connsiteY1-2610" fmla="*/ 47614 h 4090355"/>
                    <a:gd name="connsiteX2-2611" fmla="*/ 2287976 w 5314210"/>
                    <a:gd name="connsiteY2-2612" fmla="*/ 5084 h 4090355"/>
                    <a:gd name="connsiteX3-2613" fmla="*/ 3755269 w 5314210"/>
                    <a:gd name="connsiteY3-2614" fmla="*/ 122043 h 4090355"/>
                    <a:gd name="connsiteX4-2615" fmla="*/ 5158241 w 5314210"/>
                    <a:gd name="connsiteY4-2616" fmla="*/ 717466 h 4090355"/>
                    <a:gd name="connsiteX5-2617" fmla="*/ 5311931 w 5314210"/>
                    <a:gd name="connsiteY5-2618" fmla="*/ 1536176 h 4090355"/>
                    <a:gd name="connsiteX6-2619" fmla="*/ 5248767 w 5314210"/>
                    <a:gd name="connsiteY6-2620" fmla="*/ 2067802 h 4090355"/>
                    <a:gd name="connsiteX7-2621" fmla="*/ 5227709 w 5314210"/>
                    <a:gd name="connsiteY7-2622" fmla="*/ 2610063 h 4090355"/>
                    <a:gd name="connsiteX8-2623" fmla="*/ 5147398 w 5314210"/>
                    <a:gd name="connsiteY8-2624" fmla="*/ 3471298 h 4090355"/>
                    <a:gd name="connsiteX9-2625" fmla="*/ 3787168 w 5314210"/>
                    <a:gd name="connsiteY9-2626" fmla="*/ 3917865 h 4090355"/>
                    <a:gd name="connsiteX10-2627" fmla="*/ 2287978 w 5314210"/>
                    <a:gd name="connsiteY10-2628" fmla="*/ 4056088 h 4090355"/>
                    <a:gd name="connsiteX11-2629" fmla="*/ 1182190 w 5314210"/>
                    <a:gd name="connsiteY11-2630" fmla="*/ 4077353 h 4090355"/>
                    <a:gd name="connsiteX12-2631" fmla="*/ 55138 w 5314210"/>
                    <a:gd name="connsiteY12-2632" fmla="*/ 3885968 h 4090355"/>
                    <a:gd name="connsiteX13-2633" fmla="*/ 172097 w 5314210"/>
                    <a:gd name="connsiteY13-2634" fmla="*/ 2801447 h 4090355"/>
                    <a:gd name="connsiteX14-2635" fmla="*/ 118934 w 5314210"/>
                    <a:gd name="connsiteY14-2636" fmla="*/ 1483010 h 4090355"/>
                    <a:gd name="connsiteX15-2637" fmla="*/ 44507 w 5314210"/>
                    <a:gd name="connsiteY15-2638" fmla="*/ 281531 h 4090355"/>
                    <a:gd name="connsiteX0-2639" fmla="*/ 44507 w 5322856"/>
                    <a:gd name="connsiteY0-2640" fmla="*/ 281531 h 4090355"/>
                    <a:gd name="connsiteX1-2641" fmla="*/ 1118394 w 5322856"/>
                    <a:gd name="connsiteY1-2642" fmla="*/ 47614 h 4090355"/>
                    <a:gd name="connsiteX2-2643" fmla="*/ 2287976 w 5322856"/>
                    <a:gd name="connsiteY2-2644" fmla="*/ 5084 h 4090355"/>
                    <a:gd name="connsiteX3-2645" fmla="*/ 3755269 w 5322856"/>
                    <a:gd name="connsiteY3-2646" fmla="*/ 122043 h 4090355"/>
                    <a:gd name="connsiteX4-2647" fmla="*/ 5158241 w 5322856"/>
                    <a:gd name="connsiteY4-2648" fmla="*/ 717466 h 4090355"/>
                    <a:gd name="connsiteX5-2649" fmla="*/ 5311931 w 5322856"/>
                    <a:gd name="connsiteY5-2650" fmla="*/ 1536176 h 4090355"/>
                    <a:gd name="connsiteX6-2651" fmla="*/ 5311931 w 5322856"/>
                    <a:gd name="connsiteY6-2652" fmla="*/ 2099700 h 4090355"/>
                    <a:gd name="connsiteX7-2653" fmla="*/ 5227709 w 5322856"/>
                    <a:gd name="connsiteY7-2654" fmla="*/ 2610063 h 4090355"/>
                    <a:gd name="connsiteX8-2655" fmla="*/ 5147398 w 5322856"/>
                    <a:gd name="connsiteY8-2656" fmla="*/ 3471298 h 4090355"/>
                    <a:gd name="connsiteX9-2657" fmla="*/ 3787168 w 5322856"/>
                    <a:gd name="connsiteY9-2658" fmla="*/ 3917865 h 4090355"/>
                    <a:gd name="connsiteX10-2659" fmla="*/ 2287978 w 5322856"/>
                    <a:gd name="connsiteY10-2660" fmla="*/ 4056088 h 4090355"/>
                    <a:gd name="connsiteX11-2661" fmla="*/ 1182190 w 5322856"/>
                    <a:gd name="connsiteY11-2662" fmla="*/ 4077353 h 4090355"/>
                    <a:gd name="connsiteX12-2663" fmla="*/ 55138 w 5322856"/>
                    <a:gd name="connsiteY12-2664" fmla="*/ 3885968 h 4090355"/>
                    <a:gd name="connsiteX13-2665" fmla="*/ 172097 w 5322856"/>
                    <a:gd name="connsiteY13-2666" fmla="*/ 2801447 h 4090355"/>
                    <a:gd name="connsiteX14-2667" fmla="*/ 118934 w 5322856"/>
                    <a:gd name="connsiteY14-2668" fmla="*/ 1483010 h 4090355"/>
                    <a:gd name="connsiteX15-2669" fmla="*/ 44507 w 5322856"/>
                    <a:gd name="connsiteY15-2670" fmla="*/ 281531 h 4090355"/>
                    <a:gd name="connsiteX0-2671" fmla="*/ 44507 w 5329554"/>
                    <a:gd name="connsiteY0-2672" fmla="*/ 281531 h 4090355"/>
                    <a:gd name="connsiteX1-2673" fmla="*/ 1118394 w 5329554"/>
                    <a:gd name="connsiteY1-2674" fmla="*/ 47614 h 4090355"/>
                    <a:gd name="connsiteX2-2675" fmla="*/ 2287976 w 5329554"/>
                    <a:gd name="connsiteY2-2676" fmla="*/ 5084 h 4090355"/>
                    <a:gd name="connsiteX3-2677" fmla="*/ 3755269 w 5329554"/>
                    <a:gd name="connsiteY3-2678" fmla="*/ 122043 h 4090355"/>
                    <a:gd name="connsiteX4-2679" fmla="*/ 5158241 w 5329554"/>
                    <a:gd name="connsiteY4-2680" fmla="*/ 717466 h 4090355"/>
                    <a:gd name="connsiteX5-2681" fmla="*/ 5322459 w 5329554"/>
                    <a:gd name="connsiteY5-2682" fmla="*/ 1483013 h 4090355"/>
                    <a:gd name="connsiteX6-2683" fmla="*/ 5311931 w 5329554"/>
                    <a:gd name="connsiteY6-2684" fmla="*/ 2099700 h 4090355"/>
                    <a:gd name="connsiteX7-2685" fmla="*/ 5227709 w 5329554"/>
                    <a:gd name="connsiteY7-2686" fmla="*/ 2610063 h 4090355"/>
                    <a:gd name="connsiteX8-2687" fmla="*/ 5147398 w 5329554"/>
                    <a:gd name="connsiteY8-2688" fmla="*/ 3471298 h 4090355"/>
                    <a:gd name="connsiteX9-2689" fmla="*/ 3787168 w 5329554"/>
                    <a:gd name="connsiteY9-2690" fmla="*/ 3917865 h 4090355"/>
                    <a:gd name="connsiteX10-2691" fmla="*/ 2287978 w 5329554"/>
                    <a:gd name="connsiteY10-2692" fmla="*/ 4056088 h 4090355"/>
                    <a:gd name="connsiteX11-2693" fmla="*/ 1182190 w 5329554"/>
                    <a:gd name="connsiteY11-2694" fmla="*/ 4077353 h 4090355"/>
                    <a:gd name="connsiteX12-2695" fmla="*/ 55138 w 5329554"/>
                    <a:gd name="connsiteY12-2696" fmla="*/ 3885968 h 4090355"/>
                    <a:gd name="connsiteX13-2697" fmla="*/ 172097 w 5329554"/>
                    <a:gd name="connsiteY13-2698" fmla="*/ 2801447 h 4090355"/>
                    <a:gd name="connsiteX14-2699" fmla="*/ 118934 w 5329554"/>
                    <a:gd name="connsiteY14-2700" fmla="*/ 1483010 h 4090355"/>
                    <a:gd name="connsiteX15-2701" fmla="*/ 44507 w 5329554"/>
                    <a:gd name="connsiteY15-2702" fmla="*/ 281531 h 4090355"/>
                    <a:gd name="connsiteX0-2703" fmla="*/ 44507 w 5367447"/>
                    <a:gd name="connsiteY0-2704" fmla="*/ 281531 h 4090355"/>
                    <a:gd name="connsiteX1-2705" fmla="*/ 1118394 w 5367447"/>
                    <a:gd name="connsiteY1-2706" fmla="*/ 47614 h 4090355"/>
                    <a:gd name="connsiteX2-2707" fmla="*/ 2287976 w 5367447"/>
                    <a:gd name="connsiteY2-2708" fmla="*/ 5084 h 4090355"/>
                    <a:gd name="connsiteX3-2709" fmla="*/ 3755269 w 5367447"/>
                    <a:gd name="connsiteY3-2710" fmla="*/ 122043 h 4090355"/>
                    <a:gd name="connsiteX4-2711" fmla="*/ 5158241 w 5367447"/>
                    <a:gd name="connsiteY4-2712" fmla="*/ 717466 h 4090355"/>
                    <a:gd name="connsiteX5-2713" fmla="*/ 5322459 w 5367447"/>
                    <a:gd name="connsiteY5-2714" fmla="*/ 1483013 h 4090355"/>
                    <a:gd name="connsiteX6-2715" fmla="*/ 5364568 w 5367447"/>
                    <a:gd name="connsiteY6-2716" fmla="*/ 2142230 h 4090355"/>
                    <a:gd name="connsiteX7-2717" fmla="*/ 5227709 w 5367447"/>
                    <a:gd name="connsiteY7-2718" fmla="*/ 2610063 h 4090355"/>
                    <a:gd name="connsiteX8-2719" fmla="*/ 5147398 w 5367447"/>
                    <a:gd name="connsiteY8-2720" fmla="*/ 3471298 h 4090355"/>
                    <a:gd name="connsiteX9-2721" fmla="*/ 3787168 w 5367447"/>
                    <a:gd name="connsiteY9-2722" fmla="*/ 3917865 h 4090355"/>
                    <a:gd name="connsiteX10-2723" fmla="*/ 2287978 w 5367447"/>
                    <a:gd name="connsiteY10-2724" fmla="*/ 4056088 h 4090355"/>
                    <a:gd name="connsiteX11-2725" fmla="*/ 1182190 w 5367447"/>
                    <a:gd name="connsiteY11-2726" fmla="*/ 4077353 h 4090355"/>
                    <a:gd name="connsiteX12-2727" fmla="*/ 55138 w 5367447"/>
                    <a:gd name="connsiteY12-2728" fmla="*/ 3885968 h 4090355"/>
                    <a:gd name="connsiteX13-2729" fmla="*/ 172097 w 5367447"/>
                    <a:gd name="connsiteY13-2730" fmla="*/ 2801447 h 4090355"/>
                    <a:gd name="connsiteX14-2731" fmla="*/ 118934 w 5367447"/>
                    <a:gd name="connsiteY14-2732" fmla="*/ 1483010 h 4090355"/>
                    <a:gd name="connsiteX15-2733" fmla="*/ 44507 w 5367447"/>
                    <a:gd name="connsiteY15-2734" fmla="*/ 281531 h 4090355"/>
                    <a:gd name="connsiteX0-2735" fmla="*/ 44507 w 5367447"/>
                    <a:gd name="connsiteY0-2736" fmla="*/ 281531 h 4090355"/>
                    <a:gd name="connsiteX1-2737" fmla="*/ 1118394 w 5367447"/>
                    <a:gd name="connsiteY1-2738" fmla="*/ 47614 h 4090355"/>
                    <a:gd name="connsiteX2-2739" fmla="*/ 2287976 w 5367447"/>
                    <a:gd name="connsiteY2-2740" fmla="*/ 5084 h 4090355"/>
                    <a:gd name="connsiteX3-2741" fmla="*/ 3755269 w 5367447"/>
                    <a:gd name="connsiteY3-2742" fmla="*/ 122043 h 4090355"/>
                    <a:gd name="connsiteX4-2743" fmla="*/ 5158241 w 5367447"/>
                    <a:gd name="connsiteY4-2744" fmla="*/ 717466 h 4090355"/>
                    <a:gd name="connsiteX5-2745" fmla="*/ 5322459 w 5367447"/>
                    <a:gd name="connsiteY5-2746" fmla="*/ 1483013 h 4090355"/>
                    <a:gd name="connsiteX6-2747" fmla="*/ 5364568 w 5367447"/>
                    <a:gd name="connsiteY6-2748" fmla="*/ 2142230 h 4090355"/>
                    <a:gd name="connsiteX7-2749" fmla="*/ 5343509 w 5367447"/>
                    <a:gd name="connsiteY7-2750" fmla="*/ 2748286 h 4090355"/>
                    <a:gd name="connsiteX8-2751" fmla="*/ 5147398 w 5367447"/>
                    <a:gd name="connsiteY8-2752" fmla="*/ 3471298 h 4090355"/>
                    <a:gd name="connsiteX9-2753" fmla="*/ 3787168 w 5367447"/>
                    <a:gd name="connsiteY9-2754" fmla="*/ 3917865 h 4090355"/>
                    <a:gd name="connsiteX10-2755" fmla="*/ 2287978 w 5367447"/>
                    <a:gd name="connsiteY10-2756" fmla="*/ 4056088 h 4090355"/>
                    <a:gd name="connsiteX11-2757" fmla="*/ 1182190 w 5367447"/>
                    <a:gd name="connsiteY11-2758" fmla="*/ 4077353 h 4090355"/>
                    <a:gd name="connsiteX12-2759" fmla="*/ 55138 w 5367447"/>
                    <a:gd name="connsiteY12-2760" fmla="*/ 3885968 h 4090355"/>
                    <a:gd name="connsiteX13-2761" fmla="*/ 172097 w 5367447"/>
                    <a:gd name="connsiteY13-2762" fmla="*/ 2801447 h 4090355"/>
                    <a:gd name="connsiteX14-2763" fmla="*/ 118934 w 5367447"/>
                    <a:gd name="connsiteY14-2764" fmla="*/ 1483010 h 4090355"/>
                    <a:gd name="connsiteX15-2765" fmla="*/ 44507 w 5367447"/>
                    <a:gd name="connsiteY15-2766" fmla="*/ 281531 h 4090355"/>
                    <a:gd name="connsiteX0-2767" fmla="*/ 44507 w 5367447"/>
                    <a:gd name="connsiteY0-2768" fmla="*/ 281531 h 4090355"/>
                    <a:gd name="connsiteX1-2769" fmla="*/ 1118394 w 5367447"/>
                    <a:gd name="connsiteY1-2770" fmla="*/ 47614 h 4090355"/>
                    <a:gd name="connsiteX2-2771" fmla="*/ 2287976 w 5367447"/>
                    <a:gd name="connsiteY2-2772" fmla="*/ 5084 h 4090355"/>
                    <a:gd name="connsiteX3-2773" fmla="*/ 3755269 w 5367447"/>
                    <a:gd name="connsiteY3-2774" fmla="*/ 122043 h 4090355"/>
                    <a:gd name="connsiteX4-2775" fmla="*/ 5158241 w 5367447"/>
                    <a:gd name="connsiteY4-2776" fmla="*/ 717466 h 4090355"/>
                    <a:gd name="connsiteX5-2777" fmla="*/ 5322459 w 5367447"/>
                    <a:gd name="connsiteY5-2778" fmla="*/ 1483013 h 4090355"/>
                    <a:gd name="connsiteX6-2779" fmla="*/ 5364568 w 5367447"/>
                    <a:gd name="connsiteY6-2780" fmla="*/ 2142230 h 4090355"/>
                    <a:gd name="connsiteX7-2781" fmla="*/ 5343509 w 5367447"/>
                    <a:gd name="connsiteY7-2782" fmla="*/ 2748286 h 4090355"/>
                    <a:gd name="connsiteX8-2783" fmla="*/ 5147398 w 5367447"/>
                    <a:gd name="connsiteY8-2784" fmla="*/ 3471298 h 4090355"/>
                    <a:gd name="connsiteX9-2785" fmla="*/ 3787168 w 5367447"/>
                    <a:gd name="connsiteY9-2786" fmla="*/ 3917865 h 4090355"/>
                    <a:gd name="connsiteX10-2787" fmla="*/ 2287978 w 5367447"/>
                    <a:gd name="connsiteY10-2788" fmla="*/ 4056088 h 4090355"/>
                    <a:gd name="connsiteX11-2789" fmla="*/ 1182190 w 5367447"/>
                    <a:gd name="connsiteY11-2790" fmla="*/ 4077353 h 4090355"/>
                    <a:gd name="connsiteX12-2791" fmla="*/ 55138 w 5367447"/>
                    <a:gd name="connsiteY12-2792" fmla="*/ 3885968 h 4090355"/>
                    <a:gd name="connsiteX13-2793" fmla="*/ 172097 w 5367447"/>
                    <a:gd name="connsiteY13-2794" fmla="*/ 2801447 h 4090355"/>
                    <a:gd name="connsiteX14-2795" fmla="*/ 118934 w 5367447"/>
                    <a:gd name="connsiteY14-2796" fmla="*/ 1483010 h 4090355"/>
                    <a:gd name="connsiteX15-2797" fmla="*/ 44507 w 5367447"/>
                    <a:gd name="connsiteY15-2798" fmla="*/ 281531 h 4090355"/>
                    <a:gd name="connsiteX0-2799" fmla="*/ 44507 w 5367447"/>
                    <a:gd name="connsiteY0-2800" fmla="*/ 281531 h 4090355"/>
                    <a:gd name="connsiteX1-2801" fmla="*/ 1118394 w 5367447"/>
                    <a:gd name="connsiteY1-2802" fmla="*/ 47614 h 4090355"/>
                    <a:gd name="connsiteX2-2803" fmla="*/ 2287976 w 5367447"/>
                    <a:gd name="connsiteY2-2804" fmla="*/ 5084 h 4090355"/>
                    <a:gd name="connsiteX3-2805" fmla="*/ 3755269 w 5367447"/>
                    <a:gd name="connsiteY3-2806" fmla="*/ 122043 h 4090355"/>
                    <a:gd name="connsiteX4-2807" fmla="*/ 5158241 w 5367447"/>
                    <a:gd name="connsiteY4-2808" fmla="*/ 717466 h 4090355"/>
                    <a:gd name="connsiteX5-2809" fmla="*/ 5322459 w 5367447"/>
                    <a:gd name="connsiteY5-2810" fmla="*/ 1408586 h 4090355"/>
                    <a:gd name="connsiteX6-2811" fmla="*/ 5364568 w 5367447"/>
                    <a:gd name="connsiteY6-2812" fmla="*/ 2142230 h 4090355"/>
                    <a:gd name="connsiteX7-2813" fmla="*/ 5343509 w 5367447"/>
                    <a:gd name="connsiteY7-2814" fmla="*/ 2748286 h 4090355"/>
                    <a:gd name="connsiteX8-2815" fmla="*/ 5147398 w 5367447"/>
                    <a:gd name="connsiteY8-2816" fmla="*/ 3471298 h 4090355"/>
                    <a:gd name="connsiteX9-2817" fmla="*/ 3787168 w 5367447"/>
                    <a:gd name="connsiteY9-2818" fmla="*/ 3917865 h 4090355"/>
                    <a:gd name="connsiteX10-2819" fmla="*/ 2287978 w 5367447"/>
                    <a:gd name="connsiteY10-2820" fmla="*/ 4056088 h 4090355"/>
                    <a:gd name="connsiteX11-2821" fmla="*/ 1182190 w 5367447"/>
                    <a:gd name="connsiteY11-2822" fmla="*/ 4077353 h 4090355"/>
                    <a:gd name="connsiteX12-2823" fmla="*/ 55138 w 5367447"/>
                    <a:gd name="connsiteY12-2824" fmla="*/ 3885968 h 4090355"/>
                    <a:gd name="connsiteX13-2825" fmla="*/ 172097 w 5367447"/>
                    <a:gd name="connsiteY13-2826" fmla="*/ 2801447 h 4090355"/>
                    <a:gd name="connsiteX14-2827" fmla="*/ 118934 w 5367447"/>
                    <a:gd name="connsiteY14-2828" fmla="*/ 1483010 h 4090355"/>
                    <a:gd name="connsiteX15-2829" fmla="*/ 44507 w 5367447"/>
                    <a:gd name="connsiteY15-2830" fmla="*/ 281531 h 4090355"/>
                    <a:gd name="connsiteX0-2831" fmla="*/ 44507 w 5367447"/>
                    <a:gd name="connsiteY0-2832" fmla="*/ 281531 h 4090355"/>
                    <a:gd name="connsiteX1-2833" fmla="*/ 1118394 w 5367447"/>
                    <a:gd name="connsiteY1-2834" fmla="*/ 47614 h 4090355"/>
                    <a:gd name="connsiteX2-2835" fmla="*/ 2287976 w 5367447"/>
                    <a:gd name="connsiteY2-2836" fmla="*/ 5084 h 4090355"/>
                    <a:gd name="connsiteX3-2837" fmla="*/ 3755269 w 5367447"/>
                    <a:gd name="connsiteY3-2838" fmla="*/ 122043 h 4090355"/>
                    <a:gd name="connsiteX4-2839" fmla="*/ 5158241 w 5367447"/>
                    <a:gd name="connsiteY4-2840" fmla="*/ 717466 h 4090355"/>
                    <a:gd name="connsiteX5-2841" fmla="*/ 5322459 w 5367447"/>
                    <a:gd name="connsiteY5-2842" fmla="*/ 1408586 h 4090355"/>
                    <a:gd name="connsiteX6-2843" fmla="*/ 5364568 w 5367447"/>
                    <a:gd name="connsiteY6-2844" fmla="*/ 2142230 h 4090355"/>
                    <a:gd name="connsiteX7-2845" fmla="*/ 5343509 w 5367447"/>
                    <a:gd name="connsiteY7-2846" fmla="*/ 2748286 h 4090355"/>
                    <a:gd name="connsiteX8-2847" fmla="*/ 5147398 w 5367447"/>
                    <a:gd name="connsiteY8-2848" fmla="*/ 3471298 h 4090355"/>
                    <a:gd name="connsiteX9-2849" fmla="*/ 3787168 w 5367447"/>
                    <a:gd name="connsiteY9-2850" fmla="*/ 3917865 h 4090355"/>
                    <a:gd name="connsiteX10-2851" fmla="*/ 2287978 w 5367447"/>
                    <a:gd name="connsiteY10-2852" fmla="*/ 4056088 h 4090355"/>
                    <a:gd name="connsiteX11-2853" fmla="*/ 1182190 w 5367447"/>
                    <a:gd name="connsiteY11-2854" fmla="*/ 4077353 h 4090355"/>
                    <a:gd name="connsiteX12-2855" fmla="*/ 55138 w 5367447"/>
                    <a:gd name="connsiteY12-2856" fmla="*/ 3885968 h 4090355"/>
                    <a:gd name="connsiteX13-2857" fmla="*/ 172097 w 5367447"/>
                    <a:gd name="connsiteY13-2858" fmla="*/ 2801447 h 4090355"/>
                    <a:gd name="connsiteX14-2859" fmla="*/ 118934 w 5367447"/>
                    <a:gd name="connsiteY14-2860" fmla="*/ 1483010 h 4090355"/>
                    <a:gd name="connsiteX15-2861" fmla="*/ 44507 w 5367447"/>
                    <a:gd name="connsiteY15-2862" fmla="*/ 281531 h 4090355"/>
                    <a:gd name="connsiteX0-2863" fmla="*/ 44507 w 5367447"/>
                    <a:gd name="connsiteY0-2864" fmla="*/ 281531 h 4090355"/>
                    <a:gd name="connsiteX1-2865" fmla="*/ 1118394 w 5367447"/>
                    <a:gd name="connsiteY1-2866" fmla="*/ 47614 h 4090355"/>
                    <a:gd name="connsiteX2-2867" fmla="*/ 2287976 w 5367447"/>
                    <a:gd name="connsiteY2-2868" fmla="*/ 5084 h 4090355"/>
                    <a:gd name="connsiteX3-2869" fmla="*/ 3755269 w 5367447"/>
                    <a:gd name="connsiteY3-2870" fmla="*/ 122043 h 4090355"/>
                    <a:gd name="connsiteX4-2871" fmla="*/ 5158241 w 5367447"/>
                    <a:gd name="connsiteY4-2872" fmla="*/ 717466 h 4090355"/>
                    <a:gd name="connsiteX5-2873" fmla="*/ 5322459 w 5367447"/>
                    <a:gd name="connsiteY5-2874" fmla="*/ 1323525 h 4090355"/>
                    <a:gd name="connsiteX6-2875" fmla="*/ 5364568 w 5367447"/>
                    <a:gd name="connsiteY6-2876" fmla="*/ 2142230 h 4090355"/>
                    <a:gd name="connsiteX7-2877" fmla="*/ 5343509 w 5367447"/>
                    <a:gd name="connsiteY7-2878" fmla="*/ 2748286 h 4090355"/>
                    <a:gd name="connsiteX8-2879" fmla="*/ 5147398 w 5367447"/>
                    <a:gd name="connsiteY8-2880" fmla="*/ 3471298 h 4090355"/>
                    <a:gd name="connsiteX9-2881" fmla="*/ 3787168 w 5367447"/>
                    <a:gd name="connsiteY9-2882" fmla="*/ 3917865 h 4090355"/>
                    <a:gd name="connsiteX10-2883" fmla="*/ 2287978 w 5367447"/>
                    <a:gd name="connsiteY10-2884" fmla="*/ 4056088 h 4090355"/>
                    <a:gd name="connsiteX11-2885" fmla="*/ 1182190 w 5367447"/>
                    <a:gd name="connsiteY11-2886" fmla="*/ 4077353 h 4090355"/>
                    <a:gd name="connsiteX12-2887" fmla="*/ 55138 w 5367447"/>
                    <a:gd name="connsiteY12-2888" fmla="*/ 3885968 h 4090355"/>
                    <a:gd name="connsiteX13-2889" fmla="*/ 172097 w 5367447"/>
                    <a:gd name="connsiteY13-2890" fmla="*/ 2801447 h 4090355"/>
                    <a:gd name="connsiteX14-2891" fmla="*/ 118934 w 5367447"/>
                    <a:gd name="connsiteY14-2892" fmla="*/ 1483010 h 4090355"/>
                    <a:gd name="connsiteX15-2893" fmla="*/ 44507 w 5367447"/>
                    <a:gd name="connsiteY15-2894" fmla="*/ 281531 h 4090355"/>
                    <a:gd name="connsiteX0-2895" fmla="*/ 44507 w 5367447"/>
                    <a:gd name="connsiteY0-2896" fmla="*/ 281531 h 4090355"/>
                    <a:gd name="connsiteX1-2897" fmla="*/ 1118394 w 5367447"/>
                    <a:gd name="connsiteY1-2898" fmla="*/ 47614 h 4090355"/>
                    <a:gd name="connsiteX2-2899" fmla="*/ 2287976 w 5367447"/>
                    <a:gd name="connsiteY2-2900" fmla="*/ 5084 h 4090355"/>
                    <a:gd name="connsiteX3-2901" fmla="*/ 3755269 w 5367447"/>
                    <a:gd name="connsiteY3-2902" fmla="*/ 122043 h 4090355"/>
                    <a:gd name="connsiteX4-2903" fmla="*/ 5158241 w 5367447"/>
                    <a:gd name="connsiteY4-2904" fmla="*/ 717466 h 4090355"/>
                    <a:gd name="connsiteX5-2905" fmla="*/ 5322459 w 5367447"/>
                    <a:gd name="connsiteY5-2906" fmla="*/ 1323525 h 4090355"/>
                    <a:gd name="connsiteX6-2907" fmla="*/ 5364568 w 5367447"/>
                    <a:gd name="connsiteY6-2908" fmla="*/ 2142230 h 4090355"/>
                    <a:gd name="connsiteX7-2909" fmla="*/ 5343509 w 5367447"/>
                    <a:gd name="connsiteY7-2910" fmla="*/ 2748286 h 4090355"/>
                    <a:gd name="connsiteX8-2911" fmla="*/ 5147398 w 5367447"/>
                    <a:gd name="connsiteY8-2912" fmla="*/ 3471298 h 4090355"/>
                    <a:gd name="connsiteX9-2913" fmla="*/ 3787168 w 5367447"/>
                    <a:gd name="connsiteY9-2914" fmla="*/ 3917865 h 4090355"/>
                    <a:gd name="connsiteX10-2915" fmla="*/ 2287978 w 5367447"/>
                    <a:gd name="connsiteY10-2916" fmla="*/ 4056088 h 4090355"/>
                    <a:gd name="connsiteX11-2917" fmla="*/ 1182190 w 5367447"/>
                    <a:gd name="connsiteY11-2918" fmla="*/ 4077353 h 4090355"/>
                    <a:gd name="connsiteX12-2919" fmla="*/ 55138 w 5367447"/>
                    <a:gd name="connsiteY12-2920" fmla="*/ 3885968 h 4090355"/>
                    <a:gd name="connsiteX13-2921" fmla="*/ 172097 w 5367447"/>
                    <a:gd name="connsiteY13-2922" fmla="*/ 2801447 h 4090355"/>
                    <a:gd name="connsiteX14-2923" fmla="*/ 118934 w 5367447"/>
                    <a:gd name="connsiteY14-2924" fmla="*/ 1483010 h 4090355"/>
                    <a:gd name="connsiteX15-2925" fmla="*/ 44507 w 5367447"/>
                    <a:gd name="connsiteY15-2926" fmla="*/ 281531 h 4090355"/>
                    <a:gd name="connsiteX0-2927" fmla="*/ 44507 w 5367447"/>
                    <a:gd name="connsiteY0-2928" fmla="*/ 281531 h 4090355"/>
                    <a:gd name="connsiteX1-2929" fmla="*/ 1118394 w 5367447"/>
                    <a:gd name="connsiteY1-2930" fmla="*/ 47614 h 4090355"/>
                    <a:gd name="connsiteX2-2931" fmla="*/ 2287976 w 5367447"/>
                    <a:gd name="connsiteY2-2932" fmla="*/ 5084 h 4090355"/>
                    <a:gd name="connsiteX3-2933" fmla="*/ 3755269 w 5367447"/>
                    <a:gd name="connsiteY3-2934" fmla="*/ 122043 h 4090355"/>
                    <a:gd name="connsiteX4-2935" fmla="*/ 5158241 w 5367447"/>
                    <a:gd name="connsiteY4-2936" fmla="*/ 717466 h 4090355"/>
                    <a:gd name="connsiteX5-2937" fmla="*/ 5322459 w 5367447"/>
                    <a:gd name="connsiteY5-2938" fmla="*/ 1323525 h 4090355"/>
                    <a:gd name="connsiteX6-2939" fmla="*/ 5364568 w 5367447"/>
                    <a:gd name="connsiteY6-2940" fmla="*/ 2142230 h 4090355"/>
                    <a:gd name="connsiteX7-2941" fmla="*/ 5343509 w 5367447"/>
                    <a:gd name="connsiteY7-2942" fmla="*/ 2748286 h 4090355"/>
                    <a:gd name="connsiteX8-2943" fmla="*/ 5147398 w 5367447"/>
                    <a:gd name="connsiteY8-2944" fmla="*/ 3471298 h 4090355"/>
                    <a:gd name="connsiteX9-2945" fmla="*/ 3787168 w 5367447"/>
                    <a:gd name="connsiteY9-2946" fmla="*/ 3917865 h 4090355"/>
                    <a:gd name="connsiteX10-2947" fmla="*/ 2287978 w 5367447"/>
                    <a:gd name="connsiteY10-2948" fmla="*/ 4056088 h 4090355"/>
                    <a:gd name="connsiteX11-2949" fmla="*/ 1182190 w 5367447"/>
                    <a:gd name="connsiteY11-2950" fmla="*/ 4077353 h 4090355"/>
                    <a:gd name="connsiteX12-2951" fmla="*/ 55138 w 5367447"/>
                    <a:gd name="connsiteY12-2952" fmla="*/ 3885968 h 4090355"/>
                    <a:gd name="connsiteX13-2953" fmla="*/ 172097 w 5367447"/>
                    <a:gd name="connsiteY13-2954" fmla="*/ 2801447 h 4090355"/>
                    <a:gd name="connsiteX14-2955" fmla="*/ 118934 w 5367447"/>
                    <a:gd name="connsiteY14-2956" fmla="*/ 1483010 h 4090355"/>
                    <a:gd name="connsiteX15-2957" fmla="*/ 44507 w 5367447"/>
                    <a:gd name="connsiteY15-2958" fmla="*/ 281531 h 4090355"/>
                    <a:gd name="connsiteX0-2959" fmla="*/ 44507 w 5370529"/>
                    <a:gd name="connsiteY0-2960" fmla="*/ 281531 h 4090355"/>
                    <a:gd name="connsiteX1-2961" fmla="*/ 1118394 w 5370529"/>
                    <a:gd name="connsiteY1-2962" fmla="*/ 47614 h 4090355"/>
                    <a:gd name="connsiteX2-2963" fmla="*/ 2287976 w 5370529"/>
                    <a:gd name="connsiteY2-2964" fmla="*/ 5084 h 4090355"/>
                    <a:gd name="connsiteX3-2965" fmla="*/ 3755269 w 5370529"/>
                    <a:gd name="connsiteY3-2966" fmla="*/ 122043 h 4090355"/>
                    <a:gd name="connsiteX4-2967" fmla="*/ 5158241 w 5370529"/>
                    <a:gd name="connsiteY4-2968" fmla="*/ 717466 h 4090355"/>
                    <a:gd name="connsiteX5-2969" fmla="*/ 5322459 w 5370529"/>
                    <a:gd name="connsiteY5-2970" fmla="*/ 1323525 h 4090355"/>
                    <a:gd name="connsiteX6-2971" fmla="*/ 5364568 w 5370529"/>
                    <a:gd name="connsiteY6-2972" fmla="*/ 2142230 h 4090355"/>
                    <a:gd name="connsiteX7-2973" fmla="*/ 5343509 w 5370529"/>
                    <a:gd name="connsiteY7-2974" fmla="*/ 2748286 h 4090355"/>
                    <a:gd name="connsiteX8-2975" fmla="*/ 5147398 w 5370529"/>
                    <a:gd name="connsiteY8-2976" fmla="*/ 3471298 h 4090355"/>
                    <a:gd name="connsiteX9-2977" fmla="*/ 3787168 w 5370529"/>
                    <a:gd name="connsiteY9-2978" fmla="*/ 3917865 h 4090355"/>
                    <a:gd name="connsiteX10-2979" fmla="*/ 2287978 w 5370529"/>
                    <a:gd name="connsiteY10-2980" fmla="*/ 4056088 h 4090355"/>
                    <a:gd name="connsiteX11-2981" fmla="*/ 1182190 w 5370529"/>
                    <a:gd name="connsiteY11-2982" fmla="*/ 4077353 h 4090355"/>
                    <a:gd name="connsiteX12-2983" fmla="*/ 55138 w 5370529"/>
                    <a:gd name="connsiteY12-2984" fmla="*/ 3885968 h 4090355"/>
                    <a:gd name="connsiteX13-2985" fmla="*/ 172097 w 5370529"/>
                    <a:gd name="connsiteY13-2986" fmla="*/ 2801447 h 4090355"/>
                    <a:gd name="connsiteX14-2987" fmla="*/ 118934 w 5370529"/>
                    <a:gd name="connsiteY14-2988" fmla="*/ 1483010 h 4090355"/>
                    <a:gd name="connsiteX15-2989" fmla="*/ 44507 w 5370529"/>
                    <a:gd name="connsiteY15-2990" fmla="*/ 281531 h 4090355"/>
                    <a:gd name="connsiteX0-2991" fmla="*/ 44507 w 5370529"/>
                    <a:gd name="connsiteY0-2992" fmla="*/ 281531 h 4090355"/>
                    <a:gd name="connsiteX1-2993" fmla="*/ 1118394 w 5370529"/>
                    <a:gd name="connsiteY1-2994" fmla="*/ 47614 h 4090355"/>
                    <a:gd name="connsiteX2-2995" fmla="*/ 2287976 w 5370529"/>
                    <a:gd name="connsiteY2-2996" fmla="*/ 5084 h 4090355"/>
                    <a:gd name="connsiteX3-2997" fmla="*/ 3755269 w 5370529"/>
                    <a:gd name="connsiteY3-2998" fmla="*/ 122043 h 4090355"/>
                    <a:gd name="connsiteX4-2999" fmla="*/ 5158241 w 5370529"/>
                    <a:gd name="connsiteY4-3000" fmla="*/ 717466 h 4090355"/>
                    <a:gd name="connsiteX5-3001" fmla="*/ 5322460 w 5370529"/>
                    <a:gd name="connsiteY5-3002" fmla="*/ 1227832 h 4090355"/>
                    <a:gd name="connsiteX6-3003" fmla="*/ 5364568 w 5370529"/>
                    <a:gd name="connsiteY6-3004" fmla="*/ 2142230 h 4090355"/>
                    <a:gd name="connsiteX7-3005" fmla="*/ 5343509 w 5370529"/>
                    <a:gd name="connsiteY7-3006" fmla="*/ 2748286 h 4090355"/>
                    <a:gd name="connsiteX8-3007" fmla="*/ 5147398 w 5370529"/>
                    <a:gd name="connsiteY8-3008" fmla="*/ 3471298 h 4090355"/>
                    <a:gd name="connsiteX9-3009" fmla="*/ 3787168 w 5370529"/>
                    <a:gd name="connsiteY9-3010" fmla="*/ 3917865 h 4090355"/>
                    <a:gd name="connsiteX10-3011" fmla="*/ 2287978 w 5370529"/>
                    <a:gd name="connsiteY10-3012" fmla="*/ 4056088 h 4090355"/>
                    <a:gd name="connsiteX11-3013" fmla="*/ 1182190 w 5370529"/>
                    <a:gd name="connsiteY11-3014" fmla="*/ 4077353 h 4090355"/>
                    <a:gd name="connsiteX12-3015" fmla="*/ 55138 w 5370529"/>
                    <a:gd name="connsiteY12-3016" fmla="*/ 3885968 h 4090355"/>
                    <a:gd name="connsiteX13-3017" fmla="*/ 172097 w 5370529"/>
                    <a:gd name="connsiteY13-3018" fmla="*/ 2801447 h 4090355"/>
                    <a:gd name="connsiteX14-3019" fmla="*/ 118934 w 5370529"/>
                    <a:gd name="connsiteY14-3020" fmla="*/ 1483010 h 4090355"/>
                    <a:gd name="connsiteX15-3021" fmla="*/ 44507 w 5370529"/>
                    <a:gd name="connsiteY15-3022" fmla="*/ 281531 h 4090355"/>
                    <a:gd name="connsiteX0-3023" fmla="*/ 44507 w 5370529"/>
                    <a:gd name="connsiteY0-3024" fmla="*/ 281531 h 4090355"/>
                    <a:gd name="connsiteX1-3025" fmla="*/ 1118394 w 5370529"/>
                    <a:gd name="connsiteY1-3026" fmla="*/ 47614 h 4090355"/>
                    <a:gd name="connsiteX2-3027" fmla="*/ 2287976 w 5370529"/>
                    <a:gd name="connsiteY2-3028" fmla="*/ 5084 h 4090355"/>
                    <a:gd name="connsiteX3-3029" fmla="*/ 3755269 w 5370529"/>
                    <a:gd name="connsiteY3-3030" fmla="*/ 122043 h 4090355"/>
                    <a:gd name="connsiteX4-3031" fmla="*/ 5158241 w 5370529"/>
                    <a:gd name="connsiteY4-3032" fmla="*/ 717466 h 4090355"/>
                    <a:gd name="connsiteX5-3033" fmla="*/ 5322460 w 5370529"/>
                    <a:gd name="connsiteY5-3034" fmla="*/ 1227832 h 4090355"/>
                    <a:gd name="connsiteX6-3035" fmla="*/ 5364568 w 5370529"/>
                    <a:gd name="connsiteY6-3036" fmla="*/ 2142230 h 4090355"/>
                    <a:gd name="connsiteX7-3037" fmla="*/ 5343509 w 5370529"/>
                    <a:gd name="connsiteY7-3038" fmla="*/ 2812081 h 4090355"/>
                    <a:gd name="connsiteX8-3039" fmla="*/ 5147398 w 5370529"/>
                    <a:gd name="connsiteY8-3040" fmla="*/ 3471298 h 4090355"/>
                    <a:gd name="connsiteX9-3041" fmla="*/ 3787168 w 5370529"/>
                    <a:gd name="connsiteY9-3042" fmla="*/ 3917865 h 4090355"/>
                    <a:gd name="connsiteX10-3043" fmla="*/ 2287978 w 5370529"/>
                    <a:gd name="connsiteY10-3044" fmla="*/ 4056088 h 4090355"/>
                    <a:gd name="connsiteX11-3045" fmla="*/ 1182190 w 5370529"/>
                    <a:gd name="connsiteY11-3046" fmla="*/ 4077353 h 4090355"/>
                    <a:gd name="connsiteX12-3047" fmla="*/ 55138 w 5370529"/>
                    <a:gd name="connsiteY12-3048" fmla="*/ 3885968 h 4090355"/>
                    <a:gd name="connsiteX13-3049" fmla="*/ 172097 w 5370529"/>
                    <a:gd name="connsiteY13-3050" fmla="*/ 2801447 h 4090355"/>
                    <a:gd name="connsiteX14-3051" fmla="*/ 118934 w 5370529"/>
                    <a:gd name="connsiteY14-3052" fmla="*/ 1483010 h 4090355"/>
                    <a:gd name="connsiteX15-3053" fmla="*/ 44507 w 5370529"/>
                    <a:gd name="connsiteY15-3054" fmla="*/ 281531 h 4090355"/>
                    <a:gd name="connsiteX0-3055" fmla="*/ 44507 w 5386312"/>
                    <a:gd name="connsiteY0-3056" fmla="*/ 281531 h 4090355"/>
                    <a:gd name="connsiteX1-3057" fmla="*/ 1118394 w 5386312"/>
                    <a:gd name="connsiteY1-3058" fmla="*/ 47614 h 4090355"/>
                    <a:gd name="connsiteX2-3059" fmla="*/ 2287976 w 5386312"/>
                    <a:gd name="connsiteY2-3060" fmla="*/ 5084 h 4090355"/>
                    <a:gd name="connsiteX3-3061" fmla="*/ 3755269 w 5386312"/>
                    <a:gd name="connsiteY3-3062" fmla="*/ 122043 h 4090355"/>
                    <a:gd name="connsiteX4-3063" fmla="*/ 5158241 w 5386312"/>
                    <a:gd name="connsiteY4-3064" fmla="*/ 717466 h 4090355"/>
                    <a:gd name="connsiteX5-3065" fmla="*/ 5322460 w 5386312"/>
                    <a:gd name="connsiteY5-3066" fmla="*/ 1227832 h 4090355"/>
                    <a:gd name="connsiteX6-3067" fmla="*/ 5364568 w 5386312"/>
                    <a:gd name="connsiteY6-3068" fmla="*/ 2142230 h 4090355"/>
                    <a:gd name="connsiteX7-3069" fmla="*/ 5343509 w 5386312"/>
                    <a:gd name="connsiteY7-3070" fmla="*/ 2812081 h 4090355"/>
                    <a:gd name="connsiteX8-3071" fmla="*/ 5147398 w 5386312"/>
                    <a:gd name="connsiteY8-3072" fmla="*/ 3471298 h 4090355"/>
                    <a:gd name="connsiteX9-3073" fmla="*/ 3787168 w 5386312"/>
                    <a:gd name="connsiteY9-3074" fmla="*/ 3917865 h 4090355"/>
                    <a:gd name="connsiteX10-3075" fmla="*/ 2287978 w 5386312"/>
                    <a:gd name="connsiteY10-3076" fmla="*/ 4056088 h 4090355"/>
                    <a:gd name="connsiteX11-3077" fmla="*/ 1182190 w 5386312"/>
                    <a:gd name="connsiteY11-3078" fmla="*/ 4077353 h 4090355"/>
                    <a:gd name="connsiteX12-3079" fmla="*/ 55138 w 5386312"/>
                    <a:gd name="connsiteY12-3080" fmla="*/ 3885968 h 4090355"/>
                    <a:gd name="connsiteX13-3081" fmla="*/ 172097 w 5386312"/>
                    <a:gd name="connsiteY13-3082" fmla="*/ 2801447 h 4090355"/>
                    <a:gd name="connsiteX14-3083" fmla="*/ 118934 w 5386312"/>
                    <a:gd name="connsiteY14-3084" fmla="*/ 1483010 h 4090355"/>
                    <a:gd name="connsiteX15-3085" fmla="*/ 44507 w 5386312"/>
                    <a:gd name="connsiteY15-3086" fmla="*/ 281531 h 4090355"/>
                    <a:gd name="connsiteX0-3087" fmla="*/ 44507 w 5370529"/>
                    <a:gd name="connsiteY0-3088" fmla="*/ 281531 h 4090355"/>
                    <a:gd name="connsiteX1-3089" fmla="*/ 1118394 w 5370529"/>
                    <a:gd name="connsiteY1-3090" fmla="*/ 47614 h 4090355"/>
                    <a:gd name="connsiteX2-3091" fmla="*/ 2287976 w 5370529"/>
                    <a:gd name="connsiteY2-3092" fmla="*/ 5084 h 4090355"/>
                    <a:gd name="connsiteX3-3093" fmla="*/ 3755269 w 5370529"/>
                    <a:gd name="connsiteY3-3094" fmla="*/ 122043 h 4090355"/>
                    <a:gd name="connsiteX4-3095" fmla="*/ 5158241 w 5370529"/>
                    <a:gd name="connsiteY4-3096" fmla="*/ 717466 h 4090355"/>
                    <a:gd name="connsiteX5-3097" fmla="*/ 5322460 w 5370529"/>
                    <a:gd name="connsiteY5-3098" fmla="*/ 1227832 h 4090355"/>
                    <a:gd name="connsiteX6-3099" fmla="*/ 5364568 w 5370529"/>
                    <a:gd name="connsiteY6-3100" fmla="*/ 2142230 h 4090355"/>
                    <a:gd name="connsiteX7-3101" fmla="*/ 5343509 w 5370529"/>
                    <a:gd name="connsiteY7-3102" fmla="*/ 2812081 h 4090355"/>
                    <a:gd name="connsiteX8-3103" fmla="*/ 5147398 w 5370529"/>
                    <a:gd name="connsiteY8-3104" fmla="*/ 3471298 h 4090355"/>
                    <a:gd name="connsiteX9-3105" fmla="*/ 3787168 w 5370529"/>
                    <a:gd name="connsiteY9-3106" fmla="*/ 3917865 h 4090355"/>
                    <a:gd name="connsiteX10-3107" fmla="*/ 2287978 w 5370529"/>
                    <a:gd name="connsiteY10-3108" fmla="*/ 4056088 h 4090355"/>
                    <a:gd name="connsiteX11-3109" fmla="*/ 1182190 w 5370529"/>
                    <a:gd name="connsiteY11-3110" fmla="*/ 4077353 h 4090355"/>
                    <a:gd name="connsiteX12-3111" fmla="*/ 55138 w 5370529"/>
                    <a:gd name="connsiteY12-3112" fmla="*/ 3885968 h 4090355"/>
                    <a:gd name="connsiteX13-3113" fmla="*/ 172097 w 5370529"/>
                    <a:gd name="connsiteY13-3114" fmla="*/ 2801447 h 4090355"/>
                    <a:gd name="connsiteX14-3115" fmla="*/ 118934 w 5370529"/>
                    <a:gd name="connsiteY14-3116" fmla="*/ 1483010 h 4090355"/>
                    <a:gd name="connsiteX15-3117" fmla="*/ 44507 w 5370529"/>
                    <a:gd name="connsiteY15-3118" fmla="*/ 281531 h 4090355"/>
                    <a:gd name="connsiteX0-3119" fmla="*/ 44507 w 5370529"/>
                    <a:gd name="connsiteY0-3120" fmla="*/ 281531 h 4090355"/>
                    <a:gd name="connsiteX1-3121" fmla="*/ 1118394 w 5370529"/>
                    <a:gd name="connsiteY1-3122" fmla="*/ 47614 h 4090355"/>
                    <a:gd name="connsiteX2-3123" fmla="*/ 2287976 w 5370529"/>
                    <a:gd name="connsiteY2-3124" fmla="*/ 5084 h 4090355"/>
                    <a:gd name="connsiteX3-3125" fmla="*/ 3755269 w 5370529"/>
                    <a:gd name="connsiteY3-3126" fmla="*/ 122043 h 4090355"/>
                    <a:gd name="connsiteX4-3127" fmla="*/ 5158241 w 5370529"/>
                    <a:gd name="connsiteY4-3128" fmla="*/ 717466 h 4090355"/>
                    <a:gd name="connsiteX5-3129" fmla="*/ 5322460 w 5370529"/>
                    <a:gd name="connsiteY5-3130" fmla="*/ 1227832 h 4090355"/>
                    <a:gd name="connsiteX6-3131" fmla="*/ 5364568 w 5370529"/>
                    <a:gd name="connsiteY6-3132" fmla="*/ 2142230 h 4090355"/>
                    <a:gd name="connsiteX7-3133" fmla="*/ 5343509 w 5370529"/>
                    <a:gd name="connsiteY7-3134" fmla="*/ 2812081 h 4090355"/>
                    <a:gd name="connsiteX8-3135" fmla="*/ 5147398 w 5370529"/>
                    <a:gd name="connsiteY8-3136" fmla="*/ 3471298 h 4090355"/>
                    <a:gd name="connsiteX9-3137" fmla="*/ 3787168 w 5370529"/>
                    <a:gd name="connsiteY9-3138" fmla="*/ 3917865 h 4090355"/>
                    <a:gd name="connsiteX10-3139" fmla="*/ 2287978 w 5370529"/>
                    <a:gd name="connsiteY10-3140" fmla="*/ 4056088 h 4090355"/>
                    <a:gd name="connsiteX11-3141" fmla="*/ 1182190 w 5370529"/>
                    <a:gd name="connsiteY11-3142" fmla="*/ 4077353 h 4090355"/>
                    <a:gd name="connsiteX12-3143" fmla="*/ 55138 w 5370529"/>
                    <a:gd name="connsiteY12-3144" fmla="*/ 3885968 h 4090355"/>
                    <a:gd name="connsiteX13-3145" fmla="*/ 172097 w 5370529"/>
                    <a:gd name="connsiteY13-3146" fmla="*/ 2801447 h 4090355"/>
                    <a:gd name="connsiteX14-3147" fmla="*/ 118934 w 5370529"/>
                    <a:gd name="connsiteY14-3148" fmla="*/ 1483010 h 4090355"/>
                    <a:gd name="connsiteX15-3149" fmla="*/ 44507 w 5370529"/>
                    <a:gd name="connsiteY15-3150" fmla="*/ 281531 h 4090355"/>
                    <a:gd name="connsiteX0-3151" fmla="*/ 44507 w 5419136"/>
                    <a:gd name="connsiteY0-3152" fmla="*/ 281531 h 4090355"/>
                    <a:gd name="connsiteX1-3153" fmla="*/ 1118394 w 5419136"/>
                    <a:gd name="connsiteY1-3154" fmla="*/ 47614 h 4090355"/>
                    <a:gd name="connsiteX2-3155" fmla="*/ 2287976 w 5419136"/>
                    <a:gd name="connsiteY2-3156" fmla="*/ 5084 h 4090355"/>
                    <a:gd name="connsiteX3-3157" fmla="*/ 3755269 w 5419136"/>
                    <a:gd name="connsiteY3-3158" fmla="*/ 122043 h 4090355"/>
                    <a:gd name="connsiteX4-3159" fmla="*/ 5158241 w 5419136"/>
                    <a:gd name="connsiteY4-3160" fmla="*/ 717466 h 4090355"/>
                    <a:gd name="connsiteX5-3161" fmla="*/ 5322460 w 5419136"/>
                    <a:gd name="connsiteY5-3162" fmla="*/ 1227832 h 4090355"/>
                    <a:gd name="connsiteX6-3163" fmla="*/ 5417205 w 5419136"/>
                    <a:gd name="connsiteY6-3164" fmla="*/ 2174128 h 4090355"/>
                    <a:gd name="connsiteX7-3165" fmla="*/ 5343509 w 5419136"/>
                    <a:gd name="connsiteY7-3166" fmla="*/ 2812081 h 4090355"/>
                    <a:gd name="connsiteX8-3167" fmla="*/ 5147398 w 5419136"/>
                    <a:gd name="connsiteY8-3168" fmla="*/ 3471298 h 4090355"/>
                    <a:gd name="connsiteX9-3169" fmla="*/ 3787168 w 5419136"/>
                    <a:gd name="connsiteY9-3170" fmla="*/ 3917865 h 4090355"/>
                    <a:gd name="connsiteX10-3171" fmla="*/ 2287978 w 5419136"/>
                    <a:gd name="connsiteY10-3172" fmla="*/ 4056088 h 4090355"/>
                    <a:gd name="connsiteX11-3173" fmla="*/ 1182190 w 5419136"/>
                    <a:gd name="connsiteY11-3174" fmla="*/ 4077353 h 4090355"/>
                    <a:gd name="connsiteX12-3175" fmla="*/ 55138 w 5419136"/>
                    <a:gd name="connsiteY12-3176" fmla="*/ 3885968 h 4090355"/>
                    <a:gd name="connsiteX13-3177" fmla="*/ 172097 w 5419136"/>
                    <a:gd name="connsiteY13-3178" fmla="*/ 2801447 h 4090355"/>
                    <a:gd name="connsiteX14-3179" fmla="*/ 118934 w 5419136"/>
                    <a:gd name="connsiteY14-3180" fmla="*/ 1483010 h 4090355"/>
                    <a:gd name="connsiteX15-3181" fmla="*/ 44507 w 5419136"/>
                    <a:gd name="connsiteY15-3182" fmla="*/ 281531 h 4090355"/>
                    <a:gd name="connsiteX0-3183" fmla="*/ 44507 w 5419136"/>
                    <a:gd name="connsiteY0-3184" fmla="*/ 281531 h 4090355"/>
                    <a:gd name="connsiteX1-3185" fmla="*/ 1118394 w 5419136"/>
                    <a:gd name="connsiteY1-3186" fmla="*/ 47614 h 4090355"/>
                    <a:gd name="connsiteX2-3187" fmla="*/ 2287976 w 5419136"/>
                    <a:gd name="connsiteY2-3188" fmla="*/ 5084 h 4090355"/>
                    <a:gd name="connsiteX3-3189" fmla="*/ 3755269 w 5419136"/>
                    <a:gd name="connsiteY3-3190" fmla="*/ 122043 h 4090355"/>
                    <a:gd name="connsiteX4-3191" fmla="*/ 5158241 w 5419136"/>
                    <a:gd name="connsiteY4-3192" fmla="*/ 717466 h 4090355"/>
                    <a:gd name="connsiteX5-3193" fmla="*/ 5322460 w 5419136"/>
                    <a:gd name="connsiteY5-3194" fmla="*/ 1227832 h 4090355"/>
                    <a:gd name="connsiteX6-3195" fmla="*/ 5417205 w 5419136"/>
                    <a:gd name="connsiteY6-3196" fmla="*/ 2174128 h 4090355"/>
                    <a:gd name="connsiteX7-3197" fmla="*/ 5343509 w 5419136"/>
                    <a:gd name="connsiteY7-3198" fmla="*/ 2812081 h 4090355"/>
                    <a:gd name="connsiteX8-3199" fmla="*/ 5147398 w 5419136"/>
                    <a:gd name="connsiteY8-3200" fmla="*/ 3471298 h 4090355"/>
                    <a:gd name="connsiteX9-3201" fmla="*/ 3787168 w 5419136"/>
                    <a:gd name="connsiteY9-3202" fmla="*/ 3917865 h 4090355"/>
                    <a:gd name="connsiteX10-3203" fmla="*/ 2287978 w 5419136"/>
                    <a:gd name="connsiteY10-3204" fmla="*/ 4056088 h 4090355"/>
                    <a:gd name="connsiteX11-3205" fmla="*/ 1182190 w 5419136"/>
                    <a:gd name="connsiteY11-3206" fmla="*/ 4077353 h 4090355"/>
                    <a:gd name="connsiteX12-3207" fmla="*/ 55138 w 5419136"/>
                    <a:gd name="connsiteY12-3208" fmla="*/ 3885968 h 4090355"/>
                    <a:gd name="connsiteX13-3209" fmla="*/ 172097 w 5419136"/>
                    <a:gd name="connsiteY13-3210" fmla="*/ 2801447 h 4090355"/>
                    <a:gd name="connsiteX14-3211" fmla="*/ 118934 w 5419136"/>
                    <a:gd name="connsiteY14-3212" fmla="*/ 1483010 h 4090355"/>
                    <a:gd name="connsiteX15-3213" fmla="*/ 44507 w 5419136"/>
                    <a:gd name="connsiteY15-3214" fmla="*/ 281531 h 4090355"/>
                    <a:gd name="connsiteX0-3215" fmla="*/ 44507 w 5419136"/>
                    <a:gd name="connsiteY0-3216" fmla="*/ 281531 h 4090355"/>
                    <a:gd name="connsiteX1-3217" fmla="*/ 1118394 w 5419136"/>
                    <a:gd name="connsiteY1-3218" fmla="*/ 47614 h 4090355"/>
                    <a:gd name="connsiteX2-3219" fmla="*/ 2287976 w 5419136"/>
                    <a:gd name="connsiteY2-3220" fmla="*/ 5084 h 4090355"/>
                    <a:gd name="connsiteX3-3221" fmla="*/ 3755269 w 5419136"/>
                    <a:gd name="connsiteY3-3222" fmla="*/ 122043 h 4090355"/>
                    <a:gd name="connsiteX4-3223" fmla="*/ 5158241 w 5419136"/>
                    <a:gd name="connsiteY4-3224" fmla="*/ 717466 h 4090355"/>
                    <a:gd name="connsiteX5-3225" fmla="*/ 5322460 w 5419136"/>
                    <a:gd name="connsiteY5-3226" fmla="*/ 1227832 h 4090355"/>
                    <a:gd name="connsiteX6-3227" fmla="*/ 5417205 w 5419136"/>
                    <a:gd name="connsiteY6-3228" fmla="*/ 2174128 h 4090355"/>
                    <a:gd name="connsiteX7-3229" fmla="*/ 5343509 w 5419136"/>
                    <a:gd name="connsiteY7-3230" fmla="*/ 2812081 h 4090355"/>
                    <a:gd name="connsiteX8-3231" fmla="*/ 5147398 w 5419136"/>
                    <a:gd name="connsiteY8-3232" fmla="*/ 3471298 h 4090355"/>
                    <a:gd name="connsiteX9-3233" fmla="*/ 3787168 w 5419136"/>
                    <a:gd name="connsiteY9-3234" fmla="*/ 3917865 h 4090355"/>
                    <a:gd name="connsiteX10-3235" fmla="*/ 2287978 w 5419136"/>
                    <a:gd name="connsiteY10-3236" fmla="*/ 4056088 h 4090355"/>
                    <a:gd name="connsiteX11-3237" fmla="*/ 1182190 w 5419136"/>
                    <a:gd name="connsiteY11-3238" fmla="*/ 4077353 h 4090355"/>
                    <a:gd name="connsiteX12-3239" fmla="*/ 55138 w 5419136"/>
                    <a:gd name="connsiteY12-3240" fmla="*/ 3885968 h 4090355"/>
                    <a:gd name="connsiteX13-3241" fmla="*/ 172097 w 5419136"/>
                    <a:gd name="connsiteY13-3242" fmla="*/ 2801447 h 4090355"/>
                    <a:gd name="connsiteX14-3243" fmla="*/ 118934 w 5419136"/>
                    <a:gd name="connsiteY14-3244" fmla="*/ 1483010 h 4090355"/>
                    <a:gd name="connsiteX15-3245" fmla="*/ 44507 w 5419136"/>
                    <a:gd name="connsiteY15-3246" fmla="*/ 281531 h 4090355"/>
                    <a:gd name="connsiteX0-3247" fmla="*/ 44507 w 5419136"/>
                    <a:gd name="connsiteY0-3248" fmla="*/ 281531 h 4090355"/>
                    <a:gd name="connsiteX1-3249" fmla="*/ 1118394 w 5419136"/>
                    <a:gd name="connsiteY1-3250" fmla="*/ 47614 h 4090355"/>
                    <a:gd name="connsiteX2-3251" fmla="*/ 2287976 w 5419136"/>
                    <a:gd name="connsiteY2-3252" fmla="*/ 5084 h 4090355"/>
                    <a:gd name="connsiteX3-3253" fmla="*/ 3755269 w 5419136"/>
                    <a:gd name="connsiteY3-3254" fmla="*/ 122043 h 4090355"/>
                    <a:gd name="connsiteX4-3255" fmla="*/ 5158241 w 5419136"/>
                    <a:gd name="connsiteY4-3256" fmla="*/ 717466 h 4090355"/>
                    <a:gd name="connsiteX5-3257" fmla="*/ 5322460 w 5419136"/>
                    <a:gd name="connsiteY5-3258" fmla="*/ 1227832 h 4090355"/>
                    <a:gd name="connsiteX6-3259" fmla="*/ 5417205 w 5419136"/>
                    <a:gd name="connsiteY6-3260" fmla="*/ 2110333 h 4090355"/>
                    <a:gd name="connsiteX7-3261" fmla="*/ 5343509 w 5419136"/>
                    <a:gd name="connsiteY7-3262" fmla="*/ 2812081 h 4090355"/>
                    <a:gd name="connsiteX8-3263" fmla="*/ 5147398 w 5419136"/>
                    <a:gd name="connsiteY8-3264" fmla="*/ 3471298 h 4090355"/>
                    <a:gd name="connsiteX9-3265" fmla="*/ 3787168 w 5419136"/>
                    <a:gd name="connsiteY9-3266" fmla="*/ 3917865 h 4090355"/>
                    <a:gd name="connsiteX10-3267" fmla="*/ 2287978 w 5419136"/>
                    <a:gd name="connsiteY10-3268" fmla="*/ 4056088 h 4090355"/>
                    <a:gd name="connsiteX11-3269" fmla="*/ 1182190 w 5419136"/>
                    <a:gd name="connsiteY11-3270" fmla="*/ 4077353 h 4090355"/>
                    <a:gd name="connsiteX12-3271" fmla="*/ 55138 w 5419136"/>
                    <a:gd name="connsiteY12-3272" fmla="*/ 3885968 h 4090355"/>
                    <a:gd name="connsiteX13-3273" fmla="*/ 172097 w 5419136"/>
                    <a:gd name="connsiteY13-3274" fmla="*/ 2801447 h 4090355"/>
                    <a:gd name="connsiteX14-3275" fmla="*/ 118934 w 5419136"/>
                    <a:gd name="connsiteY14-3276" fmla="*/ 1483010 h 4090355"/>
                    <a:gd name="connsiteX15-3277" fmla="*/ 44507 w 5419136"/>
                    <a:gd name="connsiteY15-3278" fmla="*/ 281531 h 4090355"/>
                    <a:gd name="connsiteX0-3279" fmla="*/ 44507 w 5417465"/>
                    <a:gd name="connsiteY0-3280" fmla="*/ 281531 h 4090355"/>
                    <a:gd name="connsiteX1-3281" fmla="*/ 1118394 w 5417465"/>
                    <a:gd name="connsiteY1-3282" fmla="*/ 47614 h 4090355"/>
                    <a:gd name="connsiteX2-3283" fmla="*/ 2287976 w 5417465"/>
                    <a:gd name="connsiteY2-3284" fmla="*/ 5084 h 4090355"/>
                    <a:gd name="connsiteX3-3285" fmla="*/ 3755269 w 5417465"/>
                    <a:gd name="connsiteY3-3286" fmla="*/ 122043 h 4090355"/>
                    <a:gd name="connsiteX4-3287" fmla="*/ 5158241 w 5417465"/>
                    <a:gd name="connsiteY4-3288" fmla="*/ 717466 h 4090355"/>
                    <a:gd name="connsiteX5-3289" fmla="*/ 5322461 w 5417465"/>
                    <a:gd name="connsiteY5-3290" fmla="*/ 1227832 h 4090355"/>
                    <a:gd name="connsiteX6-3291" fmla="*/ 5417205 w 5417465"/>
                    <a:gd name="connsiteY6-3292" fmla="*/ 2110333 h 4090355"/>
                    <a:gd name="connsiteX7-3293" fmla="*/ 5343509 w 5417465"/>
                    <a:gd name="connsiteY7-3294" fmla="*/ 2812081 h 4090355"/>
                    <a:gd name="connsiteX8-3295" fmla="*/ 5147398 w 5417465"/>
                    <a:gd name="connsiteY8-3296" fmla="*/ 3471298 h 4090355"/>
                    <a:gd name="connsiteX9-3297" fmla="*/ 3787168 w 5417465"/>
                    <a:gd name="connsiteY9-3298" fmla="*/ 3917865 h 4090355"/>
                    <a:gd name="connsiteX10-3299" fmla="*/ 2287978 w 5417465"/>
                    <a:gd name="connsiteY10-3300" fmla="*/ 4056088 h 4090355"/>
                    <a:gd name="connsiteX11-3301" fmla="*/ 1182190 w 5417465"/>
                    <a:gd name="connsiteY11-3302" fmla="*/ 4077353 h 4090355"/>
                    <a:gd name="connsiteX12-3303" fmla="*/ 55138 w 5417465"/>
                    <a:gd name="connsiteY12-3304" fmla="*/ 3885968 h 4090355"/>
                    <a:gd name="connsiteX13-3305" fmla="*/ 172097 w 5417465"/>
                    <a:gd name="connsiteY13-3306" fmla="*/ 2801447 h 4090355"/>
                    <a:gd name="connsiteX14-3307" fmla="*/ 118934 w 5417465"/>
                    <a:gd name="connsiteY14-3308" fmla="*/ 1483010 h 4090355"/>
                    <a:gd name="connsiteX15-3309" fmla="*/ 44507 w 5417465"/>
                    <a:gd name="connsiteY15-3310" fmla="*/ 281531 h 4090355"/>
                    <a:gd name="connsiteX0-3311" fmla="*/ 44507 w 5417465"/>
                    <a:gd name="connsiteY0-3312" fmla="*/ 281531 h 4090355"/>
                    <a:gd name="connsiteX1-3313" fmla="*/ 1118394 w 5417465"/>
                    <a:gd name="connsiteY1-3314" fmla="*/ 47614 h 4090355"/>
                    <a:gd name="connsiteX2-3315" fmla="*/ 2287976 w 5417465"/>
                    <a:gd name="connsiteY2-3316" fmla="*/ 5084 h 4090355"/>
                    <a:gd name="connsiteX3-3317" fmla="*/ 3755269 w 5417465"/>
                    <a:gd name="connsiteY3-3318" fmla="*/ 122043 h 4090355"/>
                    <a:gd name="connsiteX4-3319" fmla="*/ 5158241 w 5417465"/>
                    <a:gd name="connsiteY4-3320" fmla="*/ 717466 h 4090355"/>
                    <a:gd name="connsiteX5-3321" fmla="*/ 5322461 w 5417465"/>
                    <a:gd name="connsiteY5-3322" fmla="*/ 1227832 h 4090355"/>
                    <a:gd name="connsiteX6-3323" fmla="*/ 5417205 w 5417465"/>
                    <a:gd name="connsiteY6-3324" fmla="*/ 2110333 h 4090355"/>
                    <a:gd name="connsiteX7-3325" fmla="*/ 5343509 w 5417465"/>
                    <a:gd name="connsiteY7-3326" fmla="*/ 2812081 h 4090355"/>
                    <a:gd name="connsiteX8-3327" fmla="*/ 5147398 w 5417465"/>
                    <a:gd name="connsiteY8-3328" fmla="*/ 3471298 h 4090355"/>
                    <a:gd name="connsiteX9-3329" fmla="*/ 3787168 w 5417465"/>
                    <a:gd name="connsiteY9-3330" fmla="*/ 3917865 h 4090355"/>
                    <a:gd name="connsiteX10-3331" fmla="*/ 2287978 w 5417465"/>
                    <a:gd name="connsiteY10-3332" fmla="*/ 4056088 h 4090355"/>
                    <a:gd name="connsiteX11-3333" fmla="*/ 1182190 w 5417465"/>
                    <a:gd name="connsiteY11-3334" fmla="*/ 4077353 h 4090355"/>
                    <a:gd name="connsiteX12-3335" fmla="*/ 55138 w 5417465"/>
                    <a:gd name="connsiteY12-3336" fmla="*/ 3885968 h 4090355"/>
                    <a:gd name="connsiteX13-3337" fmla="*/ 172097 w 5417465"/>
                    <a:gd name="connsiteY13-3338" fmla="*/ 2801447 h 4090355"/>
                    <a:gd name="connsiteX14-3339" fmla="*/ 118934 w 5417465"/>
                    <a:gd name="connsiteY14-3340" fmla="*/ 1483010 h 4090355"/>
                    <a:gd name="connsiteX15-3341" fmla="*/ 44507 w 5417465"/>
                    <a:gd name="connsiteY15-3342" fmla="*/ 281531 h 40903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  <a:endPara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  <a:endPara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  <a:endPara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  <a:endPara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  <a:endPara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  <a:endPara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  <a:endPara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signal is constrained to the value input as signal.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  <a:gd name="connsiteX0-131" fmla="*/ 74111 w 1505062"/>
                                <a:gd name="connsiteY0-132" fmla="*/ 734707 h 4259797"/>
                                <a:gd name="connsiteX1-133" fmla="*/ 895045 w 1505062"/>
                                <a:gd name="connsiteY1-134" fmla="*/ 0 h 4259797"/>
                                <a:gd name="connsiteX2-135" fmla="*/ 1505062 w 1505062"/>
                                <a:gd name="connsiteY2-136" fmla="*/ 3436806 h 4259797"/>
                                <a:gd name="connsiteX3-137" fmla="*/ 0 w 1505062"/>
                                <a:gd name="connsiteY3-138" fmla="*/ 4259797 h 4259797"/>
                                <a:gd name="connsiteX4-139" fmla="*/ 74111 w 1505062"/>
                                <a:gd name="connsiteY4-140" fmla="*/ 734707 h 4259797"/>
                                <a:gd name="connsiteX0-141" fmla="*/ 74111 w 1698147"/>
                                <a:gd name="connsiteY0-142" fmla="*/ 734707 h 4259797"/>
                                <a:gd name="connsiteX1-143" fmla="*/ 895045 w 1698147"/>
                                <a:gd name="connsiteY1-144" fmla="*/ 0 h 4259797"/>
                                <a:gd name="connsiteX2-145" fmla="*/ 1698147 w 1698147"/>
                                <a:gd name="connsiteY2-146" fmla="*/ 3311380 h 4259797"/>
                                <a:gd name="connsiteX3-147" fmla="*/ 0 w 1698147"/>
                                <a:gd name="connsiteY3-148" fmla="*/ 4259797 h 4259797"/>
                                <a:gd name="connsiteX4-149" fmla="*/ 74111 w 1698147"/>
                                <a:gd name="connsiteY4-150" fmla="*/ 734707 h 4259797"/>
                                <a:gd name="connsiteX0-151" fmla="*/ 74110 w 1698147"/>
                                <a:gd name="connsiteY0-152" fmla="*/ 421148 h 4259797"/>
                                <a:gd name="connsiteX1-153" fmla="*/ 895045 w 1698147"/>
                                <a:gd name="connsiteY1-154" fmla="*/ 0 h 4259797"/>
                                <a:gd name="connsiteX2-155" fmla="*/ 1698147 w 1698147"/>
                                <a:gd name="connsiteY2-156" fmla="*/ 3311380 h 4259797"/>
                                <a:gd name="connsiteX3-157" fmla="*/ 0 w 1698147"/>
                                <a:gd name="connsiteY3-158" fmla="*/ 4259797 h 4259797"/>
                                <a:gd name="connsiteX4-159" fmla="*/ 74110 w 1698147"/>
                                <a:gd name="connsiteY4-160" fmla="*/ 421148 h 4259797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-1" fmla="*/ 0 w 1520456"/>
                                <a:gd name="connsiteY0-2" fmla="*/ 233917 h 1477925"/>
                                <a:gd name="connsiteX1-3" fmla="*/ 1520456 w 1520456"/>
                                <a:gd name="connsiteY1-4" fmla="*/ 0 h 1477925"/>
                                <a:gd name="connsiteX2-5" fmla="*/ 1052624 w 1520456"/>
                                <a:gd name="connsiteY2-6" fmla="*/ 1477925 h 1477925"/>
                                <a:gd name="connsiteX3-7" fmla="*/ 0 w 1520456"/>
                                <a:gd name="connsiteY3-8" fmla="*/ 1477925 h 1477925"/>
                                <a:gd name="connsiteX4-9" fmla="*/ 0 w 1520456"/>
                                <a:gd name="connsiteY4-10" fmla="*/ 233917 h 1477925"/>
                                <a:gd name="connsiteX0-11" fmla="*/ 808074 w 1520456"/>
                                <a:gd name="connsiteY0-12" fmla="*/ 0 h 1488556"/>
                                <a:gd name="connsiteX1-13" fmla="*/ 1520456 w 1520456"/>
                                <a:gd name="connsiteY1-14" fmla="*/ 10631 h 1488556"/>
                                <a:gd name="connsiteX2-15" fmla="*/ 1052624 w 1520456"/>
                                <a:gd name="connsiteY2-16" fmla="*/ 1488556 h 1488556"/>
                                <a:gd name="connsiteX3-17" fmla="*/ 0 w 1520456"/>
                                <a:gd name="connsiteY3-18" fmla="*/ 1488556 h 1488556"/>
                                <a:gd name="connsiteX4-19" fmla="*/ 808074 w 1520456"/>
                                <a:gd name="connsiteY4-20" fmla="*/ 0 h 1488556"/>
                                <a:gd name="connsiteX0-21" fmla="*/ 808074 w 1520456"/>
                                <a:gd name="connsiteY0-22" fmla="*/ 0 h 1509821"/>
                                <a:gd name="connsiteX1-23" fmla="*/ 1520456 w 1520456"/>
                                <a:gd name="connsiteY1-24" fmla="*/ 10631 h 1509821"/>
                                <a:gd name="connsiteX2-25" fmla="*/ 1158950 w 1520456"/>
                                <a:gd name="connsiteY2-26" fmla="*/ 1509821 h 1509821"/>
                                <a:gd name="connsiteX3-27" fmla="*/ 0 w 1520456"/>
                                <a:gd name="connsiteY3-28" fmla="*/ 1488556 h 1509821"/>
                                <a:gd name="connsiteX4-29" fmla="*/ 808074 w 1520456"/>
                                <a:gd name="connsiteY4-30" fmla="*/ 0 h 1509821"/>
                                <a:gd name="connsiteX0-31" fmla="*/ 1254641 w 1967023"/>
                                <a:gd name="connsiteY0-32" fmla="*/ 0 h 1509821"/>
                                <a:gd name="connsiteX1-33" fmla="*/ 1967023 w 1967023"/>
                                <a:gd name="connsiteY1-34" fmla="*/ 10631 h 1509821"/>
                                <a:gd name="connsiteX2-35" fmla="*/ 1605517 w 1967023"/>
                                <a:gd name="connsiteY2-36" fmla="*/ 1509821 h 1509821"/>
                                <a:gd name="connsiteX3-37" fmla="*/ 0 w 1967023"/>
                                <a:gd name="connsiteY3-38" fmla="*/ 1392863 h 1509821"/>
                                <a:gd name="connsiteX4-39" fmla="*/ 1254641 w 1967023"/>
                                <a:gd name="connsiteY4-40" fmla="*/ 0 h 1509821"/>
                                <a:gd name="connsiteX0-41" fmla="*/ 829339 w 1541721"/>
                                <a:gd name="connsiteY0-42" fmla="*/ 0 h 1879077"/>
                                <a:gd name="connsiteX1-43" fmla="*/ 1541721 w 1541721"/>
                                <a:gd name="connsiteY1-44" fmla="*/ 10631 h 1879077"/>
                                <a:gd name="connsiteX2-45" fmla="*/ 1180215 w 1541721"/>
                                <a:gd name="connsiteY2-46" fmla="*/ 1509821 h 1879077"/>
                                <a:gd name="connsiteX3-47" fmla="*/ 0 w 1541721"/>
                                <a:gd name="connsiteY3-48" fmla="*/ 1879077 h 1879077"/>
                                <a:gd name="connsiteX4-49" fmla="*/ 829339 w 1541721"/>
                                <a:gd name="connsiteY4-50" fmla="*/ 0 h 1879077"/>
                                <a:gd name="connsiteX0-51" fmla="*/ 935664 w 1541721"/>
                                <a:gd name="connsiteY0-52" fmla="*/ 386017 h 1868446"/>
                                <a:gd name="connsiteX1-53" fmla="*/ 1541721 w 1541721"/>
                                <a:gd name="connsiteY1-54" fmla="*/ 0 h 1868446"/>
                                <a:gd name="connsiteX2-55" fmla="*/ 1180215 w 1541721"/>
                                <a:gd name="connsiteY2-56" fmla="*/ 1499190 h 1868446"/>
                                <a:gd name="connsiteX3-57" fmla="*/ 0 w 1541721"/>
                                <a:gd name="connsiteY3-58" fmla="*/ 1868446 h 1868446"/>
                                <a:gd name="connsiteX4-59" fmla="*/ 935664 w 1541721"/>
                                <a:gd name="connsiteY4-60" fmla="*/ 386017 h 1868446"/>
                                <a:gd name="connsiteX0-61" fmla="*/ 935664 w 1424763"/>
                                <a:gd name="connsiteY0-62" fmla="*/ 232477 h 1714906"/>
                                <a:gd name="connsiteX1-63" fmla="*/ 1424763 w 1424763"/>
                                <a:gd name="connsiteY1-64" fmla="*/ 0 h 1714906"/>
                                <a:gd name="connsiteX2-65" fmla="*/ 1180215 w 1424763"/>
                                <a:gd name="connsiteY2-66" fmla="*/ 1345650 h 1714906"/>
                                <a:gd name="connsiteX3-67" fmla="*/ 0 w 1424763"/>
                                <a:gd name="connsiteY3-68" fmla="*/ 1714906 h 1714906"/>
                                <a:gd name="connsiteX4-69" fmla="*/ 935664 w 1424763"/>
                                <a:gd name="connsiteY4-70" fmla="*/ 232477 h 1714906"/>
                                <a:gd name="connsiteX0-71" fmla="*/ 935664 w 1424763"/>
                                <a:gd name="connsiteY0-72" fmla="*/ 322043 h 1804472"/>
                                <a:gd name="connsiteX1-73" fmla="*/ 1424763 w 1424763"/>
                                <a:gd name="connsiteY1-74" fmla="*/ 0 h 1804472"/>
                                <a:gd name="connsiteX2-75" fmla="*/ 1180215 w 1424763"/>
                                <a:gd name="connsiteY2-76" fmla="*/ 1435216 h 1804472"/>
                                <a:gd name="connsiteX3-77" fmla="*/ 0 w 1424763"/>
                                <a:gd name="connsiteY3-78" fmla="*/ 1804472 h 1804472"/>
                                <a:gd name="connsiteX4-79" fmla="*/ 935664 w 1424763"/>
                                <a:gd name="connsiteY4-80" fmla="*/ 322043 h 1804472"/>
                                <a:gd name="connsiteX0-81" fmla="*/ 935664 w 1424763"/>
                                <a:gd name="connsiteY0-82" fmla="*/ 322043 h 1804472"/>
                                <a:gd name="connsiteX1-83" fmla="*/ 1424763 w 1424763"/>
                                <a:gd name="connsiteY1-84" fmla="*/ 0 h 1804472"/>
                                <a:gd name="connsiteX2-85" fmla="*/ 1180215 w 1424763"/>
                                <a:gd name="connsiteY2-86" fmla="*/ 1153724 h 1804472"/>
                                <a:gd name="connsiteX3-87" fmla="*/ 0 w 1424763"/>
                                <a:gd name="connsiteY3-88" fmla="*/ 1804472 h 1804472"/>
                                <a:gd name="connsiteX4-89" fmla="*/ 935664 w 1424763"/>
                                <a:gd name="connsiteY4-90" fmla="*/ 322043 h 1804472"/>
                                <a:gd name="connsiteX0-91" fmla="*/ 797441 w 1424763"/>
                                <a:gd name="connsiteY0-92" fmla="*/ 347634 h 1804472"/>
                                <a:gd name="connsiteX1-93" fmla="*/ 1424763 w 1424763"/>
                                <a:gd name="connsiteY1-94" fmla="*/ 0 h 1804472"/>
                                <a:gd name="connsiteX2-95" fmla="*/ 1180215 w 1424763"/>
                                <a:gd name="connsiteY2-96" fmla="*/ 1153724 h 1804472"/>
                                <a:gd name="connsiteX3-97" fmla="*/ 0 w 1424763"/>
                                <a:gd name="connsiteY3-98" fmla="*/ 1804472 h 1804472"/>
                                <a:gd name="connsiteX4-99" fmla="*/ 797441 w 1424763"/>
                                <a:gd name="connsiteY4-100" fmla="*/ 347634 h 1804472"/>
                                <a:gd name="connsiteX0-101" fmla="*/ 797441 w 1286540"/>
                                <a:gd name="connsiteY0-102" fmla="*/ 245273 h 1702111"/>
                                <a:gd name="connsiteX1-103" fmla="*/ 1286540 w 1286540"/>
                                <a:gd name="connsiteY1-104" fmla="*/ 0 h 1702111"/>
                                <a:gd name="connsiteX2-105" fmla="*/ 1180215 w 1286540"/>
                                <a:gd name="connsiteY2-106" fmla="*/ 1051363 h 1702111"/>
                                <a:gd name="connsiteX3-107" fmla="*/ 0 w 1286540"/>
                                <a:gd name="connsiteY3-108" fmla="*/ 1702111 h 1702111"/>
                                <a:gd name="connsiteX4-109" fmla="*/ 797441 w 1286540"/>
                                <a:gd name="connsiteY4-110" fmla="*/ 245273 h 1702111"/>
                                <a:gd name="connsiteX0-111" fmla="*/ 637953 w 1286540"/>
                                <a:gd name="connsiteY0-112" fmla="*/ 283659 h 1702111"/>
                                <a:gd name="connsiteX1-113" fmla="*/ 1286540 w 1286540"/>
                                <a:gd name="connsiteY1-114" fmla="*/ 0 h 1702111"/>
                                <a:gd name="connsiteX2-115" fmla="*/ 1180215 w 1286540"/>
                                <a:gd name="connsiteY2-116" fmla="*/ 1051363 h 1702111"/>
                                <a:gd name="connsiteX3-117" fmla="*/ 0 w 1286540"/>
                                <a:gd name="connsiteY3-118" fmla="*/ 1702111 h 1702111"/>
                                <a:gd name="connsiteX4-119" fmla="*/ 637953 w 1286540"/>
                                <a:gd name="connsiteY4-120" fmla="*/ 283659 h 1702111"/>
                                <a:gd name="connsiteX0-121" fmla="*/ 637953 w 1180215"/>
                                <a:gd name="connsiteY0-122" fmla="*/ 258069 h 1676521"/>
                                <a:gd name="connsiteX1-123" fmla="*/ 1127052 w 1180215"/>
                                <a:gd name="connsiteY1-124" fmla="*/ 0 h 1676521"/>
                                <a:gd name="connsiteX2-125" fmla="*/ 1180215 w 1180215"/>
                                <a:gd name="connsiteY2-126" fmla="*/ 1025773 h 1676521"/>
                                <a:gd name="connsiteX3-127" fmla="*/ 0 w 1180215"/>
                                <a:gd name="connsiteY3-128" fmla="*/ 1676521 h 1676521"/>
                                <a:gd name="connsiteX4-129" fmla="*/ 637953 w 1180215"/>
                                <a:gd name="connsiteY4-130" fmla="*/ 258069 h 1676521"/>
                                <a:gd name="connsiteX0-131" fmla="*/ 637953 w 1127052"/>
                                <a:gd name="connsiteY0-132" fmla="*/ 258069 h 1676521"/>
                                <a:gd name="connsiteX1-133" fmla="*/ 1127052 w 1127052"/>
                                <a:gd name="connsiteY1-134" fmla="*/ 0 h 1676521"/>
                                <a:gd name="connsiteX2-135" fmla="*/ 988829 w 1127052"/>
                                <a:gd name="connsiteY2-136" fmla="*/ 1128134 h 1676521"/>
                                <a:gd name="connsiteX3-137" fmla="*/ 0 w 1127052"/>
                                <a:gd name="connsiteY3-138" fmla="*/ 1676521 h 1676521"/>
                                <a:gd name="connsiteX4-139" fmla="*/ 637953 w 1127052"/>
                                <a:gd name="connsiteY4-140" fmla="*/ 258069 h 167652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  <a:gd name="connsiteX0-141" fmla="*/ 345831 w 3350575"/>
                                <a:gd name="connsiteY0-142" fmla="*/ 2001319 h 3673544"/>
                                <a:gd name="connsiteX1-143" fmla="*/ 3350573 w 3350575"/>
                                <a:gd name="connsiteY1-144" fmla="*/ 0 h 3673544"/>
                                <a:gd name="connsiteX2-145" fmla="*/ 1994537 w 3350575"/>
                                <a:gd name="connsiteY2-146" fmla="*/ 1745509 h 3673544"/>
                                <a:gd name="connsiteX3-147" fmla="*/ 0 w 3350575"/>
                                <a:gd name="connsiteY3-148" fmla="*/ 3673544 h 3673544"/>
                                <a:gd name="connsiteX4-149" fmla="*/ 345831 w 3350575"/>
                                <a:gd name="connsiteY4-150" fmla="*/ 2001319 h 3673544"/>
                                <a:gd name="connsiteX0-151" fmla="*/ 345831 w 2419560"/>
                                <a:gd name="connsiteY0-152" fmla="*/ 1921118 h 3593343"/>
                                <a:gd name="connsiteX1-153" fmla="*/ 2419558 w 2419560"/>
                                <a:gd name="connsiteY1-154" fmla="*/ 0 h 3593343"/>
                                <a:gd name="connsiteX2-155" fmla="*/ 1994537 w 2419560"/>
                                <a:gd name="connsiteY2-156" fmla="*/ 1665308 h 3593343"/>
                                <a:gd name="connsiteX3-157" fmla="*/ 0 w 2419560"/>
                                <a:gd name="connsiteY3-158" fmla="*/ 3593343 h 3593343"/>
                                <a:gd name="connsiteX4-159" fmla="*/ 345831 w 2419560"/>
                                <a:gd name="connsiteY4-160" fmla="*/ 1921118 h 3593343"/>
                                <a:gd name="connsiteX0-161" fmla="*/ 345831 w 2276422"/>
                                <a:gd name="connsiteY0-162" fmla="*/ 2312566 h 3984791"/>
                                <a:gd name="connsiteX1-163" fmla="*/ 2276417 w 2276422"/>
                                <a:gd name="connsiteY1-164" fmla="*/ 1 h 3984791"/>
                                <a:gd name="connsiteX2-165" fmla="*/ 1994537 w 2276422"/>
                                <a:gd name="connsiteY2-166" fmla="*/ 2056756 h 3984791"/>
                                <a:gd name="connsiteX3-167" fmla="*/ 0 w 2276422"/>
                                <a:gd name="connsiteY3-168" fmla="*/ 3984791 h 3984791"/>
                                <a:gd name="connsiteX4-169" fmla="*/ 345831 w 2276422"/>
                                <a:gd name="connsiteY4-170" fmla="*/ 2312566 h 3984791"/>
                                <a:gd name="connsiteX0-171" fmla="*/ 366762 w 2276422"/>
                                <a:gd name="connsiteY0-172" fmla="*/ 1892302 h 3984791"/>
                                <a:gd name="connsiteX1-173" fmla="*/ 2276417 w 2276422"/>
                                <a:gd name="connsiteY1-174" fmla="*/ 1 h 3984791"/>
                                <a:gd name="connsiteX2-175" fmla="*/ 1994537 w 2276422"/>
                                <a:gd name="connsiteY2-176" fmla="*/ 2056756 h 3984791"/>
                                <a:gd name="connsiteX3-177" fmla="*/ 0 w 2276422"/>
                                <a:gd name="connsiteY3-178" fmla="*/ 3984791 h 3984791"/>
                                <a:gd name="connsiteX4-179" fmla="*/ 366762 w 2276422"/>
                                <a:gd name="connsiteY4-180" fmla="*/ 1892302 h 3984791"/>
                                <a:gd name="connsiteX0-181" fmla="*/ 366762 w 2276422"/>
                                <a:gd name="connsiteY0-182" fmla="*/ 1892302 h 3984791"/>
                                <a:gd name="connsiteX1-183" fmla="*/ 2276417 w 2276422"/>
                                <a:gd name="connsiteY1-184" fmla="*/ 1 h 3984791"/>
                                <a:gd name="connsiteX2-185" fmla="*/ 1913347 w 2276422"/>
                                <a:gd name="connsiteY2-186" fmla="*/ 1237841 h 3984791"/>
                                <a:gd name="connsiteX3-187" fmla="*/ 0 w 2276422"/>
                                <a:gd name="connsiteY3-188" fmla="*/ 3984791 h 3984791"/>
                                <a:gd name="connsiteX4-189" fmla="*/ 366762 w 2276422"/>
                                <a:gd name="connsiteY4-190" fmla="*/ 1892302 h 3984791"/>
                                <a:gd name="connsiteX0-191" fmla="*/ 366762 w 2276463"/>
                                <a:gd name="connsiteY0-192" fmla="*/ 1892302 h 3984791"/>
                                <a:gd name="connsiteX1-193" fmla="*/ 2276417 w 2276463"/>
                                <a:gd name="connsiteY1-194" fmla="*/ 1 h 3984791"/>
                                <a:gd name="connsiteX2-195" fmla="*/ 2243053 w 2276463"/>
                                <a:gd name="connsiteY2-196" fmla="*/ 985523 h 3984791"/>
                                <a:gd name="connsiteX3-197" fmla="*/ 0 w 2276463"/>
                                <a:gd name="connsiteY3-198" fmla="*/ 3984791 h 3984791"/>
                                <a:gd name="connsiteX4-199" fmla="*/ 366762 w 2276463"/>
                                <a:gd name="connsiteY4-200" fmla="*/ 1892302 h 398479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  <a:endParaRPr lang="en-US" sz="2200" b="0" strike="noStrike" spc="-1" dirty="0">
                <a:latin typeface="Arial" panose="020B0604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  <a:endParaRPr lang="en-US" sz="2200" b="0" strike="noStrike" spc="-1" dirty="0">
                <a:latin typeface="Arial" panose="020B0604020202020204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40324" t="47469" r="38741"/>
          <a:stretch>
            <a:fillRect/>
          </a:stretch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/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  <a:endParaRPr kumimoji="1"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  <a:endParaRPr kumimoji="1"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 panose="020B0604020202020204"/>
              </a:rPr>
              <a:t>pS</a:t>
            </a:r>
            <a:r>
              <a:rPr lang="en-US" sz="3600" b="0" strike="noStrike" spc="-1" dirty="0" err="1">
                <a:latin typeface="Arial" panose="020B0604020202020204"/>
              </a:rPr>
              <a:t>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 err="1">
                <a:latin typeface="Arial" panose="020B0604020202020204"/>
              </a:rPr>
              <a:t>Tstd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>
                <a:latin typeface="Arial" panose="020B0604020202020204"/>
              </a:rPr>
              <a:t>g</a:t>
            </a:r>
            <a:endParaRPr lang="en-US" sz="3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Multiplication factor of nozzle throat area.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7666"/>
          <a:stretch>
            <a:fillRect/>
          </a:stretch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 &amp; constant temperature expansion.</a:t>
            </a:r>
            <a:endParaRPr lang="en-US" altLang="ja-JP" sz="1000" b="1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rejection &amp; constant temperature compression.</a:t>
            </a:r>
            <a:endParaRPr lang="en-US" altLang="ja-JP" sz="1000" b="1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/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Operating fluid moves between hot and cold volume.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Mechanical loss.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Define positions of cylinders.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4" name="直線矢印コネクタ 63"/>
          <p:cNvCxnSpPr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Fly wheel.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74" name="直線矢印コネクタ 73"/>
          <p:cNvCxnSpPr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1"/>
          <a:srcRect l="7666"/>
          <a:stretch>
            <a:fillRect/>
          </a:stretch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9162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Temperature of hot heat source.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44729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矢印コネクタ 7"/>
          <p:cNvCxnSpPr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1"/>
          <a:srcRect r="9435"/>
          <a:stretch>
            <a:fillRect/>
          </a:stretch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1420"/>
          <a:stretch>
            <a:fillRect/>
          </a:stretch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Ram pressurization.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Free stream velocity by flight gives compression to engine air.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Ducts.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Principle of thrust generation is exactly same as that of turbojet.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38" name="直線矢印コネクタ 37"/>
          <p:cNvCxnSpPr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Under constant volume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Intermittent combustion is necessary.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Single direction flow valve.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Make gas stream intermittent for intermittent.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Prevent gas from flowing backward under combustion period.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Flight velocity gives gas flow into engine.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This engine cannot start with zero-velocity.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2" name="直線矢印コネクタ 21"/>
          <p:cNvCxnSpPr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Pipe (flow resistance) with volume effect.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Delay in mass flow.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34" name="直線矢印コネクタ 33"/>
          <p:cNvCxnSpPr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No compression process in this thermodynamic cycle.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41" name="直線矢印コネクタ 40"/>
          <p:cNvCxnSpPr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220" y="541655"/>
            <a:ext cx="7200000" cy="562835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41675" y="1131570"/>
            <a:ext cx="3023870" cy="1001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It must be greater than zero value at the beginning. The start device provides inlet air with velocity in the real world.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>
            <a:off x="2785110" y="1632585"/>
            <a:ext cx="456565" cy="6781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806450"/>
            <a:ext cx="7200000" cy="48482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3023870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  <a:sym typeface="+mn-ea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Triangle wave in time domain simulating i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ntermittent combustion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879475"/>
            <a:ext cx="7200000" cy="484815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2696845" cy="62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 (Enlarged fig.)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537210"/>
            <a:ext cx="7200000" cy="486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4342765" y="3939540"/>
            <a:ext cx="828040" cy="318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469765" y="425767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</a:t>
            </a:r>
            <a:endParaRPr lang="en-US" altLang="ja-JP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656106" y="1419497"/>
            <a:ext cx="2865122" cy="4326706"/>
            <a:chOff x="1785255" y="1733006"/>
            <a:chExt cx="2490654" cy="3326676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733006"/>
              <a:ext cx="2490652" cy="2673531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stCxn id="3" idx="0"/>
              <a:endCxn id="2" idx="0"/>
            </p:cNvCxnSpPr>
            <p:nvPr/>
          </p:nvCxnSpPr>
          <p:spPr>
            <a:xfrm flipV="1">
              <a:off x="1785255" y="4406537"/>
              <a:ext cx="2" cy="6531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stCxn id="3" idx="5"/>
              <a:endCxn id="2" idx="5"/>
            </p:cNvCxnSpPr>
            <p:nvPr/>
          </p:nvCxnSpPr>
          <p:spPr>
            <a:xfrm flipV="1">
              <a:off x="4249780" y="1733006"/>
              <a:ext cx="26129" cy="227293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975776" y="5567462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Compression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88054" y="3146292"/>
            <a:ext cx="193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  <a:endParaRPr kumimoji="1" lang="en-US" altLang="ja-JP" dirty="0"/>
          </a:p>
          <a:p>
            <a:r>
              <a:rPr lang="en-US" altLang="ja-JP" dirty="0"/>
              <a:t>Heat Addition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47898" y="5813599"/>
            <a:ext cx="19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  <a:endParaRPr kumimoji="1" lang="en-US" altLang="ja-JP" dirty="0"/>
          </a:p>
          <a:p>
            <a:r>
              <a:rPr kumimoji="1" lang="en-US" altLang="ja-JP" dirty="0"/>
              <a:t>Heat Rejection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34819" y="2574434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181183" y="5128788"/>
            <a:ext cx="1371183" cy="41801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/>
          <p:cNvSpPr/>
          <p:nvPr/>
        </p:nvSpPr>
        <p:spPr>
          <a:xfrm rot="20154621">
            <a:off x="5662017" y="3339663"/>
            <a:ext cx="1371183" cy="41801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2914" y="4896716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11638" y="36992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2605178" y="2530878"/>
            <a:ext cx="1957464" cy="61265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68823" y="1940165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4" name="矢印: 右 23"/>
          <p:cNvSpPr/>
          <p:nvPr/>
        </p:nvSpPr>
        <p:spPr>
          <a:xfrm rot="2805565">
            <a:off x="4265339" y="5605709"/>
            <a:ext cx="1677613" cy="607699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1423" y="5488379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8399</Words>
  <Application>WPS Presentation</Application>
  <PresentationFormat>ユーザー設定</PresentationFormat>
  <Paragraphs>329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Arial</vt:lpstr>
      <vt:lpstr>SimSun</vt:lpstr>
      <vt:lpstr>Wingdings</vt:lpstr>
      <vt:lpstr>Arial</vt:lpstr>
      <vt:lpstr>Symbol</vt:lpstr>
      <vt:lpstr>Times New Roman</vt:lpstr>
      <vt:lpstr>Microsoft YaHei</vt:lpstr>
      <vt:lpstr>ＭＳ Ｐゴシック</vt:lpstr>
      <vt:lpstr>Arial Unicode MS</vt:lpstr>
      <vt:lpstr>DejaVu Sans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berku</cp:lastModifiedBy>
  <cp:revision>294</cp:revision>
  <dcterms:created xsi:type="dcterms:W3CDTF">2018-07-11T21:54:00Z</dcterms:created>
  <dcterms:modified xsi:type="dcterms:W3CDTF">2020-12-09T04:40:04Z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