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61" r:id="rId12"/>
    <p:sldId id="262" r:id="rId13"/>
    <p:sldId id="263" r:id="rId14"/>
    <p:sldId id="264" r:id="rId15"/>
    <p:sldId id="265" r:id="rId16"/>
    <p:sldId id="27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6" y="4159704"/>
            <a:ext cx="487112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86</cp:revision>
  <dcterms:created xsi:type="dcterms:W3CDTF">2018-07-11T21:54:40Z</dcterms:created>
  <dcterms:modified xsi:type="dcterms:W3CDTF">2020-04-09T10:07:14Z</dcterms:modified>
  <dc:language>ja-JP</dc:language>
</cp:coreProperties>
</file>