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6" r:id="rId3"/>
    <p:sldId id="297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LycomO360_ex01" id="{6B690D0E-0492-4E7E-9F0D-4464CC80CCFB}">
          <p14:sldIdLst>
            <p14:sldId id="297"/>
            <p14:sldId id="296"/>
          </p14:sldIdLst>
        </p14:section>
        <p14:section name="タイトルなしのセクション" id="{ee25ae9c-9a26-4ed4-8efe-a9be1c7d2510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字幕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562" y="273352"/>
            <a:ext cx="10971684" cy="1145009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99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562" y="1604841"/>
            <a:ext cx="10971684" cy="3977484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2905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  <a:endParaRPr kumimoji="1" lang="ja-JP" altLang="en-US"/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  <a:endParaRPr kumimoji="1" lang="ja-JP" altLang="en-US"/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2870F-4E67-46E2-8F18-B2501CC1ED92}" type="datetimeFigureOut">
              <a:rPr kumimoji="1" lang="ja-JP" altLang="en-US" smtClean="0"/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FA407-E3F7-4BB5-855E-B0C3295D223F}" type="slidenum">
              <a:rPr kumimoji="1" lang="ja-JP" altLang="en-US" smtClean="0"/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935990"/>
            <a:ext cx="9317990" cy="49853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形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37005" y="935990"/>
            <a:ext cx="9317990" cy="4985385"/>
          </a:xfrm>
          <a:prstGeom prst="rect">
            <a:avLst/>
          </a:prstGeom>
        </p:spPr>
      </p:pic>
      <p:sp>
        <p:nvSpPr>
          <p:cNvPr id="3" name="テキスト ボックス 2"/>
          <p:cNvSpPr txBox="1"/>
          <p:nvPr/>
        </p:nvSpPr>
        <p:spPr>
          <a:xfrm>
            <a:off x="173632" y="2856851"/>
            <a:ext cx="1181344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inlet fluid states, p and T.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9811791" y="4256116"/>
            <a:ext cx="1720740" cy="274136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Additional load can be applied.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73632" y="5348264"/>
            <a:ext cx="1914473" cy="379205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Input the fraction of air and fuel in in-taken air fuel mixture.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356469" y="1283415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144687" y="1285928"/>
            <a:ext cx="1515685" cy="379204"/>
          </a:xfrm>
          <a:prstGeom prst="rect">
            <a:avLst/>
          </a:prstGeom>
          <a:solidFill>
            <a:srgbClr val="00B0F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Pressure loss coefficient of orifice.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5370022" y="5727469"/>
            <a:ext cx="2662694" cy="971290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Viscos friction. The friction torque is proportional to the shaft absolute angular velocity (shaft speed relative to fixed surrounding world) of shaft speed.</a:t>
            </a:r>
            <a:endParaRPr lang="en-US" altLang="ja-JP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Shaft rotation gets steady at the angular speed at which the engine torque output is in equilibrium with friction torque. </a:t>
            </a:r>
            <a:endParaRPr lang="en-US" altLang="ja-JP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9" name="直線矢印コネクタ 8"/>
          <p:cNvCxnSpPr>
            <a:stCxn id="8" idx="3"/>
          </p:cNvCxnSpPr>
          <p:nvPr/>
        </p:nvCxnSpPr>
        <p:spPr>
          <a:xfrm flipV="1">
            <a:off x="8032716" y="6010104"/>
            <a:ext cx="895153" cy="203010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4206666" y="1812175"/>
            <a:ext cx="2111007" cy="573578"/>
          </a:xfrm>
          <a:prstGeom prst="rect">
            <a:avLst/>
          </a:prstGeom>
          <a:solidFill>
            <a:srgbClr val="92D050">
              <a:alpha val="40000"/>
            </a:srgb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Controllable flow restriction. </a:t>
            </a:r>
            <a:endParaRPr lang="en-US" altLang="ja-JP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  <a:p>
            <a:r>
              <a:rPr lang="ja-JP" altLang="en-US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 </a:t>
            </a:r>
            <a:r>
              <a:rPr lang="en-US" altLang="ja-JP" sz="905" dirty="0">
                <a:latin typeface="ＭＳ Ｐゴシック" panose="020B0600070205080204" charset="-128"/>
                <a:ea typeface="ＭＳ Ｐゴシック" panose="020B0600070205080204" charset="-128"/>
                <a:cs typeface="Arial" panose="020B0604020202020204" pitchFamily="34" charset="0"/>
              </a:rPr>
              <a:t>The pressure loss coefficient can be manipulated by external real signal.</a:t>
            </a:r>
            <a:endParaRPr lang="ja-JP" altLang="en-US" sz="905" dirty="0">
              <a:latin typeface="ＭＳ Ｐゴシック" panose="020B0600070205080204" charset="-128"/>
              <a:ea typeface="ＭＳ Ｐゴシック" panose="020B0600070205080204" charset="-128"/>
              <a:cs typeface="Arial" panose="020B0604020202020204" pitchFamily="34" charset="0"/>
            </a:endParaRPr>
          </a:p>
        </p:txBody>
      </p:sp>
      <p:cxnSp>
        <p:nvCxnSpPr>
          <p:cNvPr id="16" name="直線矢印コネクタ 15"/>
          <p:cNvCxnSpPr>
            <a:stCxn id="15" idx="2"/>
          </p:cNvCxnSpPr>
          <p:nvPr/>
        </p:nvCxnSpPr>
        <p:spPr>
          <a:xfrm>
            <a:off x="5262170" y="2385753"/>
            <a:ext cx="1852141" cy="1043247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/>
          <p:cNvCxnSpPr>
            <a:stCxn id="15" idx="2"/>
          </p:cNvCxnSpPr>
          <p:nvPr/>
        </p:nvCxnSpPr>
        <p:spPr>
          <a:xfrm flipH="1">
            <a:off x="4336472" y="2385753"/>
            <a:ext cx="925698" cy="595506"/>
          </a:xfrm>
          <a:prstGeom prst="straightConnector1">
            <a:avLst/>
          </a:prstGeom>
          <a:ln w="127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592</Words>
  <Application>WPS Presentation</Application>
  <PresentationFormat>ワイド画面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ＭＳ Ｐゴシック</vt:lpstr>
      <vt:lpstr>Wingdings</vt:lpstr>
      <vt:lpstr>Arial</vt:lpstr>
      <vt:lpstr>ＭＳ Ｐゴシック</vt:lpstr>
      <vt:lpstr>Microsoft YaHei</vt:lpstr>
      <vt:lpstr>Arial Unicode MS</vt:lpstr>
      <vt:lpstr>游ゴシック Light</vt:lpstr>
      <vt:lpstr>游ゴシック</vt:lpstr>
      <vt:lpstr>Calibri</vt:lpstr>
      <vt:lpstr>Office テーマ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grabacr</cp:lastModifiedBy>
  <cp:revision>37</cp:revision>
  <dcterms:created xsi:type="dcterms:W3CDTF">2021-01-24T08:32:00Z</dcterms:created>
  <dcterms:modified xsi:type="dcterms:W3CDTF">2021-07-24T13:16:34Z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1041-11.2.0.10223</vt:lpwstr>
  </property>
</Properties>
</file>