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1" r:id="rId2"/>
    <p:sldId id="343" r:id="rId3"/>
    <p:sldId id="342" r:id="rId4"/>
    <p:sldId id="344" r:id="rId5"/>
    <p:sldId id="345" r:id="rId6"/>
    <p:sldId id="346" r:id="rId7"/>
    <p:sldId id="296" r:id="rId8"/>
    <p:sldId id="271" r:id="rId9"/>
    <p:sldId id="273" r:id="rId10"/>
    <p:sldId id="272" r:id="rId11"/>
    <p:sldId id="262" r:id="rId12"/>
    <p:sldId id="263" r:id="rId13"/>
    <p:sldId id="264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298D779E-4777-4709-92EB-547546649EC5}">
          <p14:sldIdLst>
            <p14:sldId id="341"/>
            <p14:sldId id="343"/>
            <p14:sldId id="342"/>
          </p14:sldIdLst>
        </p14:section>
        <p14:section name="PistonCylinderNonIdealOttoMV01" id="{DCE6D938-B459-4FA7-8B1C-E5B79AA5DFF3}">
          <p14:sldIdLst>
            <p14:sldId id="344"/>
            <p14:sldId id="345"/>
            <p14:sldId id="346"/>
          </p14:sldIdLst>
        </p14:section>
        <p14:section name="PistonCylinderIdealOttoMV01" id="{7C9E729B-13E5-47FF-888F-4D782981F697}">
          <p14:sldIdLst>
            <p14:sldId id="296"/>
          </p14:sldIdLst>
        </p14:section>
        <p14:section name="タイトルなしのセクション" id="{57ABFFF0-DF9C-45FB-8383-532955FC2779}">
          <p14:sldIdLst>
            <p14:sldId id="271"/>
            <p14:sldId id="273"/>
            <p14:sldId id="272"/>
          </p14:sldIdLst>
        </p14:section>
        <p14:section name="タイトルなしのセクション" id="{96D2DE14-5C2E-45BB-8724-0DA0FF328674}">
          <p14:sldIdLst>
            <p14:sldId id="262"/>
            <p14:sldId id="263"/>
            <p14:sldId id="264"/>
          </p14:sldIdLst>
        </p14:section>
        <p14:section name="タイトルなしのセクション" id="{9A538B10-95A3-4C37-ABF0-213E3BA67ACC}">
          <p14:sldIdLst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5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35E76-9B0B-4E3B-A82F-2806826D8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1AF537C-4CB0-4247-B090-06431C5B9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2AB1F3-7C42-4AC2-A7C9-577B15FD8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4449B-A445-41EC-ACEF-885E8126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DD2912-039A-4E0B-9673-70A64CB7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29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616744-72C8-49B4-8995-EADA4CE5F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9531459-B245-44EC-8005-52F9529CC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657C8D-529C-4EB7-994F-10DEE473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A8ABBC-55F5-4DB3-A20C-6389A01EB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D326F5-5826-44CE-86AD-D42463A1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677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6B11FBB-7B92-45BF-89D2-CDD5BD7AB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2E5EC18-5CE4-429E-82CD-E66035076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4FCF0C-AFA3-4371-9584-6EABF374D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292556-D0F7-4163-AE49-04F283AA1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E41F362-38D7-4BD2-9775-D5FBAD2B3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8069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82330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507D32-F26F-489D-862A-9926A5D97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07AC6E-2BB9-4F2C-8213-A9A9C6C1DE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1F3728-2A1F-45D9-AAF3-3EC9A8082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0BFD03-71A1-4295-9568-27914440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737869-C383-4A93-8EB8-B104391D2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25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06EBB1-869D-443F-A015-1DC02D2F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EC1550-6B29-4747-A9F7-98F55B81F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9838BE-19B9-48EC-900C-2CB1E76C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E7A192-3232-4E09-B050-5D6E96F1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5FA07EC-83BA-46AC-BE53-E446A3A81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6626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756B7B-BD5F-4E21-931A-FD5E213F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9C7BA2C-0BB3-4289-ABD8-0855F3140B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4912D5D-BD7C-41CD-BC6E-03EDB17967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46764D-6B1B-4F06-9D89-6C41054EC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E86A184-4D9C-491C-BA33-A13DCCA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5086B5-9B29-4958-88F1-FC36F8EB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179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39D00C-AC6F-4A04-9458-4A0039F3E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EF0777-24DF-44D8-8AED-C578ED4AF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5EDF999-B3BF-46F0-81F6-5099F81E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8064A18-6FE5-48E7-BB88-9D1032338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1301DB-EDD0-4001-8617-75B0BEA0B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6667D4-CB7F-4340-AF40-ADE5D6D98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9BA44E-AF20-4249-AF83-8EC792CFE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F31255-89DD-41F3-A879-5B3ACF28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09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56C8C7-072C-4AE9-9626-AA2804418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36F3F23-481D-48B3-AE75-F9EAD6216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A234DD3-B72F-44D6-B617-D5E8086F7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684C205-661F-4F12-973A-0B5BAEFD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2745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818EA2-FDFB-46A5-AD5B-6430D907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28D6723-F200-4184-960A-581616C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D1C4CD4-3E9A-48D8-BBD1-B88C48C7D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3515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A27A10-4999-4744-B899-3D993388F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A914EF-053B-431D-9B1F-92236A999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2BCACA-C3FC-488C-B29D-BD25EAD60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575200B-F5F9-4B3E-BC52-0F3B7F425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0612C9-9657-49F2-9328-A1D888785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73B914-1089-4B3F-8B32-C475383A1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5717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98F655-43D8-40CE-B76D-CC756D468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25364E-7239-4C1F-8134-0122D3F02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A81F-15CC-4D3A-A2B4-A96074C60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19AF63-9026-45BA-B32D-A44F7186C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AB61A87-B65C-423D-BDE8-963A886F1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547D473-851C-491E-B91E-CEE3DC1C7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068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5E19D47-1313-44F1-ABDD-EB1629C58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0A1C4-0D78-4BBA-B79B-11D2D621F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04302-D1CB-49C0-A3B6-745051116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55A96-A2AF-461F-BC65-806F2EEA30DE}" type="datetimeFigureOut">
              <a:rPr kumimoji="1" lang="ja-JP" altLang="en-US" smtClean="0"/>
              <a:t>2021/7/21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019797-8D00-4319-B5E1-B032A2C3E9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834791-F5A7-4581-B681-317B983E29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2ECDE-6F62-4118-9970-F67875AC9D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004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ECF3C55C-BFC2-436A-9C58-8631A091E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95" y="0"/>
            <a:ext cx="65822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678" y="0"/>
            <a:ext cx="6668644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510" y="718795"/>
            <a:ext cx="4018612" cy="383816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917" y="295564"/>
            <a:ext cx="6096938" cy="566776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601" y="745840"/>
            <a:ext cx="3919026" cy="374257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121" y="1054073"/>
            <a:ext cx="4898782" cy="45386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2977055" y="1669512"/>
            <a:ext cx="6280068" cy="3847119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port,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 (use “connect” operator)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726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726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726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DF6B0927-4972-401A-9DA4-2FC5E26AC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2138" y="1007770"/>
            <a:ext cx="4647722" cy="484245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617154" y="877976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655541" y="1102752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636296" y="904885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166627" y="1116207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4048225" y="2133789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2257206" y="2590227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113241" y="2272784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7709546" y="2348558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122199" y="3300669"/>
            <a:ext cx="1791019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2"/>
          </p:cNvCxnSpPr>
          <p:nvPr/>
        </p:nvCxnSpPr>
        <p:spPr>
          <a:xfrm flipH="1">
            <a:off x="7796048" y="3993751"/>
            <a:ext cx="1221661" cy="54665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67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C4FFF55-C196-401E-AFE9-0EC688DC78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691" y="852742"/>
            <a:ext cx="6754616" cy="515251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4976978" y="4412138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5872488" y="3602422"/>
            <a:ext cx="126291" cy="80971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923319" y="161597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3720462" y="1545021"/>
            <a:ext cx="1426979" cy="145042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79" h="1450427">
                <a:moveTo>
                  <a:pt x="200" y="0"/>
                </a:moveTo>
                <a:cubicBezTo>
                  <a:pt x="-3085" y="21020"/>
                  <a:pt x="34358" y="182617"/>
                  <a:pt x="102675" y="315310"/>
                </a:cubicBezTo>
                <a:cubicBezTo>
                  <a:pt x="170992" y="448003"/>
                  <a:pt x="286607" y="645072"/>
                  <a:pt x="410104" y="796158"/>
                </a:cubicBezTo>
                <a:cubicBezTo>
                  <a:pt x="533601" y="947244"/>
                  <a:pt x="636076" y="1048406"/>
                  <a:pt x="843655" y="1221827"/>
                </a:cubicBezTo>
                <a:cubicBezTo>
                  <a:pt x="1051234" y="1395248"/>
                  <a:pt x="1239106" y="1422837"/>
                  <a:pt x="1426979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114587" y="1492473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7118327" y="4396072"/>
            <a:ext cx="1355835" cy="1400360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625219" y="1429410"/>
            <a:ext cx="1009028" cy="155488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4189099" y="5073992"/>
            <a:ext cx="2981167" cy="724086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5532780" y="5218674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975938" y="1027167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000296" y="537350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7258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1D3BC0B-8766-4905-BAA0-AA4CBFFE8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211" y="0"/>
            <a:ext cx="696557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831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1919D74A-1925-42C2-9C8A-B7A3E25F0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393" y="1018280"/>
            <a:ext cx="5233341" cy="5152516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2C884D7-FA00-429E-8597-B3485194DF7B}"/>
              </a:ext>
            </a:extLst>
          </p:cNvPr>
          <p:cNvSpPr txBox="1"/>
          <p:nvPr/>
        </p:nvSpPr>
        <p:spPr>
          <a:xfrm>
            <a:off x="2560324" y="735611"/>
            <a:ext cx="1038388" cy="44955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inlet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B001A228-1ED4-44D1-B3C4-53E96C1FE12A}"/>
              </a:ext>
            </a:extLst>
          </p:cNvPr>
          <p:cNvCxnSpPr>
            <a:stCxn id="3" idx="3"/>
          </p:cNvCxnSpPr>
          <p:nvPr/>
        </p:nvCxnSpPr>
        <p:spPr>
          <a:xfrm>
            <a:off x="3598711" y="960387"/>
            <a:ext cx="449514" cy="35809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B911A7C-3661-45F2-8956-14FABF59F74C}"/>
              </a:ext>
            </a:extLst>
          </p:cNvPr>
          <p:cNvSpPr txBox="1"/>
          <p:nvPr/>
        </p:nvSpPr>
        <p:spPr>
          <a:xfrm>
            <a:off x="8719828" y="806959"/>
            <a:ext cx="1038388" cy="42264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Fluid outlet port, </a:t>
            </a:r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0F780327-1B43-4B9C-B689-817CB04542A5}"/>
              </a:ext>
            </a:extLst>
          </p:cNvPr>
          <p:cNvCxnSpPr>
            <a:stCxn id="5" idx="1"/>
          </p:cNvCxnSpPr>
          <p:nvPr/>
        </p:nvCxnSpPr>
        <p:spPr>
          <a:xfrm flipH="1">
            <a:off x="8250159" y="1018281"/>
            <a:ext cx="469670" cy="34872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3F6C4B2-F5F0-42B1-B1D6-59F0256FFE73}"/>
              </a:ext>
            </a:extLst>
          </p:cNvPr>
          <p:cNvSpPr txBox="1"/>
          <p:nvPr/>
        </p:nvSpPr>
        <p:spPr>
          <a:xfrm>
            <a:off x="8696757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0E385C1-1949-47A7-A4BC-EB19FE049FF2}"/>
              </a:ext>
            </a:extLst>
          </p:cNvPr>
          <p:cNvCxnSpPr>
            <a:stCxn id="7" idx="1"/>
          </p:cNvCxnSpPr>
          <p:nvPr/>
        </p:nvCxnSpPr>
        <p:spPr>
          <a:xfrm flipH="1">
            <a:off x="8176382" y="5275146"/>
            <a:ext cx="520376" cy="18292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51B8A22-6548-4975-AA9A-0A152D3AB663}"/>
              </a:ext>
            </a:extLst>
          </p:cNvPr>
          <p:cNvSpPr txBox="1"/>
          <p:nvPr/>
        </p:nvSpPr>
        <p:spPr>
          <a:xfrm>
            <a:off x="2294120" y="4985020"/>
            <a:ext cx="1361421" cy="58025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Flange (rotational mechanics port),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069326-FED2-46D5-A410-7BEAB5E50B83}"/>
              </a:ext>
            </a:extLst>
          </p:cNvPr>
          <p:cNvCxnSpPr>
            <a:stCxn id="9" idx="3"/>
          </p:cNvCxnSpPr>
          <p:nvPr/>
        </p:nvCxnSpPr>
        <p:spPr>
          <a:xfrm>
            <a:off x="3655541" y="5275147"/>
            <a:ext cx="392684" cy="2901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57E6D8A-4C10-4372-8157-48FD38569C02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3655541" y="3047287"/>
            <a:ext cx="492760" cy="635484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23823F5-B3C8-4AC7-937B-F93BD2C281B4}"/>
              </a:ext>
            </a:extLst>
          </p:cNvPr>
          <p:cNvSpPr txBox="1"/>
          <p:nvPr/>
        </p:nvSpPr>
        <p:spPr>
          <a:xfrm>
            <a:off x="1864522" y="3503725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D57345E-2C94-498B-B164-A7D8F3924598}"/>
              </a:ext>
            </a:extLst>
          </p:cNvPr>
          <p:cNvSpPr txBox="1"/>
          <p:nvPr/>
        </p:nvSpPr>
        <p:spPr>
          <a:xfrm>
            <a:off x="8867109" y="2158431"/>
            <a:ext cx="1046109" cy="231723"/>
          </a:xfrm>
          <a:prstGeom prst="rect">
            <a:avLst/>
          </a:prstGeom>
          <a:solidFill>
            <a:srgbClr val="FFFF0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Fuel flow rate, output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4B5D653-ED43-4C86-85EA-DD15C96E5B65}"/>
              </a:ext>
            </a:extLst>
          </p:cNvPr>
          <p:cNvCxnSpPr>
            <a:stCxn id="14" idx="1"/>
          </p:cNvCxnSpPr>
          <p:nvPr/>
        </p:nvCxnSpPr>
        <p:spPr>
          <a:xfrm flipH="1" flipV="1">
            <a:off x="8463414" y="2234205"/>
            <a:ext cx="403694" cy="400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71BC9F4-1EE4-41CD-8750-0E0C2CA1168B}"/>
              </a:ext>
            </a:extLst>
          </p:cNvPr>
          <p:cNvSpPr txBox="1"/>
          <p:nvPr/>
        </p:nvSpPr>
        <p:spPr>
          <a:xfrm>
            <a:off x="8536461" y="3318984"/>
            <a:ext cx="1917143" cy="69308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Expandable connector prepared for communication with internal variables which cannot be accessed by other ports, </a:t>
            </a:r>
          </a:p>
          <a:p>
            <a:r>
              <a:rPr lang="en-US" altLang="ja-JP" sz="726" dirty="0" err="1">
                <a:latin typeface="Arial" panose="020B0604020202020204" pitchFamily="34" charset="0"/>
                <a:cs typeface="Arial" panose="020B0604020202020204" pitchFamily="34" charset="0"/>
              </a:rPr>
              <a:t>input&amp;output</a:t>
            </a:r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 (use “connect” operator)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46D90CB-BDCE-41BA-9FB0-F669304BAB76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7898527" y="3665525"/>
            <a:ext cx="637934" cy="34654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61C3AE4D-94D8-492B-964A-054FB2D4A25D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3079105" y="2272784"/>
            <a:ext cx="657323" cy="23172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92CC724-435F-4CAC-B165-65497D971D08}"/>
              </a:ext>
            </a:extLst>
          </p:cNvPr>
          <p:cNvSpPr txBox="1"/>
          <p:nvPr/>
        </p:nvSpPr>
        <p:spPr>
          <a:xfrm>
            <a:off x="1288086" y="2325461"/>
            <a:ext cx="1791019" cy="358092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Air fraction in in-taken gas;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input (use “connect” operator),</a:t>
            </a:r>
          </a:p>
        </p:txBody>
      </p:sp>
    </p:spTree>
    <p:extLst>
      <p:ext uri="{BB962C8B-B14F-4D97-AF65-F5344CB8AC3E}">
        <p14:creationId xmlns:p14="http://schemas.microsoft.com/office/powerpoint/2010/main" val="1744472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45DFCA3E-A83B-41A9-9645-93C459A86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802" y="0"/>
            <a:ext cx="8990395" cy="6858000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ECE4DCC-DCF9-420F-8D6E-79110AB43919}"/>
              </a:ext>
            </a:extLst>
          </p:cNvPr>
          <p:cNvSpPr txBox="1"/>
          <p:nvPr/>
        </p:nvSpPr>
        <p:spPr>
          <a:xfrm>
            <a:off x="3415745" y="4852500"/>
            <a:ext cx="1791019" cy="52246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It calculates power output, mass of fuel consumed in one Otto cycle and fluid state after expansion stroke.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C8464D0-3C58-4BC0-945A-195BBB1383E7}"/>
              </a:ext>
            </a:extLst>
          </p:cNvPr>
          <p:cNvCxnSpPr>
            <a:cxnSpLocks/>
            <a:stCxn id="4" idx="0"/>
          </p:cNvCxnSpPr>
          <p:nvPr/>
        </p:nvCxnSpPr>
        <p:spPr>
          <a:xfrm flipV="1">
            <a:off x="4311255" y="4181973"/>
            <a:ext cx="1482573" cy="67052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28208F0-ED15-474C-97AF-54DF481B77C7}"/>
              </a:ext>
            </a:extLst>
          </p:cNvPr>
          <p:cNvSpPr txBox="1"/>
          <p:nvPr/>
        </p:nvSpPr>
        <p:spPr>
          <a:xfrm>
            <a:off x="3291642" y="3774838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port_1 are referred as fluid state before compression stroke in cycle calculation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7BC6C93D-AC4C-4B72-A7BC-06A88F604A80}"/>
              </a:ext>
            </a:extLst>
          </p:cNvPr>
          <p:cNvSpPr/>
          <p:nvPr/>
        </p:nvSpPr>
        <p:spPr>
          <a:xfrm>
            <a:off x="2822000" y="709449"/>
            <a:ext cx="2281270" cy="3137338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710521 w 1426979"/>
              <a:gd name="connsiteY3" fmla="*/ 1218183 h 1450427"/>
              <a:gd name="connsiteX4" fmla="*/ 1426979 w 1426979"/>
              <a:gd name="connsiteY4" fmla="*/ 1450427 h 1450427"/>
              <a:gd name="connsiteX0" fmla="*/ 140 w 1426919"/>
              <a:gd name="connsiteY0" fmla="*/ 0 h 1450427"/>
              <a:gd name="connsiteX1" fmla="*/ 102615 w 1426919"/>
              <a:gd name="connsiteY1" fmla="*/ 315310 h 1450427"/>
              <a:gd name="connsiteX2" fmla="*/ 301564 w 1426919"/>
              <a:gd name="connsiteY2" fmla="*/ 825312 h 1450427"/>
              <a:gd name="connsiteX3" fmla="*/ 710461 w 1426919"/>
              <a:gd name="connsiteY3" fmla="*/ 1218183 h 1450427"/>
              <a:gd name="connsiteX4" fmla="*/ 1426919 w 1426919"/>
              <a:gd name="connsiteY4" fmla="*/ 1450427 h 1450427"/>
              <a:gd name="connsiteX0" fmla="*/ 132 w 1426911"/>
              <a:gd name="connsiteY0" fmla="*/ 0 h 1450427"/>
              <a:gd name="connsiteX1" fmla="*/ 102607 w 1426911"/>
              <a:gd name="connsiteY1" fmla="*/ 315310 h 1450427"/>
              <a:gd name="connsiteX2" fmla="*/ 281833 w 1426911"/>
              <a:gd name="connsiteY2" fmla="*/ 839890 h 1450427"/>
              <a:gd name="connsiteX3" fmla="*/ 710453 w 1426911"/>
              <a:gd name="connsiteY3" fmla="*/ 1218183 h 1450427"/>
              <a:gd name="connsiteX4" fmla="*/ 1426911 w 1426911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710539 w 1426997"/>
              <a:gd name="connsiteY3" fmla="*/ 1218183 h 1450427"/>
              <a:gd name="connsiteX4" fmla="*/ 1426997 w 1426997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636576 w 1426997"/>
              <a:gd name="connsiteY3" fmla="*/ 1258271 h 1450427"/>
              <a:gd name="connsiteX4" fmla="*/ 1426997 w 1426997"/>
              <a:gd name="connsiteY4" fmla="*/ 1450427 h 1450427"/>
              <a:gd name="connsiteX0" fmla="*/ 218 w 1426997"/>
              <a:gd name="connsiteY0" fmla="*/ 0 h 1450427"/>
              <a:gd name="connsiteX1" fmla="*/ 78039 w 1426997"/>
              <a:gd name="connsiteY1" fmla="*/ 359042 h 1450427"/>
              <a:gd name="connsiteX2" fmla="*/ 281919 w 1426997"/>
              <a:gd name="connsiteY2" fmla="*/ 839890 h 1450427"/>
              <a:gd name="connsiteX3" fmla="*/ 636576 w 1426997"/>
              <a:gd name="connsiteY3" fmla="*/ 1258271 h 1450427"/>
              <a:gd name="connsiteX4" fmla="*/ 1426997 w 1426997"/>
              <a:gd name="connsiteY4" fmla="*/ 1450427 h 1450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6997" h="1450427">
                <a:moveTo>
                  <a:pt x="218" y="0"/>
                </a:moveTo>
                <a:cubicBezTo>
                  <a:pt x="-3067" y="21020"/>
                  <a:pt x="31089" y="219060"/>
                  <a:pt x="78039" y="359042"/>
                </a:cubicBezTo>
                <a:cubicBezTo>
                  <a:pt x="124989" y="499024"/>
                  <a:pt x="188830" y="690019"/>
                  <a:pt x="281919" y="839890"/>
                </a:cubicBezTo>
                <a:cubicBezTo>
                  <a:pt x="375009" y="989762"/>
                  <a:pt x="428997" y="1084850"/>
                  <a:pt x="636576" y="1258271"/>
                </a:cubicBezTo>
                <a:cubicBezTo>
                  <a:pt x="903325" y="1398893"/>
                  <a:pt x="1239124" y="1422837"/>
                  <a:pt x="1426997" y="1450427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4C95BC9-F858-4D37-A0F8-11DC143201DE}"/>
              </a:ext>
            </a:extLst>
          </p:cNvPr>
          <p:cNvSpPr txBox="1"/>
          <p:nvPr/>
        </p:nvSpPr>
        <p:spPr>
          <a:xfrm>
            <a:off x="7313567" y="2152990"/>
            <a:ext cx="1426980" cy="5855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Pressure and spec. enthalpy of fluid state after expansion stroke are referred as those of port_2.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D55CCFA-7055-4C5F-845E-A44933E9381E}"/>
              </a:ext>
            </a:extLst>
          </p:cNvPr>
          <p:cNvSpPr/>
          <p:nvPr/>
        </p:nvSpPr>
        <p:spPr>
          <a:xfrm>
            <a:off x="6306207" y="4852499"/>
            <a:ext cx="2981167" cy="1705955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5835" h="1400360">
                <a:moveTo>
                  <a:pt x="0" y="0"/>
                </a:moveTo>
                <a:cubicBezTo>
                  <a:pt x="11824" y="191813"/>
                  <a:pt x="-36784" y="1060231"/>
                  <a:pt x="189188" y="1284890"/>
                </a:cubicBezTo>
                <a:cubicBezTo>
                  <a:pt x="415160" y="1509549"/>
                  <a:pt x="1112784" y="1334814"/>
                  <a:pt x="1355835" y="1347952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A45D86EC-315B-4115-803F-060933BA7E83}"/>
              </a:ext>
            </a:extLst>
          </p:cNvPr>
          <p:cNvSpPr/>
          <p:nvPr/>
        </p:nvSpPr>
        <p:spPr>
          <a:xfrm>
            <a:off x="7193834" y="709449"/>
            <a:ext cx="2281242" cy="3373819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1300854"/>
              <a:gd name="connsiteY0" fmla="*/ 71322 h 1307164"/>
              <a:gd name="connsiteX1" fmla="*/ 102675 w 1300854"/>
              <a:gd name="connsiteY1" fmla="*/ 386632 h 1307164"/>
              <a:gd name="connsiteX2" fmla="*/ 410104 w 1300854"/>
              <a:gd name="connsiteY2" fmla="*/ 867480 h 1307164"/>
              <a:gd name="connsiteX3" fmla="*/ 843655 w 1300854"/>
              <a:gd name="connsiteY3" fmla="*/ 1293149 h 1307164"/>
              <a:gd name="connsiteX4" fmla="*/ 1300854 w 1300854"/>
              <a:gd name="connsiteY4" fmla="*/ 377 h 1307164"/>
              <a:gd name="connsiteX0" fmla="*/ 200 w 1300854"/>
              <a:gd name="connsiteY0" fmla="*/ 70945 h 1309703"/>
              <a:gd name="connsiteX1" fmla="*/ 102675 w 1300854"/>
              <a:gd name="connsiteY1" fmla="*/ 386255 h 1309703"/>
              <a:gd name="connsiteX2" fmla="*/ 410104 w 1300854"/>
              <a:gd name="connsiteY2" fmla="*/ 867103 h 1309703"/>
              <a:gd name="connsiteX3" fmla="*/ 843655 w 1300854"/>
              <a:gd name="connsiteY3" fmla="*/ 1292772 h 1309703"/>
              <a:gd name="connsiteX4" fmla="*/ 1300854 w 1300854"/>
              <a:gd name="connsiteY4" fmla="*/ 0 h 1309703"/>
              <a:gd name="connsiteX0" fmla="*/ 200 w 1300854"/>
              <a:gd name="connsiteY0" fmla="*/ 70945 h 1310955"/>
              <a:gd name="connsiteX1" fmla="*/ 102675 w 1300854"/>
              <a:gd name="connsiteY1" fmla="*/ 386255 h 1310955"/>
              <a:gd name="connsiteX2" fmla="*/ 410104 w 1300854"/>
              <a:gd name="connsiteY2" fmla="*/ 867103 h 1310955"/>
              <a:gd name="connsiteX3" fmla="*/ 843655 w 1300854"/>
              <a:gd name="connsiteY3" fmla="*/ 1292772 h 1310955"/>
              <a:gd name="connsiteX4" fmla="*/ 1300854 w 1300854"/>
              <a:gd name="connsiteY4" fmla="*/ 0 h 1310955"/>
              <a:gd name="connsiteX0" fmla="*/ 200 w 1300854"/>
              <a:gd name="connsiteY0" fmla="*/ 70945 h 870143"/>
              <a:gd name="connsiteX1" fmla="*/ 102675 w 1300854"/>
              <a:gd name="connsiteY1" fmla="*/ 386255 h 870143"/>
              <a:gd name="connsiteX2" fmla="*/ 410104 w 1300854"/>
              <a:gd name="connsiteY2" fmla="*/ 867103 h 870143"/>
              <a:gd name="connsiteX3" fmla="*/ 1111669 w 1300854"/>
              <a:gd name="connsiteY3" fmla="*/ 646386 h 870143"/>
              <a:gd name="connsiteX4" fmla="*/ 1300854 w 1300854"/>
              <a:gd name="connsiteY4" fmla="*/ 0 h 870143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3374"/>
              <a:gd name="connsiteX1" fmla="*/ 102675 w 1300854"/>
              <a:gd name="connsiteY1" fmla="*/ 386255 h 873374"/>
              <a:gd name="connsiteX2" fmla="*/ 410104 w 1300854"/>
              <a:gd name="connsiteY2" fmla="*/ 867103 h 873374"/>
              <a:gd name="connsiteX3" fmla="*/ 1111669 w 1300854"/>
              <a:gd name="connsiteY3" fmla="*/ 646386 h 873374"/>
              <a:gd name="connsiteX4" fmla="*/ 1300854 w 1300854"/>
              <a:gd name="connsiteY4" fmla="*/ 0 h 873374"/>
              <a:gd name="connsiteX0" fmla="*/ 200 w 1300854"/>
              <a:gd name="connsiteY0" fmla="*/ 70945 h 877323"/>
              <a:gd name="connsiteX1" fmla="*/ 102675 w 1300854"/>
              <a:gd name="connsiteY1" fmla="*/ 386255 h 877323"/>
              <a:gd name="connsiteX2" fmla="*/ 410104 w 1300854"/>
              <a:gd name="connsiteY2" fmla="*/ 867103 h 877323"/>
              <a:gd name="connsiteX3" fmla="*/ 1111669 w 1300854"/>
              <a:gd name="connsiteY3" fmla="*/ 646386 h 877323"/>
              <a:gd name="connsiteX4" fmla="*/ 1300854 w 1300854"/>
              <a:gd name="connsiteY4" fmla="*/ 0 h 877323"/>
              <a:gd name="connsiteX0" fmla="*/ 200 w 1300854"/>
              <a:gd name="connsiteY0" fmla="*/ 70945 h 872696"/>
              <a:gd name="connsiteX1" fmla="*/ 102675 w 1300854"/>
              <a:gd name="connsiteY1" fmla="*/ 386255 h 872696"/>
              <a:gd name="connsiteX2" fmla="*/ 410104 w 1300854"/>
              <a:gd name="connsiteY2" fmla="*/ 867103 h 872696"/>
              <a:gd name="connsiteX3" fmla="*/ 1111669 w 1300854"/>
              <a:gd name="connsiteY3" fmla="*/ 646386 h 872696"/>
              <a:gd name="connsiteX4" fmla="*/ 1195753 w 1300854"/>
              <a:gd name="connsiteY4" fmla="*/ 612226 h 872696"/>
              <a:gd name="connsiteX5" fmla="*/ 1300854 w 1300854"/>
              <a:gd name="connsiteY5" fmla="*/ 0 h 872696"/>
              <a:gd name="connsiteX0" fmla="*/ 200 w 1300854"/>
              <a:gd name="connsiteY0" fmla="*/ 70945 h 892649"/>
              <a:gd name="connsiteX1" fmla="*/ 102675 w 1300854"/>
              <a:gd name="connsiteY1" fmla="*/ 386255 h 892649"/>
              <a:gd name="connsiteX2" fmla="*/ 410104 w 1300854"/>
              <a:gd name="connsiteY2" fmla="*/ 867103 h 892649"/>
              <a:gd name="connsiteX3" fmla="*/ 1072255 w 1300854"/>
              <a:gd name="connsiteY3" fmla="*/ 804041 h 892649"/>
              <a:gd name="connsiteX4" fmla="*/ 1195753 w 1300854"/>
              <a:gd name="connsiteY4" fmla="*/ 612226 h 892649"/>
              <a:gd name="connsiteX5" fmla="*/ 1300854 w 1300854"/>
              <a:gd name="connsiteY5" fmla="*/ 0 h 892649"/>
              <a:gd name="connsiteX0" fmla="*/ 200 w 1300854"/>
              <a:gd name="connsiteY0" fmla="*/ 70945 h 873046"/>
              <a:gd name="connsiteX1" fmla="*/ 102675 w 1300854"/>
              <a:gd name="connsiteY1" fmla="*/ 386255 h 873046"/>
              <a:gd name="connsiteX2" fmla="*/ 410104 w 1300854"/>
              <a:gd name="connsiteY2" fmla="*/ 867103 h 873046"/>
              <a:gd name="connsiteX3" fmla="*/ 1195753 w 1300854"/>
              <a:gd name="connsiteY3" fmla="*/ 612226 h 873046"/>
              <a:gd name="connsiteX4" fmla="*/ 1300854 w 1300854"/>
              <a:gd name="connsiteY4" fmla="*/ 0 h 873046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988953"/>
              <a:gd name="connsiteX1" fmla="*/ 111357 w 1309536"/>
              <a:gd name="connsiteY1" fmla="*/ 386255 h 988953"/>
              <a:gd name="connsiteX2" fmla="*/ 915399 w 1309536"/>
              <a:gd name="connsiteY2" fmla="*/ 985345 h 988953"/>
              <a:gd name="connsiteX3" fmla="*/ 1204435 w 1309536"/>
              <a:gd name="connsiteY3" fmla="*/ 612226 h 988953"/>
              <a:gd name="connsiteX4" fmla="*/ 1309536 w 1309536"/>
              <a:gd name="connsiteY4" fmla="*/ 0 h 988953"/>
              <a:gd name="connsiteX0" fmla="*/ 8882 w 1309536"/>
              <a:gd name="connsiteY0" fmla="*/ 70945 h 1059203"/>
              <a:gd name="connsiteX1" fmla="*/ 111357 w 1309536"/>
              <a:gd name="connsiteY1" fmla="*/ 386255 h 1059203"/>
              <a:gd name="connsiteX2" fmla="*/ 915399 w 1309536"/>
              <a:gd name="connsiteY2" fmla="*/ 1056289 h 1059203"/>
              <a:gd name="connsiteX3" fmla="*/ 1204435 w 1309536"/>
              <a:gd name="connsiteY3" fmla="*/ 612226 h 1059203"/>
              <a:gd name="connsiteX4" fmla="*/ 1309536 w 1309536"/>
              <a:gd name="connsiteY4" fmla="*/ 0 h 1059203"/>
              <a:gd name="connsiteX0" fmla="*/ 8882 w 1309536"/>
              <a:gd name="connsiteY0" fmla="*/ 70945 h 1078790"/>
              <a:gd name="connsiteX1" fmla="*/ 111357 w 1309536"/>
              <a:gd name="connsiteY1" fmla="*/ 386255 h 1078790"/>
              <a:gd name="connsiteX2" fmla="*/ 915399 w 1309536"/>
              <a:gd name="connsiteY2" fmla="*/ 1056289 h 1078790"/>
              <a:gd name="connsiteX3" fmla="*/ 1204435 w 1309536"/>
              <a:gd name="connsiteY3" fmla="*/ 612226 h 1078790"/>
              <a:gd name="connsiteX4" fmla="*/ 1309536 w 1309536"/>
              <a:gd name="connsiteY4" fmla="*/ 0 h 1078790"/>
              <a:gd name="connsiteX0" fmla="*/ 23 w 1300677"/>
              <a:gd name="connsiteY0" fmla="*/ 70945 h 1213479"/>
              <a:gd name="connsiteX1" fmla="*/ 504519 w 1300677"/>
              <a:gd name="connsiteY1" fmla="*/ 1143000 h 1213479"/>
              <a:gd name="connsiteX2" fmla="*/ 906540 w 1300677"/>
              <a:gd name="connsiteY2" fmla="*/ 1056289 h 1213479"/>
              <a:gd name="connsiteX3" fmla="*/ 1195576 w 1300677"/>
              <a:gd name="connsiteY3" fmla="*/ 612226 h 1213479"/>
              <a:gd name="connsiteX4" fmla="*/ 1300677 w 1300677"/>
              <a:gd name="connsiteY4" fmla="*/ 0 h 1213479"/>
              <a:gd name="connsiteX0" fmla="*/ 43 w 1095745"/>
              <a:gd name="connsiteY0" fmla="*/ 1513490 h 1514493"/>
              <a:gd name="connsiteX1" fmla="*/ 299587 w 1095745"/>
              <a:gd name="connsiteY1" fmla="*/ 1143000 h 1514493"/>
              <a:gd name="connsiteX2" fmla="*/ 701608 w 1095745"/>
              <a:gd name="connsiteY2" fmla="*/ 1056289 h 1514493"/>
              <a:gd name="connsiteX3" fmla="*/ 990644 w 1095745"/>
              <a:gd name="connsiteY3" fmla="*/ 612226 h 1514493"/>
              <a:gd name="connsiteX4" fmla="*/ 1095745 w 1095745"/>
              <a:gd name="connsiteY4" fmla="*/ 0 h 1514493"/>
              <a:gd name="connsiteX0" fmla="*/ 41382 w 821774"/>
              <a:gd name="connsiteY0" fmla="*/ 1395249 h 1396678"/>
              <a:gd name="connsiteX1" fmla="*/ 25616 w 821774"/>
              <a:gd name="connsiteY1" fmla="*/ 1143000 h 1396678"/>
              <a:gd name="connsiteX2" fmla="*/ 427637 w 821774"/>
              <a:gd name="connsiteY2" fmla="*/ 1056289 h 1396678"/>
              <a:gd name="connsiteX3" fmla="*/ 716673 w 821774"/>
              <a:gd name="connsiteY3" fmla="*/ 612226 h 1396678"/>
              <a:gd name="connsiteX4" fmla="*/ 821774 w 821774"/>
              <a:gd name="connsiteY4" fmla="*/ 0 h 1396678"/>
              <a:gd name="connsiteX0" fmla="*/ 41 w 1103626"/>
              <a:gd name="connsiteY0" fmla="*/ 1458311 h 1459476"/>
              <a:gd name="connsiteX1" fmla="*/ 307468 w 1103626"/>
              <a:gd name="connsiteY1" fmla="*/ 1143000 h 1459476"/>
              <a:gd name="connsiteX2" fmla="*/ 709489 w 1103626"/>
              <a:gd name="connsiteY2" fmla="*/ 1056289 h 1459476"/>
              <a:gd name="connsiteX3" fmla="*/ 998525 w 1103626"/>
              <a:gd name="connsiteY3" fmla="*/ 612226 h 1459476"/>
              <a:gd name="connsiteX4" fmla="*/ 1103626 w 1103626"/>
              <a:gd name="connsiteY4" fmla="*/ 0 h 1459476"/>
              <a:gd name="connsiteX0" fmla="*/ 141 w 938188"/>
              <a:gd name="connsiteY0" fmla="*/ 1347952 h 1349674"/>
              <a:gd name="connsiteX1" fmla="*/ 142030 w 938188"/>
              <a:gd name="connsiteY1" fmla="*/ 1143000 h 1349674"/>
              <a:gd name="connsiteX2" fmla="*/ 544051 w 938188"/>
              <a:gd name="connsiteY2" fmla="*/ 1056289 h 1349674"/>
              <a:gd name="connsiteX3" fmla="*/ 833087 w 938188"/>
              <a:gd name="connsiteY3" fmla="*/ 612226 h 1349674"/>
              <a:gd name="connsiteX4" fmla="*/ 938188 w 938188"/>
              <a:gd name="connsiteY4" fmla="*/ 0 h 1349674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83 w 985426"/>
              <a:gd name="connsiteY0" fmla="*/ 1387366 h 1388837"/>
              <a:gd name="connsiteX1" fmla="*/ 189268 w 985426"/>
              <a:gd name="connsiteY1" fmla="*/ 1143000 h 1388837"/>
              <a:gd name="connsiteX2" fmla="*/ 591289 w 985426"/>
              <a:gd name="connsiteY2" fmla="*/ 1056289 h 1388837"/>
              <a:gd name="connsiteX3" fmla="*/ 880325 w 985426"/>
              <a:gd name="connsiteY3" fmla="*/ 612226 h 1388837"/>
              <a:gd name="connsiteX4" fmla="*/ 985426 w 985426"/>
              <a:gd name="connsiteY4" fmla="*/ 0 h 1388837"/>
              <a:gd name="connsiteX0" fmla="*/ 33 w 985376"/>
              <a:gd name="connsiteY0" fmla="*/ 1387366 h 1392663"/>
              <a:gd name="connsiteX1" fmla="*/ 338990 w 985376"/>
              <a:gd name="connsiteY1" fmla="*/ 1308538 h 1392663"/>
              <a:gd name="connsiteX2" fmla="*/ 591239 w 985376"/>
              <a:gd name="connsiteY2" fmla="*/ 1056289 h 1392663"/>
              <a:gd name="connsiteX3" fmla="*/ 880275 w 985376"/>
              <a:gd name="connsiteY3" fmla="*/ 612226 h 1392663"/>
              <a:gd name="connsiteX4" fmla="*/ 985376 w 985376"/>
              <a:gd name="connsiteY4" fmla="*/ 0 h 1392663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80277 w 985378"/>
              <a:gd name="connsiteY3" fmla="*/ 612226 h 1393188"/>
              <a:gd name="connsiteX4" fmla="*/ 985378 w 985378"/>
              <a:gd name="connsiteY4" fmla="*/ 0 h 1393188"/>
              <a:gd name="connsiteX0" fmla="*/ 35 w 985378"/>
              <a:gd name="connsiteY0" fmla="*/ 1387366 h 1393188"/>
              <a:gd name="connsiteX1" fmla="*/ 338992 w 985378"/>
              <a:gd name="connsiteY1" fmla="*/ 1308538 h 1393188"/>
              <a:gd name="connsiteX2" fmla="*/ 685834 w 985378"/>
              <a:gd name="connsiteY2" fmla="*/ 1016875 h 1393188"/>
              <a:gd name="connsiteX3" fmla="*/ 825097 w 985378"/>
              <a:gd name="connsiteY3" fmla="*/ 462454 h 1393188"/>
              <a:gd name="connsiteX4" fmla="*/ 985378 w 985378"/>
              <a:gd name="connsiteY4" fmla="*/ 0 h 1393188"/>
              <a:gd name="connsiteX0" fmla="*/ 33 w 985376"/>
              <a:gd name="connsiteY0" fmla="*/ 1387366 h 1396791"/>
              <a:gd name="connsiteX1" fmla="*/ 338990 w 985376"/>
              <a:gd name="connsiteY1" fmla="*/ 1308538 h 1396791"/>
              <a:gd name="connsiteX2" fmla="*/ 575473 w 985376"/>
              <a:gd name="connsiteY2" fmla="*/ 843454 h 1396791"/>
              <a:gd name="connsiteX3" fmla="*/ 825095 w 985376"/>
              <a:gd name="connsiteY3" fmla="*/ 462454 h 1396791"/>
              <a:gd name="connsiteX4" fmla="*/ 985376 w 985376"/>
              <a:gd name="connsiteY4" fmla="*/ 0 h 1396791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825099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985380"/>
              <a:gd name="connsiteY0" fmla="*/ 1387366 h 1389347"/>
              <a:gd name="connsiteX1" fmla="*/ 307463 w 985380"/>
              <a:gd name="connsiteY1" fmla="*/ 1166649 h 1389347"/>
              <a:gd name="connsiteX2" fmla="*/ 575477 w 985380"/>
              <a:gd name="connsiteY2" fmla="*/ 843454 h 1389347"/>
              <a:gd name="connsiteX3" fmla="*/ 793568 w 985380"/>
              <a:gd name="connsiteY3" fmla="*/ 462454 h 1389347"/>
              <a:gd name="connsiteX4" fmla="*/ 985380 w 985380"/>
              <a:gd name="connsiteY4" fmla="*/ 0 h 1389347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  <a:gd name="connsiteX0" fmla="*/ 37 w 1009028"/>
              <a:gd name="connsiteY0" fmla="*/ 1552904 h 1554885"/>
              <a:gd name="connsiteX1" fmla="*/ 307463 w 1009028"/>
              <a:gd name="connsiteY1" fmla="*/ 1332187 h 1554885"/>
              <a:gd name="connsiteX2" fmla="*/ 575477 w 1009028"/>
              <a:gd name="connsiteY2" fmla="*/ 1008992 h 1554885"/>
              <a:gd name="connsiteX3" fmla="*/ 793568 w 1009028"/>
              <a:gd name="connsiteY3" fmla="*/ 627992 h 1554885"/>
              <a:gd name="connsiteX4" fmla="*/ 1009028 w 1009028"/>
              <a:gd name="connsiteY4" fmla="*/ 0 h 1554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9028" h="1554885">
                <a:moveTo>
                  <a:pt x="37" y="1552904"/>
                </a:moveTo>
                <a:cubicBezTo>
                  <a:pt x="-3248" y="1573924"/>
                  <a:pt x="211556" y="1422839"/>
                  <a:pt x="307463" y="1332187"/>
                </a:cubicBezTo>
                <a:cubicBezTo>
                  <a:pt x="403370" y="1241535"/>
                  <a:pt x="494460" y="1126358"/>
                  <a:pt x="575477" y="1008992"/>
                </a:cubicBezTo>
                <a:cubicBezTo>
                  <a:pt x="656494" y="891626"/>
                  <a:pt x="721310" y="796157"/>
                  <a:pt x="793568" y="627992"/>
                </a:cubicBezTo>
                <a:cubicBezTo>
                  <a:pt x="865826" y="459827"/>
                  <a:pt x="907429" y="329325"/>
                  <a:pt x="1009028" y="0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9C3EB35E-0E04-4A5A-8335-CF8B10C42BD3}"/>
              </a:ext>
            </a:extLst>
          </p:cNvPr>
          <p:cNvSpPr/>
          <p:nvPr/>
        </p:nvSpPr>
        <p:spPr>
          <a:xfrm>
            <a:off x="3244959" y="4873952"/>
            <a:ext cx="3061249" cy="1684501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125 w 1426904"/>
              <a:gd name="connsiteY0" fmla="*/ 0 h 1450427"/>
              <a:gd name="connsiteX1" fmla="*/ 102600 w 1426904"/>
              <a:gd name="connsiteY1" fmla="*/ 315310 h 1450427"/>
              <a:gd name="connsiteX2" fmla="*/ 260257 w 1426904"/>
              <a:gd name="connsiteY2" fmla="*/ 1387365 h 1450427"/>
              <a:gd name="connsiteX3" fmla="*/ 843580 w 1426904"/>
              <a:gd name="connsiteY3" fmla="*/ 1221827 h 1450427"/>
              <a:gd name="connsiteX4" fmla="*/ 1426904 w 1426904"/>
              <a:gd name="connsiteY4" fmla="*/ 1450427 h 1450427"/>
              <a:gd name="connsiteX0" fmla="*/ 125 w 1426904"/>
              <a:gd name="connsiteY0" fmla="*/ 0 h 1487570"/>
              <a:gd name="connsiteX1" fmla="*/ 102600 w 1426904"/>
              <a:gd name="connsiteY1" fmla="*/ 315310 h 1487570"/>
              <a:gd name="connsiteX2" fmla="*/ 260257 w 1426904"/>
              <a:gd name="connsiteY2" fmla="*/ 1387365 h 1487570"/>
              <a:gd name="connsiteX3" fmla="*/ 1426904 w 1426904"/>
              <a:gd name="connsiteY3" fmla="*/ 1450427 h 1487570"/>
              <a:gd name="connsiteX0" fmla="*/ 0 w 1324304"/>
              <a:gd name="connsiteY0" fmla="*/ 0 h 1172260"/>
              <a:gd name="connsiteX1" fmla="*/ 157657 w 1324304"/>
              <a:gd name="connsiteY1" fmla="*/ 1072055 h 1172260"/>
              <a:gd name="connsiteX2" fmla="*/ 1324304 w 1324304"/>
              <a:gd name="connsiteY2" fmla="*/ 1135117 h 11722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0 w 1355835"/>
              <a:gd name="connsiteY0" fmla="*/ 0 h 1400360"/>
              <a:gd name="connsiteX1" fmla="*/ 189188 w 1355835"/>
              <a:gd name="connsiteY1" fmla="*/ 1284890 h 1400360"/>
              <a:gd name="connsiteX2" fmla="*/ 1355835 w 1355835"/>
              <a:gd name="connsiteY2" fmla="*/ 1347952 h 1400360"/>
              <a:gd name="connsiteX0" fmla="*/ 2789936 w 3146753"/>
              <a:gd name="connsiteY0" fmla="*/ 0 h 1418537"/>
              <a:gd name="connsiteX1" fmla="*/ 2979124 w 3146753"/>
              <a:gd name="connsiteY1" fmla="*/ 1284890 h 1418537"/>
              <a:gd name="connsiteX2" fmla="*/ 15205 w 3146753"/>
              <a:gd name="connsiteY2" fmla="*/ 1387366 h 1418537"/>
              <a:gd name="connsiteX0" fmla="*/ 2774731 w 3131548"/>
              <a:gd name="connsiteY0" fmla="*/ 0 h 1426874"/>
              <a:gd name="connsiteX1" fmla="*/ 2963919 w 3131548"/>
              <a:gd name="connsiteY1" fmla="*/ 1284890 h 1426874"/>
              <a:gd name="connsiteX2" fmla="*/ 0 w 3131548"/>
              <a:gd name="connsiteY2" fmla="*/ 1387366 h 1426874"/>
              <a:gd name="connsiteX0" fmla="*/ 2774731 w 3131548"/>
              <a:gd name="connsiteY0" fmla="*/ 0 h 1390735"/>
              <a:gd name="connsiteX1" fmla="*/ 2963919 w 3131548"/>
              <a:gd name="connsiteY1" fmla="*/ 1166649 h 1390735"/>
              <a:gd name="connsiteX2" fmla="*/ 0 w 3131548"/>
              <a:gd name="connsiteY2" fmla="*/ 1387366 h 1390735"/>
              <a:gd name="connsiteX0" fmla="*/ 2924503 w 3173229"/>
              <a:gd name="connsiteY0" fmla="*/ 0 h 986407"/>
              <a:gd name="connsiteX1" fmla="*/ 2963919 w 3173229"/>
              <a:gd name="connsiteY1" fmla="*/ 764628 h 986407"/>
              <a:gd name="connsiteX2" fmla="*/ 0 w 3173229"/>
              <a:gd name="connsiteY2" fmla="*/ 985345 h 986407"/>
              <a:gd name="connsiteX0" fmla="*/ 2924503 w 3181716"/>
              <a:gd name="connsiteY0" fmla="*/ 0 h 986407"/>
              <a:gd name="connsiteX1" fmla="*/ 2963919 w 3181716"/>
              <a:gd name="connsiteY1" fmla="*/ 764628 h 986407"/>
              <a:gd name="connsiteX2" fmla="*/ 0 w 3181716"/>
              <a:gd name="connsiteY2" fmla="*/ 985345 h 986407"/>
              <a:gd name="connsiteX0" fmla="*/ 2924503 w 3020558"/>
              <a:gd name="connsiteY0" fmla="*/ 0 h 992878"/>
              <a:gd name="connsiteX1" fmla="*/ 2963919 w 3020558"/>
              <a:gd name="connsiteY1" fmla="*/ 764628 h 992878"/>
              <a:gd name="connsiteX2" fmla="*/ 0 w 3020558"/>
              <a:gd name="connsiteY2" fmla="*/ 985345 h 992878"/>
              <a:gd name="connsiteX0" fmla="*/ 2924503 w 2968013"/>
              <a:gd name="connsiteY0" fmla="*/ 0 h 1024403"/>
              <a:gd name="connsiteX1" fmla="*/ 2963919 w 2968013"/>
              <a:gd name="connsiteY1" fmla="*/ 764628 h 1024403"/>
              <a:gd name="connsiteX2" fmla="*/ 0 w 2968013"/>
              <a:gd name="connsiteY2" fmla="*/ 985345 h 1024403"/>
              <a:gd name="connsiteX0" fmla="*/ 2924503 w 2964005"/>
              <a:gd name="connsiteY0" fmla="*/ 0 h 986516"/>
              <a:gd name="connsiteX1" fmla="*/ 2963919 w 2964005"/>
              <a:gd name="connsiteY1" fmla="*/ 764628 h 986516"/>
              <a:gd name="connsiteX2" fmla="*/ 0 w 2964005"/>
              <a:gd name="connsiteY2" fmla="*/ 985345 h 986516"/>
              <a:gd name="connsiteX0" fmla="*/ 2924503 w 2937039"/>
              <a:gd name="connsiteY0" fmla="*/ 0 h 986516"/>
              <a:gd name="connsiteX1" fmla="*/ 2869325 w 2937039"/>
              <a:gd name="connsiteY1" fmla="*/ 764628 h 986516"/>
              <a:gd name="connsiteX2" fmla="*/ 0 w 2937039"/>
              <a:gd name="connsiteY2" fmla="*/ 985345 h 986516"/>
              <a:gd name="connsiteX0" fmla="*/ 2924503 w 2948462"/>
              <a:gd name="connsiteY0" fmla="*/ 0 h 986516"/>
              <a:gd name="connsiteX1" fmla="*/ 2869325 w 2948462"/>
              <a:gd name="connsiteY1" fmla="*/ 764628 h 986516"/>
              <a:gd name="connsiteX2" fmla="*/ 0 w 2948462"/>
              <a:gd name="connsiteY2" fmla="*/ 985345 h 986516"/>
              <a:gd name="connsiteX0" fmla="*/ 2924503 w 2958671"/>
              <a:gd name="connsiteY0" fmla="*/ 0 h 985978"/>
              <a:gd name="connsiteX1" fmla="*/ 2869325 w 2958671"/>
              <a:gd name="connsiteY1" fmla="*/ 764628 h 985978"/>
              <a:gd name="connsiteX2" fmla="*/ 0 w 2958671"/>
              <a:gd name="connsiteY2" fmla="*/ 985345 h 985978"/>
              <a:gd name="connsiteX0" fmla="*/ 2932386 w 3117683"/>
              <a:gd name="connsiteY0" fmla="*/ 0 h 962711"/>
              <a:gd name="connsiteX1" fmla="*/ 2869325 w 3117683"/>
              <a:gd name="connsiteY1" fmla="*/ 740980 h 962711"/>
              <a:gd name="connsiteX2" fmla="*/ 0 w 3117683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3099264"/>
              <a:gd name="connsiteY0" fmla="*/ 0 h 962711"/>
              <a:gd name="connsiteX1" fmla="*/ 2869325 w 3099264"/>
              <a:gd name="connsiteY1" fmla="*/ 740980 h 962711"/>
              <a:gd name="connsiteX2" fmla="*/ 0 w 3099264"/>
              <a:gd name="connsiteY2" fmla="*/ 961697 h 962711"/>
              <a:gd name="connsiteX0" fmla="*/ 2932386 w 2957470"/>
              <a:gd name="connsiteY0" fmla="*/ 0 h 962711"/>
              <a:gd name="connsiteX1" fmla="*/ 2869325 w 2957470"/>
              <a:gd name="connsiteY1" fmla="*/ 740980 h 962711"/>
              <a:gd name="connsiteX2" fmla="*/ 0 w 2957470"/>
              <a:gd name="connsiteY2" fmla="*/ 961697 h 962711"/>
              <a:gd name="connsiteX0" fmla="*/ 2932386 w 2970981"/>
              <a:gd name="connsiteY0" fmla="*/ 0 h 962711"/>
              <a:gd name="connsiteX1" fmla="*/ 2869325 w 2970981"/>
              <a:gd name="connsiteY1" fmla="*/ 740980 h 962711"/>
              <a:gd name="connsiteX2" fmla="*/ 0 w 2970981"/>
              <a:gd name="connsiteY2" fmla="*/ 961697 h 962711"/>
              <a:gd name="connsiteX0" fmla="*/ 2932386 w 2970981"/>
              <a:gd name="connsiteY0" fmla="*/ 0 h 964253"/>
              <a:gd name="connsiteX1" fmla="*/ 2869325 w 2970981"/>
              <a:gd name="connsiteY1" fmla="*/ 796159 h 964253"/>
              <a:gd name="connsiteX2" fmla="*/ 0 w 2970981"/>
              <a:gd name="connsiteY2" fmla="*/ 961697 h 964253"/>
              <a:gd name="connsiteX0" fmla="*/ 2932386 w 2961115"/>
              <a:gd name="connsiteY0" fmla="*/ 0 h 976335"/>
              <a:gd name="connsiteX1" fmla="*/ 2853560 w 2961115"/>
              <a:gd name="connsiteY1" fmla="*/ 859221 h 976335"/>
              <a:gd name="connsiteX2" fmla="*/ 0 w 2961115"/>
              <a:gd name="connsiteY2" fmla="*/ 961697 h 976335"/>
              <a:gd name="connsiteX0" fmla="*/ 2940269 w 2964330"/>
              <a:gd name="connsiteY0" fmla="*/ 0 h 724086"/>
              <a:gd name="connsiteX1" fmla="*/ 2853560 w 2964330"/>
              <a:gd name="connsiteY1" fmla="*/ 606972 h 724086"/>
              <a:gd name="connsiteX2" fmla="*/ 0 w 2964330"/>
              <a:gd name="connsiteY2" fmla="*/ 709448 h 724086"/>
              <a:gd name="connsiteX0" fmla="*/ 2940269 w 2981167"/>
              <a:gd name="connsiteY0" fmla="*/ 0 h 724086"/>
              <a:gd name="connsiteX1" fmla="*/ 2853560 w 2981167"/>
              <a:gd name="connsiteY1" fmla="*/ 606972 h 724086"/>
              <a:gd name="connsiteX2" fmla="*/ 0 w 2981167"/>
              <a:gd name="connsiteY2" fmla="*/ 709448 h 72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1167" h="724086">
                <a:moveTo>
                  <a:pt x="2940269" y="0"/>
                </a:moveTo>
                <a:cubicBezTo>
                  <a:pt x="2967858" y="341584"/>
                  <a:pt x="3050629" y="493985"/>
                  <a:pt x="2853560" y="606972"/>
                </a:cubicBezTo>
                <a:cubicBezTo>
                  <a:pt x="2364829" y="767255"/>
                  <a:pt x="450632" y="719958"/>
                  <a:pt x="0" y="70944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40B1C1F-BF12-4999-8D6D-CC2C3CB71CBF}"/>
              </a:ext>
            </a:extLst>
          </p:cNvPr>
          <p:cNvSpPr txBox="1"/>
          <p:nvPr/>
        </p:nvSpPr>
        <p:spPr>
          <a:xfrm>
            <a:off x="6510141" y="5497501"/>
            <a:ext cx="1791019" cy="522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power output of Otto cycle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Thus, torque out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07468A8F-0D3C-41C3-805B-17BE2C4E76D7}"/>
              </a:ext>
            </a:extLst>
          </p:cNvPr>
          <p:cNvSpPr/>
          <p:nvPr/>
        </p:nvSpPr>
        <p:spPr>
          <a:xfrm>
            <a:off x="3896678" y="299546"/>
            <a:ext cx="4225173" cy="172907"/>
          </a:xfrm>
          <a:custGeom>
            <a:avLst/>
            <a:gdLst>
              <a:gd name="connsiteX0" fmla="*/ 2057 w 1428836"/>
              <a:gd name="connsiteY0" fmla="*/ 0 h 1450427"/>
              <a:gd name="connsiteX1" fmla="*/ 25705 w 1428836"/>
              <a:gd name="connsiteY1" fmla="*/ 110358 h 1450427"/>
              <a:gd name="connsiteX2" fmla="*/ 183361 w 1428836"/>
              <a:gd name="connsiteY2" fmla="*/ 409903 h 1450427"/>
              <a:gd name="connsiteX3" fmla="*/ 845512 w 1428836"/>
              <a:gd name="connsiteY3" fmla="*/ 1221827 h 1450427"/>
              <a:gd name="connsiteX4" fmla="*/ 1428836 w 1428836"/>
              <a:gd name="connsiteY4" fmla="*/ 1450427 h 1450427"/>
              <a:gd name="connsiteX0" fmla="*/ 209 w 1426988"/>
              <a:gd name="connsiteY0" fmla="*/ 0 h 1450427"/>
              <a:gd name="connsiteX1" fmla="*/ 63271 w 1426988"/>
              <a:gd name="connsiteY1" fmla="*/ 204951 h 1450427"/>
              <a:gd name="connsiteX2" fmla="*/ 181513 w 1426988"/>
              <a:gd name="connsiteY2" fmla="*/ 409903 h 1450427"/>
              <a:gd name="connsiteX3" fmla="*/ 843664 w 1426988"/>
              <a:gd name="connsiteY3" fmla="*/ 1221827 h 1450427"/>
              <a:gd name="connsiteX4" fmla="*/ 1426988 w 1426988"/>
              <a:gd name="connsiteY4" fmla="*/ 1450427 h 1450427"/>
              <a:gd name="connsiteX0" fmla="*/ 1261 w 1428040"/>
              <a:gd name="connsiteY0" fmla="*/ 0 h 1450427"/>
              <a:gd name="connsiteX1" fmla="*/ 64323 w 1428040"/>
              <a:gd name="connsiteY1" fmla="*/ 204951 h 1450427"/>
              <a:gd name="connsiteX2" fmla="*/ 411165 w 1428040"/>
              <a:gd name="connsiteY2" fmla="*/ 796158 h 1450427"/>
              <a:gd name="connsiteX3" fmla="*/ 844716 w 1428040"/>
              <a:gd name="connsiteY3" fmla="*/ 1221827 h 1450427"/>
              <a:gd name="connsiteX4" fmla="*/ 1428040 w 1428040"/>
              <a:gd name="connsiteY4" fmla="*/ 1450427 h 1450427"/>
              <a:gd name="connsiteX0" fmla="*/ 200 w 1426979"/>
              <a:gd name="connsiteY0" fmla="*/ 0 h 1450427"/>
              <a:gd name="connsiteX1" fmla="*/ 102675 w 1426979"/>
              <a:gd name="connsiteY1" fmla="*/ 315310 h 1450427"/>
              <a:gd name="connsiteX2" fmla="*/ 410104 w 1426979"/>
              <a:gd name="connsiteY2" fmla="*/ 796158 h 1450427"/>
              <a:gd name="connsiteX3" fmla="*/ 843655 w 1426979"/>
              <a:gd name="connsiteY3" fmla="*/ 1221827 h 1450427"/>
              <a:gd name="connsiteX4" fmla="*/ 1426979 w 1426979"/>
              <a:gd name="connsiteY4" fmla="*/ 1450427 h 1450427"/>
              <a:gd name="connsiteX0" fmla="*/ 200 w 3744510"/>
              <a:gd name="connsiteY0" fmla="*/ 0 h 1262609"/>
              <a:gd name="connsiteX1" fmla="*/ 102675 w 3744510"/>
              <a:gd name="connsiteY1" fmla="*/ 315310 h 1262609"/>
              <a:gd name="connsiteX2" fmla="*/ 410104 w 3744510"/>
              <a:gd name="connsiteY2" fmla="*/ 796158 h 1262609"/>
              <a:gd name="connsiteX3" fmla="*/ 843655 w 3744510"/>
              <a:gd name="connsiteY3" fmla="*/ 1221827 h 1262609"/>
              <a:gd name="connsiteX4" fmla="*/ 3744510 w 3744510"/>
              <a:gd name="connsiteY4" fmla="*/ 985345 h 1262609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1001686"/>
              <a:gd name="connsiteX1" fmla="*/ 102675 w 3744510"/>
              <a:gd name="connsiteY1" fmla="*/ 315310 h 1001686"/>
              <a:gd name="connsiteX2" fmla="*/ 410104 w 3744510"/>
              <a:gd name="connsiteY2" fmla="*/ 796158 h 1001686"/>
              <a:gd name="connsiteX3" fmla="*/ 2609393 w 3744510"/>
              <a:gd name="connsiteY3" fmla="*/ 906516 h 1001686"/>
              <a:gd name="connsiteX4" fmla="*/ 3744510 w 3744510"/>
              <a:gd name="connsiteY4" fmla="*/ 985345 h 1001686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906516 h 985345"/>
              <a:gd name="connsiteX4" fmla="*/ 3744510 w 3744510"/>
              <a:gd name="connsiteY4" fmla="*/ 985345 h 985345"/>
              <a:gd name="connsiteX0" fmla="*/ 200 w 3744510"/>
              <a:gd name="connsiteY0" fmla="*/ 0 h 985345"/>
              <a:gd name="connsiteX1" fmla="*/ 102675 w 3744510"/>
              <a:gd name="connsiteY1" fmla="*/ 315310 h 985345"/>
              <a:gd name="connsiteX2" fmla="*/ 410104 w 3744510"/>
              <a:gd name="connsiteY2" fmla="*/ 796158 h 985345"/>
              <a:gd name="connsiteX3" fmla="*/ 2609393 w 3744510"/>
              <a:gd name="connsiteY3" fmla="*/ 851337 h 985345"/>
              <a:gd name="connsiteX4" fmla="*/ 3744510 w 3744510"/>
              <a:gd name="connsiteY4" fmla="*/ 985345 h 985345"/>
              <a:gd name="connsiteX0" fmla="*/ 18821 w 3763131"/>
              <a:gd name="connsiteY0" fmla="*/ 0 h 985345"/>
              <a:gd name="connsiteX1" fmla="*/ 121296 w 3763131"/>
              <a:gd name="connsiteY1" fmla="*/ 315310 h 985345"/>
              <a:gd name="connsiteX2" fmla="*/ 1114525 w 3763131"/>
              <a:gd name="connsiteY2" fmla="*/ 882868 h 985345"/>
              <a:gd name="connsiteX3" fmla="*/ 2628014 w 3763131"/>
              <a:gd name="connsiteY3" fmla="*/ 851337 h 985345"/>
              <a:gd name="connsiteX4" fmla="*/ 3763131 w 3763131"/>
              <a:gd name="connsiteY4" fmla="*/ 985345 h 985345"/>
              <a:gd name="connsiteX0" fmla="*/ 456 w 3744766"/>
              <a:gd name="connsiteY0" fmla="*/ 0 h 985345"/>
              <a:gd name="connsiteX1" fmla="*/ 189641 w 3744766"/>
              <a:gd name="connsiteY1" fmla="*/ 780393 h 985345"/>
              <a:gd name="connsiteX2" fmla="*/ 1096160 w 3744766"/>
              <a:gd name="connsiteY2" fmla="*/ 882868 h 985345"/>
              <a:gd name="connsiteX3" fmla="*/ 2609649 w 3744766"/>
              <a:gd name="connsiteY3" fmla="*/ 851337 h 985345"/>
              <a:gd name="connsiteX4" fmla="*/ 3744766 w 3744766"/>
              <a:gd name="connsiteY4" fmla="*/ 985345 h 985345"/>
              <a:gd name="connsiteX0" fmla="*/ 19 w 4225177"/>
              <a:gd name="connsiteY0" fmla="*/ 182451 h 206100"/>
              <a:gd name="connsiteX1" fmla="*/ 670052 w 4225177"/>
              <a:gd name="connsiteY1" fmla="*/ 1148 h 206100"/>
              <a:gd name="connsiteX2" fmla="*/ 1576571 w 4225177"/>
              <a:gd name="connsiteY2" fmla="*/ 103623 h 206100"/>
              <a:gd name="connsiteX3" fmla="*/ 3090060 w 4225177"/>
              <a:gd name="connsiteY3" fmla="*/ 72092 h 206100"/>
              <a:gd name="connsiteX4" fmla="*/ 4225177 w 4225177"/>
              <a:gd name="connsiteY4" fmla="*/ 206100 h 206100"/>
              <a:gd name="connsiteX0" fmla="*/ 30 w 4059650"/>
              <a:gd name="connsiteY0" fmla="*/ 142208 h 205271"/>
              <a:gd name="connsiteX1" fmla="*/ 504525 w 4059650"/>
              <a:gd name="connsiteY1" fmla="*/ 319 h 205271"/>
              <a:gd name="connsiteX2" fmla="*/ 1411044 w 4059650"/>
              <a:gd name="connsiteY2" fmla="*/ 102794 h 205271"/>
              <a:gd name="connsiteX3" fmla="*/ 2924533 w 4059650"/>
              <a:gd name="connsiteY3" fmla="*/ 71263 h 205271"/>
              <a:gd name="connsiteX4" fmla="*/ 4059650 w 4059650"/>
              <a:gd name="connsiteY4" fmla="*/ 205271 h 205271"/>
              <a:gd name="connsiteX0" fmla="*/ 19 w 4217295"/>
              <a:gd name="connsiteY0" fmla="*/ 174367 h 205899"/>
              <a:gd name="connsiteX1" fmla="*/ 662170 w 4217295"/>
              <a:gd name="connsiteY1" fmla="*/ 947 h 205899"/>
              <a:gd name="connsiteX2" fmla="*/ 1568689 w 4217295"/>
              <a:gd name="connsiteY2" fmla="*/ 103422 h 205899"/>
              <a:gd name="connsiteX3" fmla="*/ 3082178 w 4217295"/>
              <a:gd name="connsiteY3" fmla="*/ 71891 h 205899"/>
              <a:gd name="connsiteX4" fmla="*/ 4217295 w 4217295"/>
              <a:gd name="connsiteY4" fmla="*/ 205899 h 205899"/>
              <a:gd name="connsiteX0" fmla="*/ 15 w 4217291"/>
              <a:gd name="connsiteY0" fmla="*/ 106114 h 137646"/>
              <a:gd name="connsiteX1" fmla="*/ 804056 w 4217291"/>
              <a:gd name="connsiteY1" fmla="*/ 3638 h 137646"/>
              <a:gd name="connsiteX2" fmla="*/ 1568685 w 4217291"/>
              <a:gd name="connsiteY2" fmla="*/ 35169 h 137646"/>
              <a:gd name="connsiteX3" fmla="*/ 3082174 w 4217291"/>
              <a:gd name="connsiteY3" fmla="*/ 3638 h 137646"/>
              <a:gd name="connsiteX4" fmla="*/ 4217291 w 4217291"/>
              <a:gd name="connsiteY4" fmla="*/ 137646 h 137646"/>
              <a:gd name="connsiteX0" fmla="*/ 15 w 4217291"/>
              <a:gd name="connsiteY0" fmla="*/ 157655 h 189187"/>
              <a:gd name="connsiteX1" fmla="*/ 804056 w 4217291"/>
              <a:gd name="connsiteY1" fmla="*/ 55179 h 189187"/>
              <a:gd name="connsiteX2" fmla="*/ 1568685 w 4217291"/>
              <a:gd name="connsiteY2" fmla="*/ 0 h 189187"/>
              <a:gd name="connsiteX3" fmla="*/ 3082174 w 4217291"/>
              <a:gd name="connsiteY3" fmla="*/ 55179 h 189187"/>
              <a:gd name="connsiteX4" fmla="*/ 4217291 w 4217291"/>
              <a:gd name="connsiteY4" fmla="*/ 189187 h 189187"/>
              <a:gd name="connsiteX0" fmla="*/ 15 w 4217291"/>
              <a:gd name="connsiteY0" fmla="*/ 173944 h 205476"/>
              <a:gd name="connsiteX1" fmla="*/ 804056 w 4217291"/>
              <a:gd name="connsiteY1" fmla="*/ 71468 h 205476"/>
              <a:gd name="connsiteX2" fmla="*/ 1568685 w 4217291"/>
              <a:gd name="connsiteY2" fmla="*/ 16289 h 205476"/>
              <a:gd name="connsiteX3" fmla="*/ 2885105 w 4217291"/>
              <a:gd name="connsiteY3" fmla="*/ 16289 h 205476"/>
              <a:gd name="connsiteX4" fmla="*/ 4217291 w 4217291"/>
              <a:gd name="connsiteY4" fmla="*/ 205476 h 205476"/>
              <a:gd name="connsiteX0" fmla="*/ 15 w 4225173"/>
              <a:gd name="connsiteY0" fmla="*/ 169955 h 172907"/>
              <a:gd name="connsiteX1" fmla="*/ 804056 w 4225173"/>
              <a:gd name="connsiteY1" fmla="*/ 67479 h 172907"/>
              <a:gd name="connsiteX2" fmla="*/ 1568685 w 4225173"/>
              <a:gd name="connsiteY2" fmla="*/ 12300 h 172907"/>
              <a:gd name="connsiteX3" fmla="*/ 2885105 w 4225173"/>
              <a:gd name="connsiteY3" fmla="*/ 12300 h 172907"/>
              <a:gd name="connsiteX4" fmla="*/ 4225173 w 4225173"/>
              <a:gd name="connsiteY4" fmla="*/ 146308 h 17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25173" h="172907">
                <a:moveTo>
                  <a:pt x="15" y="169955"/>
                </a:moveTo>
                <a:cubicBezTo>
                  <a:pt x="-3270" y="190975"/>
                  <a:pt x="542611" y="93755"/>
                  <a:pt x="804056" y="67479"/>
                </a:cubicBezTo>
                <a:cubicBezTo>
                  <a:pt x="1065501" y="41203"/>
                  <a:pt x="1221844" y="21496"/>
                  <a:pt x="1568685" y="12300"/>
                </a:cubicBezTo>
                <a:cubicBezTo>
                  <a:pt x="1915526" y="3104"/>
                  <a:pt x="2442357" y="-10035"/>
                  <a:pt x="2885105" y="12300"/>
                </a:cubicBezTo>
                <a:cubicBezTo>
                  <a:pt x="3327853" y="34635"/>
                  <a:pt x="4037300" y="118718"/>
                  <a:pt x="4225173" y="146308"/>
                </a:cubicBezTo>
              </a:path>
            </a:pathLst>
          </a:cu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D4AF051-95C7-4AAF-85CB-C2486ABF6A51}"/>
              </a:ext>
            </a:extLst>
          </p:cNvPr>
          <p:cNvSpPr txBox="1"/>
          <p:nvPr/>
        </p:nvSpPr>
        <p:spPr>
          <a:xfrm>
            <a:off x="5119036" y="513929"/>
            <a:ext cx="2191406" cy="550265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The mass flow rate through the piston is averaged over 2 rotations (=1 cycle).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Thus mass flow rate is steady as long as flange rotation is so.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DC0FFB3-8C82-42DB-AAFF-C15EC05FF446}"/>
              </a:ext>
            </a:extLst>
          </p:cNvPr>
          <p:cNvSpPr txBox="1"/>
          <p:nvPr/>
        </p:nvSpPr>
        <p:spPr>
          <a:xfrm>
            <a:off x="3815758" y="1301190"/>
            <a:ext cx="1426980" cy="491193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Combustion efficiency is calculated by mass fraction of air and fuel.</a:t>
            </a:r>
            <a:endParaRPr lang="ja-JP" altLang="en-US" sz="72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296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9814A04-3B9B-4F0C-8643-F1CCBD51E477}"/>
              </a:ext>
            </a:extLst>
          </p:cNvPr>
          <p:cNvCxnSpPr>
            <a:cxnSpLocks/>
          </p:cNvCxnSpPr>
          <p:nvPr/>
        </p:nvCxnSpPr>
        <p:spPr>
          <a:xfrm flipV="1">
            <a:off x="7813963" y="41991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F3FA813C-7ED2-41E5-8941-8F0DFD4B42E6}"/>
              </a:ext>
            </a:extLst>
          </p:cNvPr>
          <p:cNvCxnSpPr>
            <a:cxnSpLocks/>
          </p:cNvCxnSpPr>
          <p:nvPr/>
        </p:nvCxnSpPr>
        <p:spPr>
          <a:xfrm>
            <a:off x="7653111" y="354827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CDF7E5D-24D4-4FA4-972A-BB04A7C4D0CA}"/>
              </a:ext>
            </a:extLst>
          </p:cNvPr>
          <p:cNvSpPr txBox="1"/>
          <p:nvPr/>
        </p:nvSpPr>
        <p:spPr>
          <a:xfrm>
            <a:off x="7262413" y="508674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P [Pa]</a:t>
            </a:r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193C351-7B48-469D-9830-B4DA9552345D}"/>
              </a:ext>
            </a:extLst>
          </p:cNvPr>
          <p:cNvSpPr txBox="1"/>
          <p:nvPr/>
        </p:nvSpPr>
        <p:spPr>
          <a:xfrm>
            <a:off x="9543017" y="355782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EBFC914-FC5E-49AC-B2F0-8BC7BACB36D1}"/>
              </a:ext>
            </a:extLst>
          </p:cNvPr>
          <p:cNvCxnSpPr>
            <a:cxnSpLocks/>
            <a:stCxn id="17" idx="0"/>
            <a:endCxn id="16" idx="0"/>
          </p:cNvCxnSpPr>
          <p:nvPr/>
        </p:nvCxnSpPr>
        <p:spPr>
          <a:xfrm flipH="1" flipV="1">
            <a:off x="8163096" y="78567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2541F41E-1640-4C52-97A1-38CC216D6C10}"/>
              </a:ext>
            </a:extLst>
          </p:cNvPr>
          <p:cNvCxnSpPr>
            <a:cxnSpLocks/>
            <a:stCxn id="16" idx="5"/>
          </p:cNvCxnSpPr>
          <p:nvPr/>
        </p:nvCxnSpPr>
        <p:spPr>
          <a:xfrm>
            <a:off x="9817329" y="260616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D07EEE73-9B3C-436D-A217-54DB00120BD7}"/>
              </a:ext>
            </a:extLst>
          </p:cNvPr>
          <p:cNvSpPr/>
          <p:nvPr/>
        </p:nvSpPr>
        <p:spPr>
          <a:xfrm>
            <a:off x="8163096" y="78567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6F13527D-6EF2-40B6-A4B7-C0E11E0D2E62}"/>
              </a:ext>
            </a:extLst>
          </p:cNvPr>
          <p:cNvSpPr/>
          <p:nvPr/>
        </p:nvSpPr>
        <p:spPr>
          <a:xfrm>
            <a:off x="8166008" y="243713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06A8733-9528-4754-AD85-CD2DCF4B4044}"/>
              </a:ext>
            </a:extLst>
          </p:cNvPr>
          <p:cNvCxnSpPr>
            <a:cxnSpLocks/>
            <a:endCxn id="17" idx="5"/>
          </p:cNvCxnSpPr>
          <p:nvPr/>
        </p:nvCxnSpPr>
        <p:spPr>
          <a:xfrm>
            <a:off x="7531330" y="296802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6CBF3FF-C0E2-4C73-AEF0-761013761DA9}"/>
              </a:ext>
            </a:extLst>
          </p:cNvPr>
          <p:cNvCxnSpPr>
            <a:cxnSpLocks/>
          </p:cNvCxnSpPr>
          <p:nvPr/>
        </p:nvCxnSpPr>
        <p:spPr>
          <a:xfrm>
            <a:off x="7531330" y="279193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D0AA0B1-D899-4160-9E7D-D7030EB9C4BF}"/>
              </a:ext>
            </a:extLst>
          </p:cNvPr>
          <p:cNvSpPr txBox="1"/>
          <p:nvPr/>
        </p:nvSpPr>
        <p:spPr>
          <a:xfrm>
            <a:off x="7290052" y="247745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75E2FEEB-5355-4417-BB83-9A040D65D353}"/>
              </a:ext>
            </a:extLst>
          </p:cNvPr>
          <p:cNvSpPr txBox="1"/>
          <p:nvPr/>
        </p:nvSpPr>
        <p:spPr>
          <a:xfrm>
            <a:off x="7290051" y="295835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920635A-6FAE-4217-81EA-D5FFB4D4EE7E}"/>
              </a:ext>
            </a:extLst>
          </p:cNvPr>
          <p:cNvCxnSpPr>
            <a:cxnSpLocks/>
          </p:cNvCxnSpPr>
          <p:nvPr/>
        </p:nvCxnSpPr>
        <p:spPr>
          <a:xfrm>
            <a:off x="8177021" y="2789653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2E8411A0-4702-439E-BCF3-0AC91352620A}"/>
              </a:ext>
            </a:extLst>
          </p:cNvPr>
          <p:cNvCxnSpPr>
            <a:cxnSpLocks/>
          </p:cNvCxnSpPr>
          <p:nvPr/>
        </p:nvCxnSpPr>
        <p:spPr>
          <a:xfrm flipV="1">
            <a:off x="8177021" y="277662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99A6C30C-5B6C-4B17-8C09-16ABEB8A60E0}"/>
              </a:ext>
            </a:extLst>
          </p:cNvPr>
          <p:cNvCxnSpPr>
            <a:cxnSpLocks/>
          </p:cNvCxnSpPr>
          <p:nvPr/>
        </p:nvCxnSpPr>
        <p:spPr>
          <a:xfrm flipH="1" flipV="1">
            <a:off x="8163097" y="299019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0FBB5CAF-EE8A-482A-B2E1-FD5AAD0A1A74}"/>
              </a:ext>
            </a:extLst>
          </p:cNvPr>
          <p:cNvCxnSpPr>
            <a:cxnSpLocks/>
          </p:cNvCxnSpPr>
          <p:nvPr/>
        </p:nvCxnSpPr>
        <p:spPr>
          <a:xfrm flipV="1">
            <a:off x="1557251" y="451656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CE3ABCA6-F379-46D8-A753-69EFC7D7C789}"/>
              </a:ext>
            </a:extLst>
          </p:cNvPr>
          <p:cNvCxnSpPr>
            <a:cxnSpLocks/>
          </p:cNvCxnSpPr>
          <p:nvPr/>
        </p:nvCxnSpPr>
        <p:spPr>
          <a:xfrm>
            <a:off x="1396399" y="3580014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F711A240-BE62-4D09-8D45-A1B58C65FD50}"/>
              </a:ext>
            </a:extLst>
          </p:cNvPr>
          <p:cNvSpPr txBox="1"/>
          <p:nvPr/>
        </p:nvSpPr>
        <p:spPr>
          <a:xfrm>
            <a:off x="3286305" y="3589565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36C0264A-FE4F-4105-8520-7CF709F857A0}"/>
              </a:ext>
            </a:extLst>
          </p:cNvPr>
          <p:cNvCxnSpPr>
            <a:cxnSpLocks/>
            <a:stCxn id="61" idx="0"/>
            <a:endCxn id="60" idx="0"/>
          </p:cNvCxnSpPr>
          <p:nvPr/>
        </p:nvCxnSpPr>
        <p:spPr>
          <a:xfrm flipH="1" flipV="1">
            <a:off x="1906384" y="817413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46BA7BA3-CF11-49EC-9BBB-C102A89DF69A}"/>
              </a:ext>
            </a:extLst>
          </p:cNvPr>
          <p:cNvCxnSpPr>
            <a:cxnSpLocks/>
            <a:stCxn id="60" idx="5"/>
          </p:cNvCxnSpPr>
          <p:nvPr/>
        </p:nvCxnSpPr>
        <p:spPr>
          <a:xfrm>
            <a:off x="3560617" y="2637901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780EA1A6-B034-4733-B029-0F2DD44D0D36}"/>
              </a:ext>
            </a:extLst>
          </p:cNvPr>
          <p:cNvSpPr/>
          <p:nvPr/>
        </p:nvSpPr>
        <p:spPr>
          <a:xfrm>
            <a:off x="1906384" y="817413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DC661CD0-3CDD-475F-AFEB-2DC90CCADC53}"/>
              </a:ext>
            </a:extLst>
          </p:cNvPr>
          <p:cNvSpPr/>
          <p:nvPr/>
        </p:nvSpPr>
        <p:spPr>
          <a:xfrm>
            <a:off x="1909296" y="2468878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4B54FAC3-53B3-43E3-AF39-35D583803183}"/>
              </a:ext>
            </a:extLst>
          </p:cNvPr>
          <p:cNvCxnSpPr>
            <a:cxnSpLocks/>
            <a:endCxn id="61" idx="5"/>
          </p:cNvCxnSpPr>
          <p:nvPr/>
        </p:nvCxnSpPr>
        <p:spPr>
          <a:xfrm>
            <a:off x="1274618" y="2999768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722835A-604A-4ACB-B9AA-406DFE8477FD}"/>
              </a:ext>
            </a:extLst>
          </p:cNvPr>
          <p:cNvCxnSpPr>
            <a:cxnSpLocks/>
          </p:cNvCxnSpPr>
          <p:nvPr/>
        </p:nvCxnSpPr>
        <p:spPr>
          <a:xfrm>
            <a:off x="1274618" y="2823670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FC990EC4-1246-4E20-9ACF-228D19F095ED}"/>
              </a:ext>
            </a:extLst>
          </p:cNvPr>
          <p:cNvSpPr txBox="1"/>
          <p:nvPr/>
        </p:nvSpPr>
        <p:spPr>
          <a:xfrm>
            <a:off x="1033340" y="2509196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5CC8639-AA78-4FAF-A900-45D6F0F0E35E}"/>
              </a:ext>
            </a:extLst>
          </p:cNvPr>
          <p:cNvSpPr txBox="1"/>
          <p:nvPr/>
        </p:nvSpPr>
        <p:spPr>
          <a:xfrm>
            <a:off x="1033339" y="2990093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5A182F91-D202-46DA-8EEC-5F55C8D62F94}"/>
              </a:ext>
            </a:extLst>
          </p:cNvPr>
          <p:cNvCxnSpPr>
            <a:cxnSpLocks/>
          </p:cNvCxnSpPr>
          <p:nvPr/>
        </p:nvCxnSpPr>
        <p:spPr>
          <a:xfrm>
            <a:off x="1920309" y="2838019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0A370806-19B3-4280-807F-CBB264F52294}"/>
              </a:ext>
            </a:extLst>
          </p:cNvPr>
          <p:cNvCxnSpPr>
            <a:cxnSpLocks/>
          </p:cNvCxnSpPr>
          <p:nvPr/>
        </p:nvCxnSpPr>
        <p:spPr>
          <a:xfrm flipV="1">
            <a:off x="1920309" y="2808362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E25C5965-10DC-4C95-AAEF-79B7FFEA965E}"/>
              </a:ext>
            </a:extLst>
          </p:cNvPr>
          <p:cNvCxnSpPr>
            <a:cxnSpLocks/>
          </p:cNvCxnSpPr>
          <p:nvPr/>
        </p:nvCxnSpPr>
        <p:spPr>
          <a:xfrm flipH="1" flipV="1">
            <a:off x="1906385" y="3005312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3D922EE5-D6E9-40DE-B3DF-80C885286EFD}"/>
              </a:ext>
            </a:extLst>
          </p:cNvPr>
          <p:cNvSpPr txBox="1"/>
          <p:nvPr/>
        </p:nvSpPr>
        <p:spPr>
          <a:xfrm>
            <a:off x="7381494" y="4079043"/>
            <a:ext cx="32172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This total work of intake/exhaust </a:t>
            </a:r>
            <a:r>
              <a:rPr lang="en-US" altLang="ja-JP" sz="1200" dirty="0"/>
              <a:t>strokes is “pumping work” of </a:t>
            </a:r>
            <a:r>
              <a:rPr lang="en-US" altLang="ja-JP" sz="1200" dirty="0" err="1"/>
              <a:t>piston&amp;cylinder</a:t>
            </a:r>
            <a:r>
              <a:rPr lang="en-US" altLang="ja-JP" sz="1200" dirty="0"/>
              <a:t>.</a:t>
            </a:r>
          </a:p>
          <a:p>
            <a:r>
              <a:rPr kumimoji="1" lang="en-US" altLang="ja-JP" sz="1200" dirty="0"/>
              <a:t>Loss </a:t>
            </a:r>
            <a:r>
              <a:rPr lang="en-US" altLang="ja-JP" sz="1200" dirty="0"/>
              <a:t>for engine, enthalpy of exhaust flow increases. </a:t>
            </a:r>
          </a:p>
          <a:p>
            <a:endParaRPr kumimoji="1" lang="en-US" altLang="ja-JP" sz="1200" dirty="0"/>
          </a:p>
          <a:p>
            <a:r>
              <a:rPr lang="en-US" altLang="ja-JP" sz="1200" dirty="0" err="1"/>
              <a:t>Wpump</a:t>
            </a:r>
            <a:r>
              <a:rPr lang="en-US" altLang="ja-JP" sz="1200" dirty="0"/>
              <a:t>= </a:t>
            </a:r>
            <a:r>
              <a:rPr lang="en-US" altLang="ja-JP" sz="1200" dirty="0" err="1"/>
              <a:t>Wexh+Wintk</a:t>
            </a:r>
            <a:endParaRPr lang="en-US" altLang="ja-JP" sz="1200" dirty="0"/>
          </a:p>
          <a:p>
            <a:r>
              <a:rPr kumimoji="1" lang="en-US" altLang="ja-JP" sz="1200" dirty="0"/>
              <a:t>  positive sign: loss for engine</a:t>
            </a:r>
            <a:endParaRPr kumimoji="1" lang="ja-JP" altLang="en-US" sz="1200" dirty="0"/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2444BF1C-98B4-48AF-A9DA-A0DDF63E17A1}"/>
              </a:ext>
            </a:extLst>
          </p:cNvPr>
          <p:cNvSpPr/>
          <p:nvPr/>
        </p:nvSpPr>
        <p:spPr>
          <a:xfrm>
            <a:off x="1920309" y="2855589"/>
            <a:ext cx="1651320" cy="729267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901CE33-640E-4BA8-9956-062384F756F7}"/>
              </a:ext>
            </a:extLst>
          </p:cNvPr>
          <p:cNvSpPr txBox="1"/>
          <p:nvPr/>
        </p:nvSpPr>
        <p:spPr>
          <a:xfrm>
            <a:off x="1274618" y="4100098"/>
            <a:ext cx="270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Exhaust stroke; work is done onto fluid.</a:t>
            </a:r>
          </a:p>
          <a:p>
            <a:r>
              <a:rPr lang="en-US" altLang="ja-JP" sz="1200" dirty="0"/>
              <a:t> -&gt; power loss for engine.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Wexh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Pexh</a:t>
            </a:r>
            <a:r>
              <a:rPr lang="en-US" altLang="ja-JP" sz="1200" dirty="0"/>
              <a:t>*(V2-V4)</a:t>
            </a:r>
          </a:p>
          <a:p>
            <a:r>
              <a:rPr lang="en-US" altLang="ja-JP" sz="1200" dirty="0"/>
              <a:t>  Positive sign : loss for engine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FF95FEC-1C5B-496C-9FCE-ADC28411CCE6}"/>
              </a:ext>
            </a:extLst>
          </p:cNvPr>
          <p:cNvSpPr/>
          <p:nvPr/>
        </p:nvSpPr>
        <p:spPr>
          <a:xfrm>
            <a:off x="8183841" y="2806599"/>
            <a:ext cx="1651320" cy="181416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0AC6305-1112-400C-98F5-682BFB3D2356}"/>
              </a:ext>
            </a:extLst>
          </p:cNvPr>
          <p:cNvCxnSpPr>
            <a:cxnSpLocks/>
          </p:cNvCxnSpPr>
          <p:nvPr/>
        </p:nvCxnSpPr>
        <p:spPr>
          <a:xfrm flipV="1">
            <a:off x="4585848" y="446112"/>
            <a:ext cx="0" cy="3325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A0016C7C-22BB-4D07-80C8-C3AB7C980526}"/>
              </a:ext>
            </a:extLst>
          </p:cNvPr>
          <p:cNvCxnSpPr>
            <a:cxnSpLocks/>
          </p:cNvCxnSpPr>
          <p:nvPr/>
        </p:nvCxnSpPr>
        <p:spPr>
          <a:xfrm>
            <a:off x="4424996" y="3574470"/>
            <a:ext cx="25216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48DB09EE-6E14-45A0-985B-7AD48A9574FD}"/>
              </a:ext>
            </a:extLst>
          </p:cNvPr>
          <p:cNvSpPr txBox="1"/>
          <p:nvPr/>
        </p:nvSpPr>
        <p:spPr>
          <a:xfrm>
            <a:off x="6314902" y="3584021"/>
            <a:ext cx="6981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V [m3]</a:t>
            </a:r>
            <a:endParaRPr kumimoji="1" lang="ja-JP" altLang="en-US" sz="1200" dirty="0"/>
          </a:p>
        </p:txBody>
      </p: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F75BAC07-2457-4879-9804-237F5E86E802}"/>
              </a:ext>
            </a:extLst>
          </p:cNvPr>
          <p:cNvCxnSpPr>
            <a:cxnSpLocks/>
            <a:stCxn id="79" idx="0"/>
            <a:endCxn id="78" idx="0"/>
          </p:cNvCxnSpPr>
          <p:nvPr/>
        </p:nvCxnSpPr>
        <p:spPr>
          <a:xfrm flipH="1" flipV="1">
            <a:off x="4934981" y="811869"/>
            <a:ext cx="2912" cy="165146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14920E9C-3181-4813-A9D3-BCBE81A8A835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6589214" y="2632357"/>
            <a:ext cx="0" cy="19679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フリーフォーム: 図形 77">
            <a:extLst>
              <a:ext uri="{FF2B5EF4-FFF2-40B4-BE49-F238E27FC236}">
                <a16:creationId xmlns:a16="http://schemas.microsoft.com/office/drawing/2014/main" id="{E334D095-AE39-4015-B9BE-6CF966DD8905}"/>
              </a:ext>
            </a:extLst>
          </p:cNvPr>
          <p:cNvSpPr/>
          <p:nvPr/>
        </p:nvSpPr>
        <p:spPr>
          <a:xfrm>
            <a:off x="4934981" y="811869"/>
            <a:ext cx="1654233" cy="1820488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737360"/>
              <a:gd name="connsiteY0" fmla="*/ 0 h 1521229"/>
              <a:gd name="connsiteX1" fmla="*/ 390698 w 1737360"/>
              <a:gd name="connsiteY1" fmla="*/ 656706 h 1521229"/>
              <a:gd name="connsiteX2" fmla="*/ 897774 w 1737360"/>
              <a:gd name="connsiteY2" fmla="*/ 1130531 h 1521229"/>
              <a:gd name="connsiteX3" fmla="*/ 1321723 w 1737360"/>
              <a:gd name="connsiteY3" fmla="*/ 1388226 h 1521229"/>
              <a:gd name="connsiteX4" fmla="*/ 1620981 w 1737360"/>
              <a:gd name="connsiteY4" fmla="*/ 1496291 h 1521229"/>
              <a:gd name="connsiteX5" fmla="*/ 1737360 w 1737360"/>
              <a:gd name="connsiteY5" fmla="*/ 1521229 h 1521229"/>
              <a:gd name="connsiteX0" fmla="*/ 0 w 1687484"/>
              <a:gd name="connsiteY0" fmla="*/ 0 h 1512917"/>
              <a:gd name="connsiteX1" fmla="*/ 340822 w 1687484"/>
              <a:gd name="connsiteY1" fmla="*/ 648394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847898 w 1687484"/>
              <a:gd name="connsiteY2" fmla="*/ 1122219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82633 w 1687484"/>
              <a:gd name="connsiteY1" fmla="*/ 498765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271847 w 1687484"/>
              <a:gd name="connsiteY3" fmla="*/ 1379914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606829 w 1687484"/>
              <a:gd name="connsiteY2" fmla="*/ 872837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47403 w 1687484"/>
              <a:gd name="connsiteY3" fmla="*/ 1188722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571105 w 1687484"/>
              <a:gd name="connsiteY4" fmla="*/ 1487979 h 1512917"/>
              <a:gd name="connsiteX5" fmla="*/ 1687484 w 1687484"/>
              <a:gd name="connsiteY5" fmla="*/ 1512917 h 1512917"/>
              <a:gd name="connsiteX0" fmla="*/ 0 w 1687484"/>
              <a:gd name="connsiteY0" fmla="*/ 0 h 1512917"/>
              <a:gd name="connsiteX1" fmla="*/ 224444 w 1687484"/>
              <a:gd name="connsiteY1" fmla="*/ 515390 h 1512917"/>
              <a:gd name="connsiteX2" fmla="*/ 590203 w 1687484"/>
              <a:gd name="connsiteY2" fmla="*/ 939339 h 1512917"/>
              <a:gd name="connsiteX3" fmla="*/ 1014152 w 1687484"/>
              <a:gd name="connsiteY3" fmla="*/ 1246911 h 1512917"/>
              <a:gd name="connsiteX4" fmla="*/ 1354974 w 1687484"/>
              <a:gd name="connsiteY4" fmla="*/ 1413164 h 1512917"/>
              <a:gd name="connsiteX5" fmla="*/ 1687484 w 1687484"/>
              <a:gd name="connsiteY5" fmla="*/ 1512917 h 1512917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354974 w 1654233"/>
              <a:gd name="connsiteY4" fmla="*/ 1413164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1014152 w 1654233"/>
              <a:gd name="connsiteY3" fmla="*/ 1246911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90203 w 1654233"/>
              <a:gd name="connsiteY2" fmla="*/ 939339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64523 w 1654233"/>
              <a:gd name="connsiteY3" fmla="*/ 1296787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96785 w 1654233"/>
              <a:gd name="connsiteY4" fmla="*/ 1521229 h 1704110"/>
              <a:gd name="connsiteX5" fmla="*/ 1654233 w 1654233"/>
              <a:gd name="connsiteY5" fmla="*/ 1704110 h 1704110"/>
              <a:gd name="connsiteX0" fmla="*/ 0 w 1654233"/>
              <a:gd name="connsiteY0" fmla="*/ 0 h 1704110"/>
              <a:gd name="connsiteX1" fmla="*/ 224444 w 1654233"/>
              <a:gd name="connsiteY1" fmla="*/ 515390 h 1704110"/>
              <a:gd name="connsiteX2" fmla="*/ 507076 w 1654233"/>
              <a:gd name="connsiteY2" fmla="*/ 972590 h 1704110"/>
              <a:gd name="connsiteX3" fmla="*/ 847897 w 1654233"/>
              <a:gd name="connsiteY3" fmla="*/ 1313412 h 1704110"/>
              <a:gd name="connsiteX4" fmla="*/ 1263534 w 1654233"/>
              <a:gd name="connsiteY4" fmla="*/ 1562793 h 1704110"/>
              <a:gd name="connsiteX5" fmla="*/ 1654233 w 1654233"/>
              <a:gd name="connsiteY5" fmla="*/ 1704110 h 1704110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63534 w 1654233"/>
              <a:gd name="connsiteY4" fmla="*/ 1562793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47897 w 1654233"/>
              <a:gd name="connsiteY3" fmla="*/ 1313412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  <a:gd name="connsiteX0" fmla="*/ 0 w 1654233"/>
              <a:gd name="connsiteY0" fmla="*/ 0 h 1820488"/>
              <a:gd name="connsiteX1" fmla="*/ 224444 w 1654233"/>
              <a:gd name="connsiteY1" fmla="*/ 515390 h 1820488"/>
              <a:gd name="connsiteX2" fmla="*/ 507076 w 1654233"/>
              <a:gd name="connsiteY2" fmla="*/ 972590 h 1820488"/>
              <a:gd name="connsiteX3" fmla="*/ 806333 w 1654233"/>
              <a:gd name="connsiteY3" fmla="*/ 1363289 h 1820488"/>
              <a:gd name="connsiteX4" fmla="*/ 1221970 w 1654233"/>
              <a:gd name="connsiteY4" fmla="*/ 1645920 h 1820488"/>
              <a:gd name="connsiteX5" fmla="*/ 1654233 w 1654233"/>
              <a:gd name="connsiteY5" fmla="*/ 1820488 h 182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233" h="1820488">
                <a:moveTo>
                  <a:pt x="0" y="0"/>
                </a:moveTo>
                <a:cubicBezTo>
                  <a:pt x="54725" y="221673"/>
                  <a:pt x="139931" y="353292"/>
                  <a:pt x="224444" y="515390"/>
                </a:cubicBezTo>
                <a:cubicBezTo>
                  <a:pt x="308957" y="677488"/>
                  <a:pt x="410095" y="831274"/>
                  <a:pt x="507076" y="972590"/>
                </a:cubicBezTo>
                <a:cubicBezTo>
                  <a:pt x="604057" y="1113906"/>
                  <a:pt x="687184" y="1251067"/>
                  <a:pt x="806333" y="1363289"/>
                </a:cubicBezTo>
                <a:cubicBezTo>
                  <a:pt x="925482" y="1475511"/>
                  <a:pt x="1152697" y="1623753"/>
                  <a:pt x="1221970" y="1645920"/>
                </a:cubicBezTo>
                <a:cubicBezTo>
                  <a:pt x="1291243" y="1668087"/>
                  <a:pt x="1630680" y="1819102"/>
                  <a:pt x="1654233" y="1820488"/>
                </a:cubicBezTo>
              </a:path>
            </a:pathLst>
          </a:custGeom>
          <a:noFill/>
          <a:ln w="63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フリーフォーム: 図形 78">
            <a:extLst>
              <a:ext uri="{FF2B5EF4-FFF2-40B4-BE49-F238E27FC236}">
                <a16:creationId xmlns:a16="http://schemas.microsoft.com/office/drawing/2014/main" id="{8DF68759-9405-421C-A144-C858D11C1E14}"/>
              </a:ext>
            </a:extLst>
          </p:cNvPr>
          <p:cNvSpPr/>
          <p:nvPr/>
        </p:nvSpPr>
        <p:spPr>
          <a:xfrm>
            <a:off x="4937893" y="2463334"/>
            <a:ext cx="1651322" cy="566504"/>
          </a:xfrm>
          <a:custGeom>
            <a:avLst/>
            <a:gdLst>
              <a:gd name="connsiteX0" fmla="*/ 0 w 1679171"/>
              <a:gd name="connsiteY0" fmla="*/ 0 h 1271847"/>
              <a:gd name="connsiteX1" fmla="*/ 332509 w 1679171"/>
              <a:gd name="connsiteY1" fmla="*/ 407324 h 1271847"/>
              <a:gd name="connsiteX2" fmla="*/ 839585 w 1679171"/>
              <a:gd name="connsiteY2" fmla="*/ 881149 h 1271847"/>
              <a:gd name="connsiteX3" fmla="*/ 1263534 w 1679171"/>
              <a:gd name="connsiteY3" fmla="*/ 1138844 h 1271847"/>
              <a:gd name="connsiteX4" fmla="*/ 1562792 w 1679171"/>
              <a:gd name="connsiteY4" fmla="*/ 1246909 h 1271847"/>
              <a:gd name="connsiteX5" fmla="*/ 1679171 w 1679171"/>
              <a:gd name="connsiteY5" fmla="*/ 1271847 h 1271847"/>
              <a:gd name="connsiteX0" fmla="*/ 0 w 1679171"/>
              <a:gd name="connsiteY0" fmla="*/ 0 h 1072342"/>
              <a:gd name="connsiteX1" fmla="*/ 332509 w 1679171"/>
              <a:gd name="connsiteY1" fmla="*/ 207819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839585 w 1679171"/>
              <a:gd name="connsiteY2" fmla="*/ 681644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66007 w 1679171"/>
              <a:gd name="connsiteY1" fmla="*/ 324197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1263534 w 1679171"/>
              <a:gd name="connsiteY3" fmla="*/ 939339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673330 w 1679171"/>
              <a:gd name="connsiteY2" fmla="*/ 756458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72342"/>
              <a:gd name="connsiteX1" fmla="*/ 207818 w 1679171"/>
              <a:gd name="connsiteY1" fmla="*/ 340823 h 1072342"/>
              <a:gd name="connsiteX2" fmla="*/ 498762 w 1679171"/>
              <a:gd name="connsiteY2" fmla="*/ 689956 h 1072342"/>
              <a:gd name="connsiteX3" fmla="*/ 997527 w 1679171"/>
              <a:gd name="connsiteY3" fmla="*/ 922713 h 1072342"/>
              <a:gd name="connsiteX4" fmla="*/ 1562792 w 1679171"/>
              <a:gd name="connsiteY4" fmla="*/ 1047404 h 1072342"/>
              <a:gd name="connsiteX5" fmla="*/ 1679171 w 1679171"/>
              <a:gd name="connsiteY5" fmla="*/ 1072342 h 1072342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997527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81893"/>
              <a:gd name="connsiteX1" fmla="*/ 207818 w 1679171"/>
              <a:gd name="connsiteY1" fmla="*/ 340823 h 1081893"/>
              <a:gd name="connsiteX2" fmla="*/ 498762 w 1679171"/>
              <a:gd name="connsiteY2" fmla="*/ 689956 h 1081893"/>
              <a:gd name="connsiteX3" fmla="*/ 864523 w 1679171"/>
              <a:gd name="connsiteY3" fmla="*/ 922713 h 1081893"/>
              <a:gd name="connsiteX4" fmla="*/ 1255221 w 1679171"/>
              <a:gd name="connsiteY4" fmla="*/ 1072342 h 1081893"/>
              <a:gd name="connsiteX5" fmla="*/ 1679171 w 1679171"/>
              <a:gd name="connsiteY5" fmla="*/ 1072342 h 1081893"/>
              <a:gd name="connsiteX0" fmla="*/ 0 w 1679171"/>
              <a:gd name="connsiteY0" fmla="*/ 0 h 1097280"/>
              <a:gd name="connsiteX1" fmla="*/ 207818 w 1679171"/>
              <a:gd name="connsiteY1" fmla="*/ 340823 h 1097280"/>
              <a:gd name="connsiteX2" fmla="*/ 498762 w 1679171"/>
              <a:gd name="connsiteY2" fmla="*/ 689956 h 1097280"/>
              <a:gd name="connsiteX3" fmla="*/ 864523 w 1679171"/>
              <a:gd name="connsiteY3" fmla="*/ 922713 h 1097280"/>
              <a:gd name="connsiteX4" fmla="*/ 1255221 w 1679171"/>
              <a:gd name="connsiteY4" fmla="*/ 1072342 h 1097280"/>
              <a:gd name="connsiteX5" fmla="*/ 1679171 w 1679171"/>
              <a:gd name="connsiteY5" fmla="*/ 1097280 h 1097280"/>
              <a:gd name="connsiteX0" fmla="*/ 0 w 1654232"/>
              <a:gd name="connsiteY0" fmla="*/ 0 h 1073490"/>
              <a:gd name="connsiteX1" fmla="*/ 207818 w 1654232"/>
              <a:gd name="connsiteY1" fmla="*/ 340823 h 1073490"/>
              <a:gd name="connsiteX2" fmla="*/ 498762 w 1654232"/>
              <a:gd name="connsiteY2" fmla="*/ 689956 h 1073490"/>
              <a:gd name="connsiteX3" fmla="*/ 864523 w 1654232"/>
              <a:gd name="connsiteY3" fmla="*/ 922713 h 1073490"/>
              <a:gd name="connsiteX4" fmla="*/ 1255221 w 1654232"/>
              <a:gd name="connsiteY4" fmla="*/ 1072342 h 1073490"/>
              <a:gd name="connsiteX5" fmla="*/ 1654232 w 1654232"/>
              <a:gd name="connsiteY5" fmla="*/ 789709 h 1073490"/>
              <a:gd name="connsiteX0" fmla="*/ 0 w 1654232"/>
              <a:gd name="connsiteY0" fmla="*/ 0 h 923848"/>
              <a:gd name="connsiteX1" fmla="*/ 207818 w 1654232"/>
              <a:gd name="connsiteY1" fmla="*/ 340823 h 923848"/>
              <a:gd name="connsiteX2" fmla="*/ 498762 w 1654232"/>
              <a:gd name="connsiteY2" fmla="*/ 689956 h 923848"/>
              <a:gd name="connsiteX3" fmla="*/ 864523 w 1654232"/>
              <a:gd name="connsiteY3" fmla="*/ 922713 h 923848"/>
              <a:gd name="connsiteX4" fmla="*/ 1271846 w 1654232"/>
              <a:gd name="connsiteY4" fmla="*/ 789709 h 923848"/>
              <a:gd name="connsiteX5" fmla="*/ 1654232 w 1654232"/>
              <a:gd name="connsiteY5" fmla="*/ 789709 h 923848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498762 w 1654232"/>
              <a:gd name="connsiteY2" fmla="*/ 689956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07818 w 1654232"/>
              <a:gd name="connsiteY1" fmla="*/ 340823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82632 w 1654232"/>
              <a:gd name="connsiteY1" fmla="*/ 274321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40327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307572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54232"/>
              <a:gd name="connsiteY0" fmla="*/ 0 h 799260"/>
              <a:gd name="connsiteX1" fmla="*/ 266006 w 1654232"/>
              <a:gd name="connsiteY1" fmla="*/ 440576 h 799260"/>
              <a:gd name="connsiteX2" fmla="*/ 523700 w 1654232"/>
              <a:gd name="connsiteY2" fmla="*/ 590204 h 799260"/>
              <a:gd name="connsiteX3" fmla="*/ 897774 w 1654232"/>
              <a:gd name="connsiteY3" fmla="*/ 714895 h 799260"/>
              <a:gd name="connsiteX4" fmla="*/ 1271846 w 1654232"/>
              <a:gd name="connsiteY4" fmla="*/ 789709 h 799260"/>
              <a:gd name="connsiteX5" fmla="*/ 1654232 w 1654232"/>
              <a:gd name="connsiteY5" fmla="*/ 789709 h 799260"/>
              <a:gd name="connsiteX0" fmla="*/ 0 w 1679468"/>
              <a:gd name="connsiteY0" fmla="*/ 0 h 599755"/>
              <a:gd name="connsiteX1" fmla="*/ 291242 w 1679468"/>
              <a:gd name="connsiteY1" fmla="*/ 241071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79468"/>
              <a:gd name="connsiteY0" fmla="*/ 0 h 599755"/>
              <a:gd name="connsiteX1" fmla="*/ 291242 w 1679468"/>
              <a:gd name="connsiteY1" fmla="*/ 299260 h 599755"/>
              <a:gd name="connsiteX2" fmla="*/ 548936 w 1679468"/>
              <a:gd name="connsiteY2" fmla="*/ 390699 h 599755"/>
              <a:gd name="connsiteX3" fmla="*/ 923010 w 1679468"/>
              <a:gd name="connsiteY3" fmla="*/ 515390 h 599755"/>
              <a:gd name="connsiteX4" fmla="*/ 1297082 w 1679468"/>
              <a:gd name="connsiteY4" fmla="*/ 590204 h 599755"/>
              <a:gd name="connsiteX5" fmla="*/ 1679468 w 1679468"/>
              <a:gd name="connsiteY5" fmla="*/ 590204 h 599755"/>
              <a:gd name="connsiteX0" fmla="*/ 0 w 1637408"/>
              <a:gd name="connsiteY0" fmla="*/ 0 h 541566"/>
              <a:gd name="connsiteX1" fmla="*/ 249182 w 1637408"/>
              <a:gd name="connsiteY1" fmla="*/ 241071 h 541566"/>
              <a:gd name="connsiteX2" fmla="*/ 506876 w 1637408"/>
              <a:gd name="connsiteY2" fmla="*/ 332510 h 541566"/>
              <a:gd name="connsiteX3" fmla="*/ 880950 w 1637408"/>
              <a:gd name="connsiteY3" fmla="*/ 457201 h 541566"/>
              <a:gd name="connsiteX4" fmla="*/ 1255022 w 1637408"/>
              <a:gd name="connsiteY4" fmla="*/ 532015 h 541566"/>
              <a:gd name="connsiteX5" fmla="*/ 1637408 w 1637408"/>
              <a:gd name="connsiteY5" fmla="*/ 532015 h 541566"/>
              <a:gd name="connsiteX0" fmla="*/ 0 w 1704705"/>
              <a:gd name="connsiteY0" fmla="*/ 0 h 566504"/>
              <a:gd name="connsiteX1" fmla="*/ 316479 w 1704705"/>
              <a:gd name="connsiteY1" fmla="*/ 266009 h 566504"/>
              <a:gd name="connsiteX2" fmla="*/ 574173 w 1704705"/>
              <a:gd name="connsiteY2" fmla="*/ 357448 h 566504"/>
              <a:gd name="connsiteX3" fmla="*/ 948247 w 1704705"/>
              <a:gd name="connsiteY3" fmla="*/ 482139 h 566504"/>
              <a:gd name="connsiteX4" fmla="*/ 1322319 w 1704705"/>
              <a:gd name="connsiteY4" fmla="*/ 556953 h 566504"/>
              <a:gd name="connsiteX5" fmla="*/ 1704705 w 1704705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357448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482139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  <a:gd name="connsiteX0" fmla="*/ 0 w 1671057"/>
              <a:gd name="connsiteY0" fmla="*/ 0 h 566504"/>
              <a:gd name="connsiteX1" fmla="*/ 282831 w 1671057"/>
              <a:gd name="connsiteY1" fmla="*/ 266009 h 566504"/>
              <a:gd name="connsiteX2" fmla="*/ 540525 w 1671057"/>
              <a:gd name="connsiteY2" fmla="*/ 407325 h 566504"/>
              <a:gd name="connsiteX3" fmla="*/ 914599 w 1671057"/>
              <a:gd name="connsiteY3" fmla="*/ 515390 h 566504"/>
              <a:gd name="connsiteX4" fmla="*/ 1288671 w 1671057"/>
              <a:gd name="connsiteY4" fmla="*/ 556953 h 566504"/>
              <a:gd name="connsiteX5" fmla="*/ 1671057 w 1671057"/>
              <a:gd name="connsiteY5" fmla="*/ 556953 h 566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1057" h="566504">
                <a:moveTo>
                  <a:pt x="0" y="0"/>
                </a:moveTo>
                <a:cubicBezTo>
                  <a:pt x="96289" y="130233"/>
                  <a:pt x="192744" y="198122"/>
                  <a:pt x="282831" y="266009"/>
                </a:cubicBezTo>
                <a:cubicBezTo>
                  <a:pt x="372919" y="333897"/>
                  <a:pt x="435230" y="365762"/>
                  <a:pt x="540525" y="407325"/>
                </a:cubicBezTo>
                <a:cubicBezTo>
                  <a:pt x="645820" y="448888"/>
                  <a:pt x="789908" y="490452"/>
                  <a:pt x="914599" y="515390"/>
                </a:cubicBezTo>
                <a:cubicBezTo>
                  <a:pt x="1039290" y="540328"/>
                  <a:pt x="1219398" y="534786"/>
                  <a:pt x="1288671" y="556953"/>
                </a:cubicBezTo>
                <a:cubicBezTo>
                  <a:pt x="1357944" y="579120"/>
                  <a:pt x="1647504" y="555567"/>
                  <a:pt x="1671057" y="556953"/>
                </a:cubicBezTo>
              </a:path>
            </a:pathLst>
          </a:custGeom>
          <a:noFill/>
          <a:ln w="6350"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0" name="直線コネクタ 79">
            <a:extLst>
              <a:ext uri="{FF2B5EF4-FFF2-40B4-BE49-F238E27FC236}">
                <a16:creationId xmlns:a16="http://schemas.microsoft.com/office/drawing/2014/main" id="{D18093BE-9AB7-42B8-BD0C-C3739ACB3861}"/>
              </a:ext>
            </a:extLst>
          </p:cNvPr>
          <p:cNvCxnSpPr>
            <a:cxnSpLocks/>
            <a:endCxn id="79" idx="5"/>
          </p:cNvCxnSpPr>
          <p:nvPr/>
        </p:nvCxnSpPr>
        <p:spPr>
          <a:xfrm>
            <a:off x="4303215" y="2994224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C8E170A3-1917-4DB5-88DE-6CAC9BA0D459}"/>
              </a:ext>
            </a:extLst>
          </p:cNvPr>
          <p:cNvCxnSpPr>
            <a:cxnSpLocks/>
          </p:cNvCxnSpPr>
          <p:nvPr/>
        </p:nvCxnSpPr>
        <p:spPr>
          <a:xfrm>
            <a:off x="4303215" y="2818126"/>
            <a:ext cx="2286000" cy="2606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D3339201-BDB8-4A14-A516-4B0AEF32C730}"/>
              </a:ext>
            </a:extLst>
          </p:cNvPr>
          <p:cNvSpPr txBox="1"/>
          <p:nvPr/>
        </p:nvSpPr>
        <p:spPr>
          <a:xfrm>
            <a:off x="4061937" y="2503652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Pexh</a:t>
            </a:r>
            <a:endParaRPr kumimoji="1" lang="ja-JP" altLang="en-US" sz="1200" dirty="0"/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F45C0E1C-2584-4DE5-8D9A-92B5894CAA01}"/>
              </a:ext>
            </a:extLst>
          </p:cNvPr>
          <p:cNvSpPr txBox="1"/>
          <p:nvPr/>
        </p:nvSpPr>
        <p:spPr>
          <a:xfrm>
            <a:off x="4061936" y="2984549"/>
            <a:ext cx="7261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 err="1"/>
              <a:t>Pintk</a:t>
            </a:r>
            <a:endParaRPr kumimoji="1" lang="ja-JP" altLang="en-US" sz="1200" dirty="0"/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34F72617-3872-4370-9899-8ACD396B94F4}"/>
              </a:ext>
            </a:extLst>
          </p:cNvPr>
          <p:cNvCxnSpPr>
            <a:cxnSpLocks/>
          </p:cNvCxnSpPr>
          <p:nvPr/>
        </p:nvCxnSpPr>
        <p:spPr>
          <a:xfrm>
            <a:off x="4948906" y="2832475"/>
            <a:ext cx="1640308" cy="14651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186F80A9-6198-4244-B007-0DFD482CCB36}"/>
              </a:ext>
            </a:extLst>
          </p:cNvPr>
          <p:cNvCxnSpPr>
            <a:cxnSpLocks/>
          </p:cNvCxnSpPr>
          <p:nvPr/>
        </p:nvCxnSpPr>
        <p:spPr>
          <a:xfrm flipV="1">
            <a:off x="4948906" y="2802818"/>
            <a:ext cx="0" cy="232678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コネクタ 85">
            <a:extLst>
              <a:ext uri="{FF2B5EF4-FFF2-40B4-BE49-F238E27FC236}">
                <a16:creationId xmlns:a16="http://schemas.microsoft.com/office/drawing/2014/main" id="{A28BCF90-6E58-4084-A8A7-A721E0CFAC5B}"/>
              </a:ext>
            </a:extLst>
          </p:cNvPr>
          <p:cNvCxnSpPr>
            <a:cxnSpLocks/>
          </p:cNvCxnSpPr>
          <p:nvPr/>
        </p:nvCxnSpPr>
        <p:spPr>
          <a:xfrm flipH="1" flipV="1">
            <a:off x="4934982" y="2999768"/>
            <a:ext cx="1654232" cy="19102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966E2C9-9409-4F7D-A81E-6288D76A5879}"/>
              </a:ext>
            </a:extLst>
          </p:cNvPr>
          <p:cNvSpPr/>
          <p:nvPr/>
        </p:nvSpPr>
        <p:spPr>
          <a:xfrm>
            <a:off x="4948906" y="3022378"/>
            <a:ext cx="1651320" cy="549799"/>
          </a:xfrm>
          <a:prstGeom prst="rect">
            <a:avLst/>
          </a:prstGeom>
          <a:solidFill>
            <a:srgbClr val="FFC0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3FFA7C-205E-416F-A3BF-96024FAA1827}"/>
              </a:ext>
            </a:extLst>
          </p:cNvPr>
          <p:cNvSpPr txBox="1"/>
          <p:nvPr/>
        </p:nvSpPr>
        <p:spPr>
          <a:xfrm>
            <a:off x="4303215" y="4094554"/>
            <a:ext cx="26434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intake stroke; work is extracted from fluid.</a:t>
            </a:r>
          </a:p>
          <a:p>
            <a:r>
              <a:rPr lang="en-US" altLang="ja-JP" sz="1200" dirty="0"/>
              <a:t> -&gt; power gain for engine</a:t>
            </a:r>
          </a:p>
          <a:p>
            <a:endParaRPr lang="en-US" altLang="ja-JP" sz="1200" dirty="0"/>
          </a:p>
          <a:p>
            <a:r>
              <a:rPr lang="en-US" altLang="ja-JP" sz="1200" dirty="0" err="1"/>
              <a:t>Wintk</a:t>
            </a:r>
            <a:r>
              <a:rPr lang="en-US" altLang="ja-JP" sz="1200" dirty="0"/>
              <a:t>= -1 * </a:t>
            </a:r>
            <a:r>
              <a:rPr lang="en-US" altLang="ja-JP" sz="1200" dirty="0" err="1"/>
              <a:t>Pintk</a:t>
            </a:r>
            <a:r>
              <a:rPr lang="en-US" altLang="ja-JP" sz="1200" dirty="0"/>
              <a:t>*(V1-V2)</a:t>
            </a:r>
          </a:p>
          <a:p>
            <a:r>
              <a:rPr lang="en-US" altLang="ja-JP" sz="1200" dirty="0"/>
              <a:t>  Positive sign: loss for engine</a:t>
            </a:r>
          </a:p>
        </p:txBody>
      </p:sp>
    </p:spTree>
    <p:extLst>
      <p:ext uri="{BB962C8B-B14F-4D97-AF65-F5344CB8AC3E}">
        <p14:creationId xmlns:p14="http://schemas.microsoft.com/office/powerpoint/2010/main" val="7760695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801" y="723801"/>
            <a:ext cx="4657649" cy="42582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3152081" y="878628"/>
            <a:ext cx="5887837" cy="400460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port,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 (use “connect” operator)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726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726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726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939</Words>
  <Application>Microsoft Office PowerPoint</Application>
  <PresentationFormat>ワイド画面</PresentationFormat>
  <Paragraphs>102</Paragraphs>
  <Slides>16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Aozasa T.</cp:lastModifiedBy>
  <cp:revision>25</cp:revision>
  <dcterms:created xsi:type="dcterms:W3CDTF">2021-02-02T13:20:59Z</dcterms:created>
  <dcterms:modified xsi:type="dcterms:W3CDTF">2021-07-21T12:46:20Z</dcterms:modified>
</cp:coreProperties>
</file>