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87" r:id="rId6"/>
    <p:sldId id="283" r:id="rId7"/>
    <p:sldId id="284" r:id="rId8"/>
    <p:sldId id="285" r:id="rId9"/>
    <p:sldId id="286" r:id="rId10"/>
    <p:sldId id="282" r:id="rId11"/>
    <p:sldId id="269" r:id="rId12"/>
    <p:sldId id="265" r:id="rId13"/>
    <p:sldId id="27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DAB9F9C-A6F9-43D9-9E37-995EAC421FE0}">
          <p14:sldIdLst/>
        </p14:section>
        <p14:section name="NzlDefAeByFlowCharFixed01_ex03" id="{AF53A3C0-EE96-4719-AD70-0AE1D566ACD8}">
          <p14:sldIdLst>
            <p14:sldId id="288"/>
            <p14:sldId id="289"/>
            <p14:sldId id="290"/>
            <p14:sldId id="291"/>
          </p14:sldIdLst>
        </p14:section>
        <p14:section name="NzlDefAeByFlowCharFixed01_ex02" id="{334E207B-84B5-4081-8D5E-FA4E99B6DD69}">
          <p14:sldIdLst>
            <p14:sldId id="287"/>
          </p14:sldIdLst>
        </p14:section>
        <p14:section name="BasicElements_NzlDefAeByFlowCharFixed01_ex01" id="{25060112-788B-4F74-9AC1-35EFBE06275A}">
          <p14:sldIdLst>
            <p14:sldId id="283"/>
            <p14:sldId id="284"/>
            <p14:sldId id="285"/>
            <p14:sldId id="286"/>
          </p14:sldIdLst>
        </p14:section>
        <p14:section name="タイトルなしのセクション" id="{6EC700BD-F6AA-4F07-860F-CE7D42171C0F}">
          <p14:sldIdLst>
            <p14:sldId id="282"/>
          </p14:sldIdLst>
        </p14:section>
        <p14:section name="タイトルなしのセクション" id="{D3D74E1F-5088-4DC0-95D6-7E1D1A249B8A}">
          <p14:sldIdLst>
            <p14:sldId id="269"/>
          </p14:sldIdLst>
        </p14:section>
        <p14:section name="タイトルなしのセクション" id="{D89866A8-2F4E-4D74-B631-23714B5C352C}">
          <p14:sldIdLst>
            <p14:sldId id="265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EAF43-11B4-41A5-83AA-CD4F6258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7285F-584E-4534-86B6-76941898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33E9C-27AB-45E3-8D3C-1850488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B5062-77E1-49CF-8E19-D5F0FF8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C9697-CFCB-45AE-A42E-4818E39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FEC54-2CFC-43A8-860F-752DFF6A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B2A68-1CEF-4F56-91A7-04EAFD9A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30F5-0E67-4A60-95A6-24BCFAC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459FE-0ECD-4F16-B94E-6E6D7390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74274-F1CA-4107-8C2C-4EECA54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8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AF3A1-8AE6-4B9C-B72A-E03494EE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A63F19-1095-493D-882C-41BB2ADA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511D3-2AA1-43DB-817D-0D73B64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C0884-6A23-4BF7-9867-F0FEC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B4E5-ADB3-4F6E-9A1E-5B3F0BDE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5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42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24F15-4A41-44D3-8068-51C2CD3A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70D5C-E97A-4BED-B1C6-8C09CF90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E46C9-9FBD-4657-889E-AD7A1063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E96B-E44A-4D39-9544-A7DC232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FA5B8-4844-422B-AE70-E85C861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EA0C-6F3C-4F70-B760-1528F8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17811-A9D5-4B44-B62D-52F2FA1F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308D2-1A26-40E1-8B15-BDBF5BC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03AD2-618F-4E55-BD7A-BFA8A11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DE5FA-7FD9-4C1A-9FF8-67CA508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52728-2B65-42F5-B10F-F9F0E275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AF17D-5870-49C4-A5EF-CD40F589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FF7A14-3C34-4D97-B206-19E3EE23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A2710-AD3C-4543-8B76-C6CAF11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2487C-9E94-4E9D-8AD6-B896E6B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849E2-46F5-4250-B927-9AC119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0EDF0-F066-40BC-B5E4-44F37D78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84E37-1698-4AB7-AA0C-1A39561A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123661-77C2-4D62-9B01-18E9DFB07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FDE45-78DA-4823-8C63-D29B5327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70357B-8BB4-44C2-8998-C3BE2DB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88B733-1712-4F52-9188-469594B7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7B053-9E18-4014-8AB3-3BF16CC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479AFE-295B-4531-8EF6-D9942F3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1BD91-B66E-45B9-BF11-DC201B0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D81BB-4553-426B-93A2-4903A937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ADA824-EC0E-41AD-B6EC-7DE109DB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C5DB94-2D7C-40E6-BD88-97A09D3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BC130-C737-41C8-B7EB-BFBC97B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BE165-3288-41BD-B8FD-5A9A2BE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7694CA-38CF-4CA7-BBAA-F2ED107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B3EB5-494A-4AB4-AAB2-FADAAB3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87186-3B35-48EE-978E-69CCB4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EF834-1131-4940-8AAF-1B7F3FDF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039F6-FE4A-45A2-9D1A-43EE4053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7810BF-369F-472C-A8E3-987D3AA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EE3F0-5A4E-46AA-B71F-E03BB12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8CA63-C620-4CD7-BE66-26DD91B4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3317E-74B5-483D-8C38-638F2E7D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93B06-F5EF-4CBB-985A-CB778C2D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443D0-1374-4501-BDA1-BD3B773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C7A33-90D8-46EC-9220-792691D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58A8F-1CAE-4D60-AE01-FBBDBCF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4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C7833D-B9FD-4BFA-9D1E-A08DF952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7D9CE-88CC-43D8-AF4B-66DDC44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F6DCB-8614-41FA-B2FD-B2FA655B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24B04-9236-454D-9192-1A488EAD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7F8FD-C7E3-4012-926B-C72826CF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16" y="72670"/>
            <a:ext cx="4585169" cy="41779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35144" y="3429000"/>
            <a:ext cx="2326712" cy="8216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6361856" y="3264344"/>
            <a:ext cx="845461" cy="5754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072260" cy="38527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2" y="2799793"/>
            <a:ext cx="4818435" cy="3852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147895" cy="50112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37" y="2379051"/>
            <a:ext cx="4673686" cy="44789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4130783" cy="42311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0" y="3053059"/>
            <a:ext cx="4703191" cy="3593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0"/>
            <a:ext cx="4316106" cy="38625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33" y="2703610"/>
            <a:ext cx="4219186" cy="3871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35" y="703882"/>
            <a:ext cx="6531709" cy="481442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227903" y="1493437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963027" y="1961967"/>
            <a:ext cx="222113" cy="88761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46" y="786717"/>
            <a:ext cx="6531709" cy="4739983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6500684" y="2081499"/>
            <a:ext cx="243488" cy="60678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704965" y="2688283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85" y="488459"/>
            <a:ext cx="6531709" cy="4803967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5415393" y="2327285"/>
            <a:ext cx="985440" cy="52565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376186" y="2852940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8011509" y="1129079"/>
            <a:ext cx="61443" cy="60246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72302" y="1731540"/>
            <a:ext cx="2201301" cy="6648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09" y="59299"/>
            <a:ext cx="5712282" cy="42063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4042824" y="4093871"/>
            <a:ext cx="952420" cy="24606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525219" y="3010875"/>
            <a:ext cx="990824" cy="906335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6" name="四角形: 角を丸くする 5"/>
          <p:cNvSpPr/>
          <p:nvPr/>
        </p:nvSpPr>
        <p:spPr>
          <a:xfrm>
            <a:off x="3900383" y="4035190"/>
            <a:ext cx="1198897" cy="251930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8" name="矢印: 右 7"/>
          <p:cNvSpPr/>
          <p:nvPr/>
        </p:nvSpPr>
        <p:spPr>
          <a:xfrm rot="19336682">
            <a:off x="5213434" y="4092798"/>
            <a:ext cx="660551" cy="3456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1736" y="4608431"/>
            <a:ext cx="1914474" cy="6775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component for easier handling.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1" y="549291"/>
            <a:ext cx="4549439" cy="46841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87274" y="3997205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signal is constrained to the value input as signal.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401747" y="4186039"/>
            <a:ext cx="607364" cy="2119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594805" y="1535620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output to input.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4552042" y="1205888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015298" y="3932574"/>
            <a:ext cx="2326712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7506869" y="3539777"/>
            <a:ext cx="671784" cy="3927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3718260" y="2810992"/>
            <a:ext cx="386012" cy="1768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03786" y="2419455"/>
            <a:ext cx="1914473" cy="78307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9" y="741702"/>
            <a:ext cx="6531709" cy="47433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3835" y="1593288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3251071" y="2061817"/>
            <a:ext cx="845519" cy="7670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9" y="935031"/>
            <a:ext cx="6531709" cy="472720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5265" y="2811175"/>
            <a:ext cx="1333373" cy="658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6546768" y="4708334"/>
            <a:ext cx="374062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81624" y="3871127"/>
            <a:ext cx="2078412" cy="8372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5025967" y="3140595"/>
            <a:ext cx="479297" cy="2992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4" y="1181188"/>
            <a:ext cx="6531709" cy="470116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6300982" y="2849579"/>
            <a:ext cx="374062" cy="4762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635838" y="1812671"/>
            <a:ext cx="2078412" cy="1036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ワイド画面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8</cp:revision>
  <dcterms:created xsi:type="dcterms:W3CDTF">2021-01-24T08:32:19Z</dcterms:created>
  <dcterms:modified xsi:type="dcterms:W3CDTF">2021-01-24T08:39:39Z</dcterms:modified>
</cp:coreProperties>
</file>