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4" r:id="rId3"/>
    <p:sldId id="293" r:id="rId4"/>
    <p:sldId id="295" r:id="rId5"/>
    <p:sldId id="296" r:id="rId6"/>
    <p:sldId id="297" r:id="rId7"/>
    <p:sldId id="299" r:id="rId8"/>
    <p:sldId id="30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egrateDesPtOffDes_turbojet_ex02" id="{75B5E44B-3F43-4BF4-9DF7-05CCC760B5A3}">
          <p14:sldIdLst>
            <p14:sldId id="292"/>
            <p14:sldId id="294"/>
            <p14:sldId id="293"/>
            <p14:sldId id="295"/>
          </p14:sldIdLst>
        </p14:section>
        <p14:section name="IntegDesPtOffDes_Turbojet_ex03" id="{20056600-A025-425A-BE5A-5ACB4DCC63E5}">
          <p14:sldIdLst>
            <p14:sldId id="296"/>
            <p14:sldId id="297"/>
            <p14:sldId id="299"/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97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9B826-7068-40C0-B0D1-262FF88CB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01A8C5-7B72-4AF1-A3E2-501D8CF7A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B79E95-380F-46C4-970D-E0FBEB0C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7523A0-4129-4BA2-A29C-7864962E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1C018-C79D-4C26-BD7A-7196C9B1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5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EA0FF-C905-43B9-BC10-26CF3497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4EFC3D-3845-4F7F-8813-0D2CF4E86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CF33E-A057-480A-92E6-0C0EDBEF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393F75-BDD5-4885-9D88-DF29E7A3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49D83B-951C-47FB-B9D8-121203B2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7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45A54D-9FFE-4902-B5A5-A885CDA2C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74C7D9-3783-4B69-8F00-CDD7F5DCE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84FF6C-4B4F-4ACD-9BB5-49C90508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2D3B5-516C-47DC-982F-07DAD3A6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410B5D-BF6F-4F6B-83FC-DCB3F54A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189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0560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9E23B-DE4E-459C-A8BC-89815CE6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924480-0600-4172-BA91-2CB9D4F5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D78415-9EDF-4026-9CE5-B21BB65F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9E8D93-E8BB-4C6C-825B-9F6A7CC9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FBFFA2-91F4-44C5-A690-8B404DCF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00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997D49-8DB2-47C8-998D-CA71BAB5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C2BBFE-7E57-4D42-816B-15FBBEB0C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149FE4-06E4-4DD7-B158-00567603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1DF2A8-50C4-4DD8-999A-F98BD0C7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C14F09-04BA-41FF-B4E9-5E4D1E3D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68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AB6CC-488F-4B6C-90D8-323121C1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8023EF-D334-45E7-A731-DEF49D56B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31D5EF-2BCF-4A55-9CDA-51C60979E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B97BC1-B4CF-449B-B6B1-29218EE1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850A9-DD34-4B81-8C47-6A5FC200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D20A12-C2AD-4EA2-BF53-AA0EEC5C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15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6C8F-75ED-4E2B-92A3-D7476789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18BA37-F294-4F68-A73C-6263C940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01E215-3AA9-44A1-AC95-316203916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5224D3-2393-4C1B-BEC3-FC6878D56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629426-29CF-4BA9-B5C1-557EDBB79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0BE48F-6B17-4343-B2C6-84628FA3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B723DA-B239-498A-9B03-0D5DE586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59DAE94-699C-4A9C-B5B7-8F001655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31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26340-59DB-4D35-A3E2-2800805C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2C0054-EB4F-4189-BEE8-94D9750A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C4961A-29D6-436D-968E-AF9CE84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C985BA-95EA-43E7-B46B-1AD54B7A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88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822F11-3E0E-4A21-89F0-30C3F0A5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0D0925-5A66-4F83-AD4A-A0AD2FF3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6D548F-6C84-40C8-BE1E-A8785D04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99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7D7AFD-2B60-4059-B5E1-8CAFE73D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05C7AB-0D6A-4B0C-B436-F2140386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0E5135-5B0B-45C7-BF78-8051E68E0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6542E9-9128-4DEF-9142-75F3B7D3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F0230C-BF57-4016-A8E9-0745F09E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7A4186-D210-453C-A10B-20D7F8EB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72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11666-8CFB-48CE-A975-DB06CE96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0EC1A0-BEA6-42C2-B58E-C427908EE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6F123B-D1C7-457E-B837-06C863B84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3ADA40-14C9-405F-9F81-D07CAA61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5E685F-997B-475F-AD2A-CFE14809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F512BE-76CB-4225-86C3-468E802A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62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CBA000-BBD4-49D5-A468-CA58678C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C7AB96-1237-4EF5-A8D6-BC0FDCD3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88DFA4-7AF4-4EFD-9A9F-9B2C0B73C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AFC2-4774-4953-BC72-EBB95AA6B45E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7177E-E748-404B-96EA-54A566D0F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80B44F-0F64-4B75-B6CC-508A62EAA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40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092" y="205801"/>
            <a:ext cx="7557818" cy="403462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272210" y="3836225"/>
            <a:ext cx="1914474" cy="9699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Mass flow rate which engine takes in at design point is constrained (= sizing of fluid components).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4229448" y="3172173"/>
            <a:ext cx="151333" cy="66405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299947" y="3901851"/>
            <a:ext cx="1914474" cy="90433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Rotational speed of engine shaft at design point is constrained (= sizing of rotary machines).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H="1" flipV="1">
            <a:off x="5840134" y="3429001"/>
            <a:ext cx="417050" cy="47285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214421" y="1198200"/>
            <a:ext cx="2358585" cy="112907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lang="ja-JP" altLang="en-US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flipH="1">
            <a:off x="8090612" y="2327278"/>
            <a:ext cx="303102" cy="84489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266025" y="913471"/>
            <a:ext cx="1914474" cy="53052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This component defines the time when simulation switches from design-point to off-design.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/>
          <p:cNvCxnSpPr>
            <a:stCxn id="19" idx="0"/>
          </p:cNvCxnSpPr>
          <p:nvPr/>
        </p:nvCxnSpPr>
        <p:spPr>
          <a:xfrm flipV="1">
            <a:off x="3223262" y="583739"/>
            <a:ext cx="619862" cy="3297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656" y="852742"/>
            <a:ext cx="6531709" cy="513758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329249" y="1232291"/>
            <a:ext cx="1914473" cy="9644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increased in off-design simulation period.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5064373" y="2196711"/>
            <a:ext cx="222113" cy="3917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29" y="1011178"/>
            <a:ext cx="6531709" cy="4597030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0"/>
          </p:cNvCxnSpPr>
          <p:nvPr/>
        </p:nvCxnSpPr>
        <p:spPr>
          <a:xfrm flipH="1" flipV="1">
            <a:off x="4649609" y="2020052"/>
            <a:ext cx="673614" cy="70999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284017" y="2730047"/>
            <a:ext cx="2078412" cy="69895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11" name="直線矢印コネクタ 10"/>
          <p:cNvCxnSpPr>
            <a:stCxn id="12" idx="2"/>
          </p:cNvCxnSpPr>
          <p:nvPr/>
        </p:nvCxnSpPr>
        <p:spPr>
          <a:xfrm flipH="1">
            <a:off x="6999936" y="4707375"/>
            <a:ext cx="312617" cy="52997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211902" y="4138995"/>
            <a:ext cx="2201301" cy="5683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“des” marked mechanical rotational speed.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751" y="908672"/>
            <a:ext cx="6531709" cy="5118227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H="1" flipV="1">
            <a:off x="4383180" y="1390226"/>
            <a:ext cx="673614" cy="70999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017588" y="2100221"/>
            <a:ext cx="2078412" cy="69895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Mass flow rate which engine takes in.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6" name="直線矢印コネクタ 5"/>
          <p:cNvCxnSpPr>
            <a:stCxn id="7" idx="2"/>
          </p:cNvCxnSpPr>
          <p:nvPr/>
        </p:nvCxnSpPr>
        <p:spPr>
          <a:xfrm flipH="1">
            <a:off x="6592853" y="5137500"/>
            <a:ext cx="312617" cy="52997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804820" y="4569120"/>
            <a:ext cx="2201301" cy="5683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“des” marked mass flow rate.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219" y="259971"/>
            <a:ext cx="7359562" cy="423351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7376295" y="1735863"/>
            <a:ext cx="2326712" cy="59459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Actuate nozzle throat area size.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8059886" y="2330459"/>
            <a:ext cx="479765" cy="117967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50" y="15363"/>
            <a:ext cx="3919026" cy="308642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438276" y="1677774"/>
            <a:ext cx="1914473" cy="9644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increased in off-design simulation period. (10 [s] – 20 [s])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1"/>
          </p:cNvCxnSpPr>
          <p:nvPr/>
        </p:nvCxnSpPr>
        <p:spPr>
          <a:xfrm flipH="1" flipV="1">
            <a:off x="2944469" y="1543841"/>
            <a:ext cx="493806" cy="6161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50" y="3124406"/>
            <a:ext cx="3919026" cy="3064879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653338" y="3993059"/>
            <a:ext cx="1914473" cy="9644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Multiplication factor of nozzle throat area.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decreased (closed) in off-design simulation period. (30 [s] – 40 [s])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flipH="1">
            <a:off x="3282426" y="4475270"/>
            <a:ext cx="370912" cy="25610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174" y="3256670"/>
            <a:ext cx="4138662" cy="3265855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1"/>
          </p:cNvCxnSpPr>
          <p:nvPr/>
        </p:nvCxnSpPr>
        <p:spPr>
          <a:xfrm flipH="1">
            <a:off x="3551254" y="4957009"/>
            <a:ext cx="871019" cy="34947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422272" y="4607532"/>
            <a:ext cx="2078412" cy="69895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 of engine shaft.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in order to compensate for the decrease in mass flow rate capacity.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174" y="0"/>
            <a:ext cx="4162931" cy="3265855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10" idx="1"/>
          </p:cNvCxnSpPr>
          <p:nvPr/>
        </p:nvCxnSpPr>
        <p:spPr>
          <a:xfrm flipH="1">
            <a:off x="3413000" y="905861"/>
            <a:ext cx="871018" cy="47573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284017" y="682642"/>
            <a:ext cx="2078412" cy="4464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area closes.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474" y="163145"/>
            <a:ext cx="4198364" cy="3265855"/>
          </a:xfrm>
          <a:prstGeom prst="rect">
            <a:avLst/>
          </a:prstGeom>
        </p:spPr>
      </p:pic>
      <p:cxnSp>
        <p:nvCxnSpPr>
          <p:cNvPr id="3" name="直線矢印コネクタ 2"/>
          <p:cNvCxnSpPr>
            <a:stCxn id="4" idx="1"/>
          </p:cNvCxnSpPr>
          <p:nvPr/>
        </p:nvCxnSpPr>
        <p:spPr>
          <a:xfrm flipH="1">
            <a:off x="3282408" y="1316785"/>
            <a:ext cx="871018" cy="30291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4153426" y="920747"/>
            <a:ext cx="2078412" cy="79207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Mass flow rate of fuel.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because the mass flow of air through engine is decreased but combustor outlet temperature is kept.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226" y="3489967"/>
            <a:ext cx="4303612" cy="3265855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1"/>
          </p:cNvCxnSpPr>
          <p:nvPr/>
        </p:nvCxnSpPr>
        <p:spPr>
          <a:xfrm flipH="1">
            <a:off x="3343855" y="4821908"/>
            <a:ext cx="871018" cy="4131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214873" y="4536079"/>
            <a:ext cx="2078412" cy="57165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Gross thrust of nozzle.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is decreased as mass flow capacity of nozzle and engine speed decreases.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ワイド画面</PresentationFormat>
  <Paragraphs>42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</cp:revision>
  <dcterms:created xsi:type="dcterms:W3CDTF">2021-01-24T08:21:12Z</dcterms:created>
  <dcterms:modified xsi:type="dcterms:W3CDTF">2021-01-24T08:24:01Z</dcterms:modified>
</cp:coreProperties>
</file>