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ulsejet_ex01" id="{A9E8DD7D-CD91-4E3C-B758-9029FC7CBEBA}">
          <p14:sldIdLst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StirlingTypeAlpha_ex01" id="{A27449E8-D08C-4C71-8B0C-CABB6803DE73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0F10-4276-461B-B41B-E326B936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F7FC7F-9984-4696-8E29-F99575BB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3EA16-9AF4-41D0-8563-A640CE0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032B3-A358-49A7-A81E-F321BEA4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97416-7D6C-4B76-94C0-5C234683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E84A8-C69E-495C-9CCC-7390A7E5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1AF6F-7C8D-4CD9-B7D5-93254AFC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1F7B8-9257-4281-B21B-9CB4733E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5D73C-6312-41E1-8A2A-3B6C901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EDAD9-90BD-4047-B983-15DD790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F7FDD1-F62B-4A64-8471-7220AFB2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F9275-5424-4E1F-B29A-CE73FF26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078C3-726C-417A-A9ED-CC0C5599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14DE9-0D1A-43DB-95C3-A53EE06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8EC76-199F-460D-9641-F9662790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4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677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D025-E95A-4A87-A0A1-6065940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BCDD6-5616-4A5A-A4AE-A3BF6A63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49778-9813-47B8-8370-FD1E0BDC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48C4-1001-4D0E-9F3C-1520B271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DEB64-0881-4707-A5F6-63CA5597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9F66D-7138-4A30-BAF3-F7BAF339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F5D23-C4D0-4C3F-80E2-F65AE8D2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23366-5D6B-46AE-9D84-925BDD36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43A1F-1C09-4A0D-B7E2-D92525A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ABAED-0F28-4950-ADE4-7ABDAA39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86A5D-B516-443B-A9C8-9B03084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877F6-602B-4278-880F-8725842A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878E6C-3799-4802-BEEA-636F0B21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1674B-1F99-432C-8F0F-41904FC4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E2ADA-5DB2-4881-9ABC-7FD0DBFE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14D901-B9E5-4460-AB01-8178FBA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3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1EC2-944D-479B-BD7E-34C6F418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92651-8F5C-4CBB-B164-D68E5908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8AF05-CB96-4D7A-95D0-6E547B16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6158C6-213E-48EB-A1E1-B9ED5BA9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CAC1CC-4669-472B-99B7-4FF8CA7E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05152-6127-4257-AABD-3D28CF6B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02E2-3638-4D35-BC9F-4E9067AA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CFC6E-CD39-4103-A6AF-9E00584C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F3BDE-81E5-4A5E-A1A1-7A3A3470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FC2AD-8189-4505-9F4A-BD038DD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6EE701-B6F8-4596-8668-866824F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D44A9-E764-4130-8F64-3743398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20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AA4A5E-9C68-450B-8133-E01FA9C1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E58C3F-FF93-4583-8EAD-D15E112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831-70F3-426D-B7C0-CC81A48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8DCBD-0121-4965-BD93-1A4422B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5E7AA-6B9C-430B-9D82-A55E1ADB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2F2471-58D2-49B5-8202-6FFB4A59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732EA-B954-4004-A1EF-DB197713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80E23-3E38-49EF-8F30-E0079E8F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43795-FB7E-44A9-9624-6F977581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5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0E80D-8E2D-4412-AC3B-E954905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DA8B3B-12F5-4D19-A8AC-90AF75F8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5226A-49D0-40D0-A8BF-E7FB0CA0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6C2A8-71E7-4770-99A5-F5A2373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C2ADD-C112-4BE2-ABA4-270DD9E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83A85-46DB-4138-88FA-A62F5BAA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E162BC-30A9-48DD-9EE1-6A757F28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B54DA-31AA-4E62-A0EA-4459D3A1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BF8C6-358E-449E-8A93-1255FC578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  <a:t>2021/1/24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56E51-C87C-4279-9127-B92C4BD1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47280-421E-4B2F-9E51-612F9EA6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1027996"/>
            <a:ext cx="9144960" cy="480201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935294" y="4345145"/>
            <a:ext cx="1851075" cy="70114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786369" y="3248982"/>
            <a:ext cx="1121397" cy="14467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918436" y="852570"/>
            <a:ext cx="2112222" cy="85133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5974547" y="1703906"/>
            <a:ext cx="426285" cy="6907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83471" y="701018"/>
            <a:ext cx="2035415" cy="70114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3489807" y="1402163"/>
            <a:ext cx="111371" cy="12093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7765134" y="944740"/>
            <a:ext cx="2035415" cy="52229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8086770" y="1467035"/>
            <a:ext cx="696072" cy="10412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1796188" y="3699958"/>
            <a:ext cx="2035415" cy="37087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3831604" y="3087688"/>
            <a:ext cx="1417108" cy="79770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4027385" y="510801"/>
            <a:ext cx="5334951" cy="4320949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153490" y="2649883"/>
            <a:ext cx="1066458" cy="2611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041831" y="1234457"/>
            <a:ext cx="691271" cy="2534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6219948" y="2780456"/>
            <a:ext cx="841439" cy="2755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6219948" y="2780456"/>
            <a:ext cx="1678790" cy="9480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929456" y="1487924"/>
            <a:ext cx="458012" cy="105227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7468465" y="1487924"/>
            <a:ext cx="919002" cy="29955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6938489" y="4614815"/>
            <a:ext cx="1374476" cy="47040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7022977" y="3743528"/>
            <a:ext cx="602750" cy="8712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7625728" y="4362699"/>
            <a:ext cx="273010" cy="25211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041615" y="513642"/>
            <a:ext cx="265324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33" dirty="0"/>
              <a:t>Animation window</a:t>
            </a:r>
            <a:endParaRPr lang="ja-JP" altLang="en-US" sz="163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39" y="934311"/>
            <a:ext cx="5329579" cy="326585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37466" y="2464580"/>
            <a:ext cx="1914473" cy="3926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3743659" y="2330647"/>
            <a:ext cx="493806" cy="3302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49" y="292598"/>
            <a:ext cx="5347118" cy="3265855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3617311" y="1375725"/>
            <a:ext cx="832597" cy="19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449908" y="1179389"/>
            <a:ext cx="1550853" cy="3926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92427" y="2375483"/>
            <a:ext cx="1550853" cy="3926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4449908" y="2768153"/>
            <a:ext cx="117946" cy="1966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51" y="447348"/>
            <a:ext cx="5353055" cy="3265855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4211803" y="2489442"/>
            <a:ext cx="333345" cy="42926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45147" y="2293106"/>
            <a:ext cx="1550853" cy="3926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5147" y="1302274"/>
            <a:ext cx="1550853" cy="3926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4211803" y="1075573"/>
            <a:ext cx="333345" cy="4230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27" y="475220"/>
            <a:ext cx="4805650" cy="3265855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4098125" y="1689778"/>
            <a:ext cx="290336" cy="48389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277814" y="1033454"/>
            <a:ext cx="1640623" cy="6563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05" y="207046"/>
            <a:ext cx="4771274" cy="3265855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3429896" y="783441"/>
            <a:ext cx="436270" cy="1997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840007" y="460849"/>
            <a:ext cx="1179776" cy="3225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9435"/>
          <a:stretch>
            <a:fillRect/>
          </a:stretch>
        </p:blipFill>
        <p:spPr>
          <a:xfrm>
            <a:off x="2350624" y="71060"/>
            <a:ext cx="4454120" cy="335794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420"/>
          <a:stretch>
            <a:fillRect/>
          </a:stretch>
        </p:blipFill>
        <p:spPr>
          <a:xfrm>
            <a:off x="2140817" y="3329233"/>
            <a:ext cx="4674779" cy="3265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644" y="1453613"/>
            <a:ext cx="4763048" cy="3265855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3621915" y="3579259"/>
            <a:ext cx="236571" cy="3456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985942" y="3924893"/>
            <a:ext cx="1271946" cy="4685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45146" y="1453614"/>
            <a:ext cx="1287307" cy="4685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5135034" y="1922142"/>
            <a:ext cx="53765" cy="27457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24" y="491380"/>
            <a:ext cx="6531709" cy="510594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464309" y="1026541"/>
            <a:ext cx="2743200" cy="9084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4050122" y="1481052"/>
            <a:ext cx="414187" cy="61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684" y="731598"/>
            <a:ext cx="6531709" cy="439826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324367" y="2714973"/>
            <a:ext cx="2743200" cy="7776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39" y="797844"/>
            <a:ext cx="6531709" cy="4398157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324368" y="2714974"/>
            <a:ext cx="2446529" cy="5639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51" y="1100459"/>
            <a:ext cx="6531709" cy="4657082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7504017" y="3033700"/>
            <a:ext cx="268607" cy="14292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6787150" y="4462907"/>
            <a:ext cx="1396288" cy="3375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2692759" y="1812369"/>
            <a:ext cx="1382546" cy="7947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6096000" y="1215901"/>
            <a:ext cx="1271942" cy="3375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916064" y="1553473"/>
            <a:ext cx="815907" cy="1924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075305" y="2209728"/>
            <a:ext cx="478131" cy="87927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861" y="463397"/>
            <a:ext cx="6531709" cy="467644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7504017" y="3033700"/>
            <a:ext cx="268607" cy="14292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6787150" y="4462907"/>
            <a:ext cx="1396288" cy="3375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2763861" y="1290953"/>
            <a:ext cx="1319344" cy="4629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5582483" y="552279"/>
            <a:ext cx="1271942" cy="3375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402547" y="889851"/>
            <a:ext cx="815907" cy="1924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23533" y="1753858"/>
            <a:ext cx="485866" cy="76632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74" y="708913"/>
            <a:ext cx="6531709" cy="467557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3569687" y="1401556"/>
            <a:ext cx="1319344" cy="64461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229360" y="2046167"/>
            <a:ext cx="825576" cy="41871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57" y="493151"/>
            <a:ext cx="6531709" cy="470165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3245776" y="932230"/>
            <a:ext cx="1485249" cy="5688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988401" y="1501048"/>
            <a:ext cx="703123" cy="955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32" y="1"/>
            <a:ext cx="6295869" cy="6858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666"/>
          <a:stretch>
            <a:fillRect/>
          </a:stretch>
        </p:blipFill>
        <p:spPr>
          <a:xfrm>
            <a:off x="6609716" y="4370378"/>
            <a:ext cx="2868368" cy="232318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423623" y="2427136"/>
            <a:ext cx="1497756" cy="6528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3172501" y="1144444"/>
            <a:ext cx="1079154" cy="12826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686475" y="2196711"/>
            <a:ext cx="1625982" cy="6528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6517498" y="1121399"/>
            <a:ext cx="981968" cy="107531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4868515" y="748881"/>
            <a:ext cx="1049871" cy="192020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11146" y="1004411"/>
            <a:ext cx="1164609" cy="51499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0105" y="4201407"/>
            <a:ext cx="1374476" cy="52229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4224580" y="4462554"/>
            <a:ext cx="1472224" cy="7988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4224580" y="4462554"/>
            <a:ext cx="257501" cy="7988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009857" y="5184545"/>
            <a:ext cx="1080502" cy="2611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3550108" y="5445691"/>
            <a:ext cx="674472" cy="10061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532857" y="4016103"/>
            <a:ext cx="1066458" cy="2611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555900" y="3049281"/>
            <a:ext cx="691271" cy="2534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6092562" y="3871127"/>
            <a:ext cx="440295" cy="27554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4718087" y="3871127"/>
            <a:ext cx="1814770" cy="27554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6092563" y="2986874"/>
            <a:ext cx="463338" cy="1891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4879386" y="2986874"/>
            <a:ext cx="1676514" cy="1891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782032" y="1519405"/>
            <a:ext cx="1128308" cy="35331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2910341" y="1696065"/>
            <a:ext cx="2201566" cy="2394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2910340" y="1696065"/>
            <a:ext cx="246167" cy="22909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2211964" y="6398122"/>
            <a:ext cx="674472" cy="26114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2886437" y="6528696"/>
            <a:ext cx="764196" cy="10751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ワイド画面</PresentationFormat>
  <Paragraphs>72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</cp:revision>
  <dcterms:created xsi:type="dcterms:W3CDTF">2021-01-24T08:11:20Z</dcterms:created>
  <dcterms:modified xsi:type="dcterms:W3CDTF">2021-01-24T08:19:39Z</dcterms:modified>
</cp:coreProperties>
</file>