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C9E47A1D-50EB-4CE9-B8DD-69A3A8FCFE8B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60BD9-80C8-4C3C-8E4A-BB70CD5D7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EFB5B-D35D-4261-AC4D-5C2DB8E5C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9644F0-0F98-4704-A026-B5C43596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D26846-AF86-4E47-AC55-6D93A8BF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6047DB-E783-4CB0-B9FA-531E99CC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01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6CF24-3BD6-4DCB-9BD7-30156C54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061A8F-FBE1-4F3E-8205-59C340CB9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1276C6-2864-4FB2-A255-AED1BE58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5410C7-1625-431B-A56C-1B7B3893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FF53A-D4D6-4EC2-AF0B-8BD55AB5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88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66BBBA-2FCE-45BC-B541-A3CFED860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170BED-F617-44F2-AC7C-3C066265F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70529-2B74-4B9E-BA50-BB40CC5B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5DFFB-3A12-4E89-9DEB-002F0A44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D78C2-8954-4FB9-BB83-A0F4527E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4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7532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B4DBE-43F2-4B52-8CF0-A75CB100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C1E05-523E-455F-880C-D4AA845F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16015-1EC7-47BD-BC3C-BE41393D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BA89C2-D931-4282-A37E-ED1BD011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6FE806-4101-40C3-AA6A-DF7C2ECD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4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6273A-43DE-46A6-B1D5-DDBC1529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D77DBC-B5AA-4D87-9AB8-CAA6A65C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6F3A42-3713-4374-AB0B-9FC613E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58405-76E0-4A07-9BEE-89005C65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73B5BD-D66E-4D8D-AA31-E12FECC8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44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C786B-E518-40E5-9C72-09EBD708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121B5-50E7-4B9A-9155-534FFA50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CC0AC4-3A0A-4526-84B2-87E6FDF68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F4B9D3-0FCD-4A6D-8175-B9832777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2D6092-7409-4A0B-B39C-92E250FA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68861-8735-4A62-B502-64CC405B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15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28A15-EA22-4374-B4A8-63E7BBD9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D4A09-E4B2-473A-9C5D-C93DACE7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1D3F13-B145-4741-93EC-255550917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A052C1-2F33-4BFE-9440-9315CD791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B90099-ABFE-48D4-B907-05C307166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42F349-FE51-4369-87C5-2D38C14D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1E1C31-7595-4030-A038-F114DDE9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0CEBA7-1221-46BE-B23F-9A59AC7C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6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DF3C5-8820-422B-87DB-79516E32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73CECE-5B81-4ED3-989E-F038A7D1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61EAB6-ED7D-498B-84EF-474CF2EC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2BBA4D-948C-48A6-AFC5-3B7ACD78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68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70B1CD-8E64-45F9-93A2-9259617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9722E6-8A1A-47F1-97CC-B6538F05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85FEF8-420D-4A5B-AFC8-C3B9D9AE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17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A0FFF7-7A61-439F-805B-A9612F73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45AFA3-DAF5-4361-9B58-2429C71E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1DE4B4-E240-4BD6-95DB-D50F44DA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E08F5C-9C79-4E77-9CC4-EEDB26D4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5331AA-D37E-433B-BFCB-AC03961C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F93E1A-73AA-480D-AE1B-B365AE8D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8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A61F6-3603-4572-935F-7A6FDDA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145981-5BCD-45D0-9ADE-0CE12D6D8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FD2C9D-BAAD-4C35-9998-590E38A9B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E0EC95-9041-4444-BBD4-537B9CDE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31CA85-E6CE-4F86-A18E-AE884C25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D4C4C4-13A4-4D46-8343-11D606A5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7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D65ADA-1D11-4D35-A1A9-F9911C86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2BD61-0017-4D86-9A07-4DE939BC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180021-9DAC-43F0-98AF-635B06736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888D4-F451-4533-9F96-7E21A981297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AD2CC-945D-4D67-93E2-4B53E6890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C65C85-84BA-44AB-A515-991203D26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94F4-9F62-4F2A-87F2-02349C4585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46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00" y="144636"/>
            <a:ext cx="8313601" cy="606179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407963" y="4136691"/>
            <a:ext cx="1227585" cy="34025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26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/>
          <p:cNvCxnSpPr>
            <a:stCxn id="5" idx="3"/>
          </p:cNvCxnSpPr>
          <p:nvPr/>
        </p:nvCxnSpPr>
        <p:spPr>
          <a:xfrm flipV="1">
            <a:off x="3635548" y="3599998"/>
            <a:ext cx="1259844" cy="7068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9205477" y="4321991"/>
            <a:ext cx="1227585" cy="34025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26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V="1">
            <a:off x="9819269" y="3599996"/>
            <a:ext cx="99373" cy="7219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841494" y="3332506"/>
            <a:ext cx="1227585" cy="26748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26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/>
          <p:cNvCxnSpPr>
            <a:stCxn id="13" idx="3"/>
          </p:cNvCxnSpPr>
          <p:nvPr/>
        </p:nvCxnSpPr>
        <p:spPr>
          <a:xfrm flipV="1">
            <a:off x="4069078" y="3175532"/>
            <a:ext cx="342426" cy="2907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493002" y="813200"/>
            <a:ext cx="952420" cy="32355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26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/>
          <p:cNvCxnSpPr>
            <a:stCxn id="19" idx="2"/>
          </p:cNvCxnSpPr>
          <p:nvPr/>
        </p:nvCxnSpPr>
        <p:spPr>
          <a:xfrm flipH="1">
            <a:off x="6493002" y="1136759"/>
            <a:ext cx="476211" cy="7941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6884724" y="5621385"/>
            <a:ext cx="952420" cy="32355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26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/>
          <p:cNvCxnSpPr>
            <a:stCxn id="26" idx="0"/>
          </p:cNvCxnSpPr>
          <p:nvPr/>
        </p:nvCxnSpPr>
        <p:spPr>
          <a:xfrm flipH="1" flipV="1">
            <a:off x="7238041" y="4908036"/>
            <a:ext cx="122893" cy="71334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8390639" y="1958606"/>
            <a:ext cx="1428630" cy="57740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726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/>
          <p:cNvCxnSpPr>
            <a:stCxn id="31" idx="1"/>
          </p:cNvCxnSpPr>
          <p:nvPr/>
        </p:nvCxnSpPr>
        <p:spPr>
          <a:xfrm flipH="1">
            <a:off x="8136695" y="2247308"/>
            <a:ext cx="253945" cy="70980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/>
          <p:cNvSpPr/>
          <p:nvPr/>
        </p:nvSpPr>
        <p:spPr>
          <a:xfrm rot="16200000">
            <a:off x="6722728" y="4442168"/>
            <a:ext cx="721996" cy="398005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44" name="矢印: 右 43"/>
          <p:cNvSpPr/>
          <p:nvPr/>
        </p:nvSpPr>
        <p:spPr>
          <a:xfrm rot="16200000">
            <a:off x="5871289" y="1770665"/>
            <a:ext cx="709804" cy="372711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950890" y="2285869"/>
            <a:ext cx="550602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70" dirty="0"/>
              <a:t>heat</a:t>
            </a:r>
            <a:endParaRPr lang="ja-JP" altLang="en-US" sz="127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814410" y="4033361"/>
            <a:ext cx="550602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70" dirty="0"/>
              <a:t>heat</a:t>
            </a:r>
            <a:endParaRPr lang="ja-JP" altLang="en-US" sz="127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</cp:revision>
  <dcterms:created xsi:type="dcterms:W3CDTF">2021-01-24T08:30:43Z</dcterms:created>
  <dcterms:modified xsi:type="dcterms:W3CDTF">2021-01-24T08:31:39Z</dcterms:modified>
</cp:coreProperties>
</file>