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ttoCycleIdeal00_ex01" id="{08AA84B6-E17C-4863-B06D-45E168B428CE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F9F69-E465-4A67-B384-7FAFEC3AA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0F9899-180B-4590-AA48-314AA32EB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CA9A23-9E02-45EC-B743-A5247DEA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C5ECA-93FF-4E4C-8E05-8E6115FF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243D52-8039-4359-99BA-34B7FBF7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2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D639C-F7BD-4905-A2F9-61EFF745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8A00C5-3D1B-42CB-BB3F-291F8F8E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3CA236-4A84-4CAD-A2A3-33E7C3E3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625698-A4D2-4028-9F96-7431E717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28EFB-CE11-4D86-9700-6F986765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28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E5B350-9594-46D7-A9CF-6B9737EED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93E02A-0019-4AB2-AA34-DEA9F0C08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D74F2-1AF1-46EA-B083-2C079D4A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BDF50-A3B9-4762-A4A9-566BDA51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F28676-EBBA-4287-86FF-B8ADCB94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55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91AC0-F9E6-4DCA-8696-624F92FC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521CE5-802D-4517-AB3B-A4DDB462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D713EE-7A93-4279-A2D2-9F25DA95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9130A-F16A-4AC2-9E52-FC143479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6D2F0-8DCB-4D89-92B2-37D14CCB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6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7D8E6-803E-44C0-A840-A2558BC2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565810-509B-4F7D-8B46-E415E3AB6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0EC22D-1A65-4777-8D48-7CFEF8BD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6FB3CD-A274-47F4-BF72-D2611B41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ED6964-D09F-4D65-8793-662947AB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58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580A9-0B92-43C9-AF8D-B41705DF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09DB2-111B-417F-A907-671AF4145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B66403-5B9D-4694-99EF-9FB362110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6EA433-9A03-402C-853C-5B05197A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FFFA7F-9A92-44ED-8128-7B150912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D892E3-9FC3-4528-B519-61E0231B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38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8B6C2-4D6E-46F7-8BEE-0E3F7C4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F56B30-3AD6-4183-894C-5919FFDE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AC9402-3227-444F-8874-702625872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033E92-C013-4F2E-A973-93D9C4EBC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BDD5C3-6CA1-4D7B-B244-2875FB5B1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5AD42C-D809-4B55-BB21-132DF780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1FCAFA-1966-4A41-B3C2-10C98696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A1F3C0-CD07-4F9A-9420-83C7376F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28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FCA99-BE47-4EB0-975D-727FEF6F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0B0825-211C-400F-9F14-65D8130D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3E3155-C6A1-4C34-A052-520D3D04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C8AF14-3361-4D29-A7D0-BA35B473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7DC606-62AF-4A31-9104-2CE1CF68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E9F40D-D18E-40B9-9292-C47EDD46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8242D5-88D4-4644-B31F-C69286F3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32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9943A-2F09-4BCA-B3B8-F843815A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11946-69DA-4F8A-A8CB-651A9F8EA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5378F8-F82D-40CF-8D7B-EA6A93824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4FB956-1242-4FF8-931C-748A495F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C9A632-D201-4CE0-942E-D8219320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2F73A-98B2-46F4-B696-891F0C98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06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682B0-7996-46D1-917F-DF84AEF3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726AB8-5B51-41CA-A3C1-5169D8DE9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C912D8-1719-4514-A52C-9D1A16B8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A665E7-9EBC-47CF-8F45-FC8818F9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648B38-1308-4135-B656-6CF89ED8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A61672-45B8-4B8D-812C-E6F1D2CC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5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8BC467-367A-4BA0-8A6C-99F45AA7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92C157-C6F4-4074-BF07-C893F4E9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BB3FC-D499-49DA-A198-E8155B531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7C1B-0360-4A66-AE0D-F76435516E45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355C57-ECCD-4B99-B419-8A6A8161F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3E421-ED58-4315-8C6E-EC43AB5B9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CC887-661A-43BD-8DEE-D63E6912A8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50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17CF2B-B282-4E70-B5F3-73268C16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819" y="0"/>
            <a:ext cx="4866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8A290AC-21D3-41AB-93F1-64AB7ABF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819" y="0"/>
            <a:ext cx="4866361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4A588B-0C71-4B24-850E-5A8AE3F1E453}"/>
              </a:ext>
            </a:extLst>
          </p:cNvPr>
          <p:cNvSpPr txBox="1"/>
          <p:nvPr/>
        </p:nvSpPr>
        <p:spPr>
          <a:xfrm>
            <a:off x="2880065" y="4103612"/>
            <a:ext cx="2040467" cy="50019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 fluid state of cycle beginning; fluid before compression.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92B6425-1640-484E-8B3F-8576D5A84A6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662819" y="2308382"/>
            <a:ext cx="1257713" cy="7811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E9B92C-EAF9-4FAA-9E0F-FA040E344741}"/>
              </a:ext>
            </a:extLst>
          </p:cNvPr>
          <p:cNvSpPr txBox="1"/>
          <p:nvPr/>
        </p:nvSpPr>
        <p:spPr>
          <a:xfrm>
            <a:off x="8529180" y="4208304"/>
            <a:ext cx="2040467" cy="50019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Output fluid state of cycle end; fluid after power expansion.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E9570B-D5AF-413F-A6B3-700DBB20556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444286" y="3593990"/>
            <a:ext cx="1105128" cy="61431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EA3B59-1E4A-47F8-8540-3761D40958B6}"/>
              </a:ext>
            </a:extLst>
          </p:cNvPr>
          <p:cNvSpPr txBox="1"/>
          <p:nvPr/>
        </p:nvSpPr>
        <p:spPr>
          <a:xfrm>
            <a:off x="7743326" y="1524587"/>
            <a:ext cx="2040467" cy="614314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 “parameters” of cycle via connector such as compression ratio.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F361C39-DDB6-4ACD-BE1F-DD5088FB3AD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506032" y="2138901"/>
            <a:ext cx="1257528" cy="42937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2B9E96D-99B4-4190-8CEC-FD202D0C5FFD}"/>
              </a:ext>
            </a:extLst>
          </p:cNvPr>
          <p:cNvSpPr txBox="1"/>
          <p:nvPr/>
        </p:nvSpPr>
        <p:spPr>
          <a:xfrm>
            <a:off x="1622352" y="1956021"/>
            <a:ext cx="2040467" cy="704722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Energy injected into working fluid is determined by fraction of fuel with respect to entire mass of cylinder.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FD41CD9-2B20-45AD-8C0B-59E38E01B61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920532" y="3674831"/>
            <a:ext cx="1966623" cy="67887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93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47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15</cp:revision>
  <dcterms:created xsi:type="dcterms:W3CDTF">2021-01-24T08:44:21Z</dcterms:created>
  <dcterms:modified xsi:type="dcterms:W3CDTF">2021-01-24T09:25:01Z</dcterms:modified>
</cp:coreProperties>
</file>