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41" r:id="rId2"/>
    <p:sldId id="342" r:id="rId3"/>
    <p:sldId id="322" r:id="rId4"/>
    <p:sldId id="353" r:id="rId5"/>
    <p:sldId id="314" r:id="rId6"/>
    <p:sldId id="257" r:id="rId7"/>
    <p:sldId id="256" r:id="rId8"/>
    <p:sldId id="258" r:id="rId9"/>
    <p:sldId id="260" r:id="rId10"/>
    <p:sldId id="259" r:id="rId11"/>
    <p:sldId id="277" r:id="rId12"/>
    <p:sldId id="278" r:id="rId13"/>
    <p:sldId id="276" r:id="rId14"/>
    <p:sldId id="279" r:id="rId15"/>
    <p:sldId id="280" r:id="rId16"/>
    <p:sldId id="262" r:id="rId17"/>
    <p:sldId id="263" r:id="rId18"/>
    <p:sldId id="264" r:id="rId19"/>
    <p:sldId id="266" r:id="rId20"/>
    <p:sldId id="267" r:id="rId21"/>
    <p:sldId id="268" r:id="rId22"/>
    <p:sldId id="271" r:id="rId23"/>
    <p:sldId id="272" r:id="rId24"/>
    <p:sldId id="273" r:id="rId25"/>
    <p:sldId id="270" r:id="rId26"/>
  </p:sldIdLst>
  <p:sldSz cx="10080625" cy="7559675"/>
  <p:notesSz cx="7559675" cy="106918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istonCylinderIdealOttoMV00" id="{B5045550-7B6B-40D0-AC73-881997388C2F}">
          <p14:sldIdLst>
            <p14:sldId id="341"/>
            <p14:sldId id="342"/>
          </p14:sldIdLst>
        </p14:section>
        <p14:section name="Untitled Section" id="{D7CD22A2-7E61-4B54-8267-97C2EA5DD221}">
          <p14:sldIdLst>
            <p14:sldId id="322"/>
            <p14:sldId id="353"/>
            <p14:sldId id="314"/>
          </p14:sldIdLst>
        </p14:section>
        <p14:section name="既定のセクション" id="{83357BED-EEA0-41BB-BAAC-B74ACAC027A0}">
          <p14:sldIdLst>
            <p14:sldId id="257"/>
          </p14:sldIdLst>
        </p14:section>
        <p14:section name="タイトルなしのセクション" id="{462A4574-AD81-4F34-942F-5D7C269BCA03}">
          <p14:sldIdLst>
            <p14:sldId id="256"/>
            <p14:sldId id="258"/>
            <p14:sldId id="260"/>
          </p14:sldIdLst>
        </p14:section>
        <p14:section name="タイトルなしのセクション" id="{F7555E26-CB77-43F9-8A77-A6EDA02995E5}">
          <p14:sldIdLst>
            <p14:sldId id="259"/>
            <p14:sldId id="277"/>
            <p14:sldId id="278"/>
          </p14:sldIdLst>
        </p14:section>
        <p14:section name="タイトルなしのセクション" id="{994B575C-C049-4384-8F7F-DF8AAA5A5430}">
          <p14:sldIdLst>
            <p14:sldId id="276"/>
            <p14:sldId id="279"/>
            <p14:sldId id="280"/>
          </p14:sldIdLst>
        </p14:section>
        <p14:section name="タイトルなしのセクション" id="{E6F25D76-0E08-469A-B01D-DC19186E22AB}">
          <p14:sldIdLst>
            <p14:sldId id="262"/>
            <p14:sldId id="263"/>
            <p14:sldId id="264"/>
          </p14:sldIdLst>
        </p14:section>
        <p14:section name="タイトルなしのセクション" id="{3B5B2F12-A38A-4D25-A76F-1BF8E65C67E1}">
          <p14:sldIdLst>
            <p14:sldId id="266"/>
            <p14:sldId id="267"/>
            <p14:sldId id="268"/>
          </p14:sldIdLst>
        </p14:section>
        <p14:section name="タイトルなしのセクション" id="{66697A14-B09E-45CA-9D5B-E48BF5C165BE}">
          <p14:sldIdLst>
            <p14:sldId id="271"/>
            <p14:sldId id="272"/>
            <p14:sldId id="273"/>
          </p14:sldIdLst>
        </p14:section>
        <p14:section name="タイトルなしのセクション" id="{160D64D2-EDB7-4557-A6CA-03892658CD30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00B0F0"/>
    <a:srgbClr val="B7DEE8"/>
    <a:srgbClr val="92D050"/>
    <a:srgbClr val="C0504D"/>
    <a:srgbClr val="8C38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76904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63804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504000" y="4059360"/>
            <a:ext cx="292068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0400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405936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latin typeface="Arial" panose="020B0604020202020204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769040"/>
            <a:ext cx="442692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4059360"/>
            <a:ext cx="9071640" cy="20912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 panose="020B0604020202020204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latin typeface="Arial" panose="020B0604020202020204"/>
              </a:rPr>
              <a:t>タイトルテキストの書式を編集するにはクリックします。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3844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1800" indent="-323850">
              <a:spcBef>
                <a:spcPts val="141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3200" b="0" strike="noStrike" spc="-1">
                <a:latin typeface="Arial" panose="020B0604020202020204"/>
              </a:rPr>
              <a:t>アウトラインテキストの書式を編集するにはクリックします。</a:t>
            </a:r>
          </a:p>
          <a:p>
            <a:pPr marL="864235" lvl="1" indent="-323850">
              <a:spcBef>
                <a:spcPts val="113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800" b="0" strike="noStrike" spc="-1">
                <a:latin typeface="Arial" panose="020B0604020202020204"/>
              </a:rPr>
              <a:t>2レベル目のアウトライン</a:t>
            </a:r>
          </a:p>
          <a:p>
            <a:pPr marL="1296035" lvl="2" indent="-288290">
              <a:spcBef>
                <a:spcPts val="85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400" b="0" strike="noStrike" spc="-1">
                <a:latin typeface="Arial" panose="020B0604020202020204"/>
              </a:rPr>
              <a:t>3レベル目のアウトライン</a:t>
            </a:r>
          </a:p>
          <a:p>
            <a:pPr marL="1727835" lvl="3" indent="-215900">
              <a:spcBef>
                <a:spcPts val="565"/>
              </a:spcBef>
              <a:buClr>
                <a:srgbClr val="000000"/>
              </a:buClr>
              <a:buSzPct val="75000"/>
              <a:buFont typeface="Symbol" panose="05050102010706020507" charset="2"/>
              <a:buChar char=""/>
            </a:pPr>
            <a:r>
              <a:rPr lang="en-US" sz="2000" b="0" strike="noStrike" spc="-1">
                <a:latin typeface="Arial" panose="020B0604020202020204"/>
              </a:rPr>
              <a:t>4レベル目のアウトライン</a:t>
            </a:r>
          </a:p>
          <a:p>
            <a:pPr marL="2160270" lvl="4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5レベル目のアウトライン</a:t>
            </a:r>
          </a:p>
          <a:p>
            <a:pPr marL="2592070" lvl="5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6レベル目のアウトライン</a:t>
            </a:r>
          </a:p>
          <a:p>
            <a:pPr marL="3023870" lvl="6" indent="-215900">
              <a:spcBef>
                <a:spcPts val="285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sz="2000" b="0" strike="noStrike" spc="-1">
                <a:latin typeface="Arial" panose="020B0604020202020204"/>
              </a:rPr>
              <a:t>7レベル目のアウトライン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344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 panose="02020603050405020304"/>
              </a:rPr>
              <a:t>&lt;日付/時刻&gt;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7227360" y="6887160"/>
            <a:ext cx="3195000" cy="521280"/>
          </a:xfrm>
          <a:prstGeom prst="rect">
            <a:avLst/>
          </a:prstGeom>
        </p:spPr>
        <p:txBody>
          <a:bodyPr lIns="0" tIns="0" rIns="0" bIns="0"/>
          <a:lstStyle/>
          <a:p>
            <a:pPr algn="ctr"/>
            <a:r>
              <a:rPr lang="en-US" sz="1400" b="0" strike="noStrike" spc="-1">
                <a:latin typeface="Times New Roman" panose="02020603050405020304"/>
              </a:rPr>
              <a:t>&lt;フッター&gt;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504000" y="6887160"/>
            <a:ext cx="2348280" cy="52128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fld id="{4E40493F-75CC-4B68-BEDF-F26026D022CF}" type="slidenum">
              <a:rPr lang="en-US" sz="1400" b="0" strike="noStrike" spc="-1">
                <a:latin typeface="Times New Roman" panose="02020603050405020304"/>
              </a:rPr>
              <a:t>‹#›</a:t>
            </a:fld>
            <a:endParaRPr lang="en-US" sz="1400" b="0" strike="noStrike" spc="-1">
              <a:latin typeface="Times New Roman" panose="02020603050405020304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AB5A8ACF-6F34-48A9-B48D-6CD9249E5D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88" y="227456"/>
            <a:ext cx="6819048" cy="7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21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>
            <a:off x="3162357" y="1269998"/>
            <a:ext cx="2081950" cy="4292683"/>
            <a:chOff x="3162357" y="1269998"/>
            <a:chExt cx="2081950" cy="4292683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953295" y="2831841"/>
            <a:ext cx="931749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/>
          <p:cNvGrpSpPr/>
          <p:nvPr/>
        </p:nvGrpSpPr>
        <p:grpSpPr>
          <a:xfrm rot="5400000">
            <a:off x="3424825" y="1430867"/>
            <a:ext cx="2081950" cy="4292683"/>
            <a:chOff x="3162357" y="1269998"/>
            <a:chExt cx="2081950" cy="4292683"/>
          </a:xfrm>
        </p:grpSpPr>
        <p:sp>
          <p:nvSpPr>
            <p:cNvPr id="5" name="フリーフォーム: 図形 4"/>
            <p:cNvSpPr/>
            <p:nvPr/>
          </p:nvSpPr>
          <p:spPr>
            <a:xfrm>
              <a:off x="3162357" y="1269998"/>
              <a:ext cx="2081950" cy="4292683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174005 w 2134180"/>
                <a:gd name="connsiteY8-4222" fmla="*/ 1117604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67201 h 4292683"/>
                <a:gd name="connsiteX1-4243" fmla="*/ 285004 w 2134180"/>
                <a:gd name="connsiteY1-4244" fmla="*/ 4004734 h 4292683"/>
                <a:gd name="connsiteX2-4245" fmla="*/ 73337 w 2134180"/>
                <a:gd name="connsiteY2-4246" fmla="*/ 3513667 h 4292683"/>
                <a:gd name="connsiteX3-4247" fmla="*/ 5604 w 2134180"/>
                <a:gd name="connsiteY3-4248" fmla="*/ 3107267 h 4292683"/>
                <a:gd name="connsiteX4-4249" fmla="*/ 200339 w 2134180"/>
                <a:gd name="connsiteY4-4250" fmla="*/ 2565401 h 4292683"/>
                <a:gd name="connsiteX5-4251" fmla="*/ 623671 w 2134180"/>
                <a:gd name="connsiteY5-4252" fmla="*/ 2133600 h 4292683"/>
                <a:gd name="connsiteX6-4253" fmla="*/ 962340 w 2134180"/>
                <a:gd name="connsiteY6-4254" fmla="*/ 1811868 h 4292683"/>
                <a:gd name="connsiteX7-4255" fmla="*/ 1140141 w 2134180"/>
                <a:gd name="connsiteY7-4256" fmla="*/ 1464735 h 4292683"/>
                <a:gd name="connsiteX8-4257" fmla="*/ 1174005 w 2134180"/>
                <a:gd name="connsiteY8-4258" fmla="*/ 1117604 h 4292683"/>
                <a:gd name="connsiteX9-4259" fmla="*/ 1097804 w 2134180"/>
                <a:gd name="connsiteY9-4260" fmla="*/ 643465 h 4292683"/>
                <a:gd name="connsiteX10-4261" fmla="*/ 801470 w 2134180"/>
                <a:gd name="connsiteY10-4262" fmla="*/ 0 h 4292683"/>
                <a:gd name="connsiteX11-4263" fmla="*/ 1749737 w 2134180"/>
                <a:gd name="connsiteY11-4264" fmla="*/ 804333 h 4292683"/>
                <a:gd name="connsiteX12-4265" fmla="*/ 2020673 w 2134180"/>
                <a:gd name="connsiteY12-4266" fmla="*/ 1439334 h 4292683"/>
                <a:gd name="connsiteX13-4267" fmla="*/ 2130737 w 2134180"/>
                <a:gd name="connsiteY13-4268" fmla="*/ 2201333 h 4292683"/>
                <a:gd name="connsiteX14-4269" fmla="*/ 2071470 w 2134180"/>
                <a:gd name="connsiteY14-4270" fmla="*/ 2844801 h 4292683"/>
                <a:gd name="connsiteX15-4271" fmla="*/ 1741272 w 2134180"/>
                <a:gd name="connsiteY15-4272" fmla="*/ 3683001 h 4292683"/>
                <a:gd name="connsiteX16-4273" fmla="*/ 970803 w 2134180"/>
                <a:gd name="connsiteY16-4274" fmla="*/ 4216400 h 4292683"/>
                <a:gd name="connsiteX17-4275" fmla="*/ 530538 w 2134180"/>
                <a:gd name="connsiteY17-4276" fmla="*/ 4267201 h 4292683"/>
                <a:gd name="connsiteX0-4277" fmla="*/ 530538 w 2134180"/>
                <a:gd name="connsiteY0-4278" fmla="*/ 4267201 h 4292683"/>
                <a:gd name="connsiteX1-4279" fmla="*/ 285004 w 2134180"/>
                <a:gd name="connsiteY1-4280" fmla="*/ 4004734 h 4292683"/>
                <a:gd name="connsiteX2-4281" fmla="*/ 73337 w 2134180"/>
                <a:gd name="connsiteY2-4282" fmla="*/ 3513667 h 4292683"/>
                <a:gd name="connsiteX3-4283" fmla="*/ 5604 w 2134180"/>
                <a:gd name="connsiteY3-4284" fmla="*/ 3107267 h 4292683"/>
                <a:gd name="connsiteX4-4285" fmla="*/ 200339 w 2134180"/>
                <a:gd name="connsiteY4-4286" fmla="*/ 2565401 h 4292683"/>
                <a:gd name="connsiteX5-4287" fmla="*/ 623671 w 2134180"/>
                <a:gd name="connsiteY5-4288" fmla="*/ 2133600 h 4292683"/>
                <a:gd name="connsiteX6-4289" fmla="*/ 911540 w 2134180"/>
                <a:gd name="connsiteY6-4290" fmla="*/ 1752601 h 4292683"/>
                <a:gd name="connsiteX7-4291" fmla="*/ 1140141 w 2134180"/>
                <a:gd name="connsiteY7-4292" fmla="*/ 1464735 h 4292683"/>
                <a:gd name="connsiteX8-4293" fmla="*/ 1174005 w 2134180"/>
                <a:gd name="connsiteY8-4294" fmla="*/ 1117604 h 4292683"/>
                <a:gd name="connsiteX9-4295" fmla="*/ 1097804 w 2134180"/>
                <a:gd name="connsiteY9-4296" fmla="*/ 643465 h 4292683"/>
                <a:gd name="connsiteX10-4297" fmla="*/ 801470 w 2134180"/>
                <a:gd name="connsiteY10-4298" fmla="*/ 0 h 4292683"/>
                <a:gd name="connsiteX11-4299" fmla="*/ 1749737 w 2134180"/>
                <a:gd name="connsiteY11-4300" fmla="*/ 804333 h 4292683"/>
                <a:gd name="connsiteX12-4301" fmla="*/ 2020673 w 2134180"/>
                <a:gd name="connsiteY12-4302" fmla="*/ 1439334 h 4292683"/>
                <a:gd name="connsiteX13-4303" fmla="*/ 2130737 w 2134180"/>
                <a:gd name="connsiteY13-4304" fmla="*/ 2201333 h 4292683"/>
                <a:gd name="connsiteX14-4305" fmla="*/ 2071470 w 2134180"/>
                <a:gd name="connsiteY14-4306" fmla="*/ 2844801 h 4292683"/>
                <a:gd name="connsiteX15-4307" fmla="*/ 1741272 w 2134180"/>
                <a:gd name="connsiteY15-4308" fmla="*/ 3683001 h 4292683"/>
                <a:gd name="connsiteX16-4309" fmla="*/ 970803 w 2134180"/>
                <a:gd name="connsiteY16-4310" fmla="*/ 4216400 h 4292683"/>
                <a:gd name="connsiteX17-4311" fmla="*/ 530538 w 2134180"/>
                <a:gd name="connsiteY17-4312" fmla="*/ 4267201 h 4292683"/>
                <a:gd name="connsiteX0-4313" fmla="*/ 530538 w 2134180"/>
                <a:gd name="connsiteY0-4314" fmla="*/ 4267201 h 4292683"/>
                <a:gd name="connsiteX1-4315" fmla="*/ 285004 w 2134180"/>
                <a:gd name="connsiteY1-4316" fmla="*/ 4004734 h 4292683"/>
                <a:gd name="connsiteX2-4317" fmla="*/ 73337 w 2134180"/>
                <a:gd name="connsiteY2-4318" fmla="*/ 3513667 h 4292683"/>
                <a:gd name="connsiteX3-4319" fmla="*/ 5604 w 2134180"/>
                <a:gd name="connsiteY3-4320" fmla="*/ 3107267 h 4292683"/>
                <a:gd name="connsiteX4-4321" fmla="*/ 200339 w 2134180"/>
                <a:gd name="connsiteY4-4322" fmla="*/ 2565401 h 4292683"/>
                <a:gd name="connsiteX5-4323" fmla="*/ 623671 w 2134180"/>
                <a:gd name="connsiteY5-4324" fmla="*/ 2133600 h 4292683"/>
                <a:gd name="connsiteX6-4325" fmla="*/ 911540 w 2134180"/>
                <a:gd name="connsiteY6-4326" fmla="*/ 1752601 h 4292683"/>
                <a:gd name="connsiteX7-4327" fmla="*/ 1063941 w 2134180"/>
                <a:gd name="connsiteY7-4328" fmla="*/ 1439335 h 4292683"/>
                <a:gd name="connsiteX8-4329" fmla="*/ 1174005 w 2134180"/>
                <a:gd name="connsiteY8-4330" fmla="*/ 1117604 h 4292683"/>
                <a:gd name="connsiteX9-4331" fmla="*/ 1097804 w 2134180"/>
                <a:gd name="connsiteY9-4332" fmla="*/ 643465 h 4292683"/>
                <a:gd name="connsiteX10-4333" fmla="*/ 801470 w 2134180"/>
                <a:gd name="connsiteY10-4334" fmla="*/ 0 h 4292683"/>
                <a:gd name="connsiteX11-4335" fmla="*/ 1749737 w 2134180"/>
                <a:gd name="connsiteY11-4336" fmla="*/ 804333 h 4292683"/>
                <a:gd name="connsiteX12-4337" fmla="*/ 2020673 w 2134180"/>
                <a:gd name="connsiteY12-4338" fmla="*/ 1439334 h 4292683"/>
                <a:gd name="connsiteX13-4339" fmla="*/ 2130737 w 2134180"/>
                <a:gd name="connsiteY13-4340" fmla="*/ 2201333 h 4292683"/>
                <a:gd name="connsiteX14-4341" fmla="*/ 2071470 w 2134180"/>
                <a:gd name="connsiteY14-4342" fmla="*/ 2844801 h 4292683"/>
                <a:gd name="connsiteX15-4343" fmla="*/ 1741272 w 2134180"/>
                <a:gd name="connsiteY15-4344" fmla="*/ 3683001 h 4292683"/>
                <a:gd name="connsiteX16-4345" fmla="*/ 970803 w 2134180"/>
                <a:gd name="connsiteY16-4346" fmla="*/ 4216400 h 4292683"/>
                <a:gd name="connsiteX17-4347" fmla="*/ 530538 w 2134180"/>
                <a:gd name="connsiteY17-4348" fmla="*/ 4267201 h 4292683"/>
                <a:gd name="connsiteX0-4349" fmla="*/ 530538 w 2134180"/>
                <a:gd name="connsiteY0-4350" fmla="*/ 4267201 h 4292683"/>
                <a:gd name="connsiteX1-4351" fmla="*/ 285004 w 2134180"/>
                <a:gd name="connsiteY1-4352" fmla="*/ 4004734 h 4292683"/>
                <a:gd name="connsiteX2-4353" fmla="*/ 73337 w 2134180"/>
                <a:gd name="connsiteY2-4354" fmla="*/ 3513667 h 4292683"/>
                <a:gd name="connsiteX3-4355" fmla="*/ 5604 w 2134180"/>
                <a:gd name="connsiteY3-4356" fmla="*/ 3107267 h 4292683"/>
                <a:gd name="connsiteX4-4357" fmla="*/ 200339 w 2134180"/>
                <a:gd name="connsiteY4-4358" fmla="*/ 2565401 h 4292683"/>
                <a:gd name="connsiteX5-4359" fmla="*/ 623671 w 2134180"/>
                <a:gd name="connsiteY5-4360" fmla="*/ 2074334 h 4292683"/>
                <a:gd name="connsiteX6-4361" fmla="*/ 911540 w 2134180"/>
                <a:gd name="connsiteY6-4362" fmla="*/ 1752601 h 4292683"/>
                <a:gd name="connsiteX7-4363" fmla="*/ 1063941 w 2134180"/>
                <a:gd name="connsiteY7-4364" fmla="*/ 1439335 h 4292683"/>
                <a:gd name="connsiteX8-4365" fmla="*/ 1174005 w 2134180"/>
                <a:gd name="connsiteY8-4366" fmla="*/ 1117604 h 4292683"/>
                <a:gd name="connsiteX9-4367" fmla="*/ 1097804 w 2134180"/>
                <a:gd name="connsiteY9-4368" fmla="*/ 643465 h 4292683"/>
                <a:gd name="connsiteX10-4369" fmla="*/ 801470 w 2134180"/>
                <a:gd name="connsiteY10-4370" fmla="*/ 0 h 4292683"/>
                <a:gd name="connsiteX11-4371" fmla="*/ 1749737 w 2134180"/>
                <a:gd name="connsiteY11-4372" fmla="*/ 804333 h 4292683"/>
                <a:gd name="connsiteX12-4373" fmla="*/ 2020673 w 2134180"/>
                <a:gd name="connsiteY12-4374" fmla="*/ 1439334 h 4292683"/>
                <a:gd name="connsiteX13-4375" fmla="*/ 2130737 w 2134180"/>
                <a:gd name="connsiteY13-4376" fmla="*/ 2201333 h 4292683"/>
                <a:gd name="connsiteX14-4377" fmla="*/ 2071470 w 2134180"/>
                <a:gd name="connsiteY14-4378" fmla="*/ 2844801 h 4292683"/>
                <a:gd name="connsiteX15-4379" fmla="*/ 1741272 w 2134180"/>
                <a:gd name="connsiteY15-4380" fmla="*/ 3683001 h 4292683"/>
                <a:gd name="connsiteX16-4381" fmla="*/ 970803 w 2134180"/>
                <a:gd name="connsiteY16-4382" fmla="*/ 4216400 h 4292683"/>
                <a:gd name="connsiteX17-4383" fmla="*/ 530538 w 2134180"/>
                <a:gd name="connsiteY17-4384" fmla="*/ 4267201 h 4292683"/>
                <a:gd name="connsiteX0-4385" fmla="*/ 534857 w 2138499"/>
                <a:gd name="connsiteY0-4386" fmla="*/ 4267201 h 4292683"/>
                <a:gd name="connsiteX1-4387" fmla="*/ 289323 w 2138499"/>
                <a:gd name="connsiteY1-4388" fmla="*/ 4004734 h 4292683"/>
                <a:gd name="connsiteX2-4389" fmla="*/ 77656 w 2138499"/>
                <a:gd name="connsiteY2-4390" fmla="*/ 3513667 h 4292683"/>
                <a:gd name="connsiteX3-4391" fmla="*/ 9923 w 2138499"/>
                <a:gd name="connsiteY3-4392" fmla="*/ 3107267 h 4292683"/>
                <a:gd name="connsiteX4-4393" fmla="*/ 272392 w 2138499"/>
                <a:gd name="connsiteY4-4394" fmla="*/ 2607734 h 4292683"/>
                <a:gd name="connsiteX5-4395" fmla="*/ 627990 w 2138499"/>
                <a:gd name="connsiteY5-4396" fmla="*/ 2074334 h 4292683"/>
                <a:gd name="connsiteX6-4397" fmla="*/ 915859 w 2138499"/>
                <a:gd name="connsiteY6-4398" fmla="*/ 1752601 h 4292683"/>
                <a:gd name="connsiteX7-4399" fmla="*/ 1068260 w 2138499"/>
                <a:gd name="connsiteY7-4400" fmla="*/ 1439335 h 4292683"/>
                <a:gd name="connsiteX8-4401" fmla="*/ 1178324 w 2138499"/>
                <a:gd name="connsiteY8-4402" fmla="*/ 1117604 h 4292683"/>
                <a:gd name="connsiteX9-4403" fmla="*/ 1102123 w 2138499"/>
                <a:gd name="connsiteY9-4404" fmla="*/ 643465 h 4292683"/>
                <a:gd name="connsiteX10-4405" fmla="*/ 805789 w 2138499"/>
                <a:gd name="connsiteY10-4406" fmla="*/ 0 h 4292683"/>
                <a:gd name="connsiteX11-4407" fmla="*/ 1754056 w 2138499"/>
                <a:gd name="connsiteY11-4408" fmla="*/ 804333 h 4292683"/>
                <a:gd name="connsiteX12-4409" fmla="*/ 2024992 w 2138499"/>
                <a:gd name="connsiteY12-4410" fmla="*/ 1439334 h 4292683"/>
                <a:gd name="connsiteX13-4411" fmla="*/ 2135056 w 2138499"/>
                <a:gd name="connsiteY13-4412" fmla="*/ 2201333 h 4292683"/>
                <a:gd name="connsiteX14-4413" fmla="*/ 2075789 w 2138499"/>
                <a:gd name="connsiteY14-4414" fmla="*/ 2844801 h 4292683"/>
                <a:gd name="connsiteX15-4415" fmla="*/ 1745591 w 2138499"/>
                <a:gd name="connsiteY15-4416" fmla="*/ 3683001 h 4292683"/>
                <a:gd name="connsiteX16-4417" fmla="*/ 975122 w 2138499"/>
                <a:gd name="connsiteY16-4418" fmla="*/ 4216400 h 4292683"/>
                <a:gd name="connsiteX17-4419" fmla="*/ 534857 w 2138499"/>
                <a:gd name="connsiteY17-4420" fmla="*/ 4267201 h 4292683"/>
                <a:gd name="connsiteX0-4421" fmla="*/ 478308 w 2081950"/>
                <a:gd name="connsiteY0-4422" fmla="*/ 4267201 h 4292683"/>
                <a:gd name="connsiteX1-4423" fmla="*/ 232774 w 2081950"/>
                <a:gd name="connsiteY1-4424" fmla="*/ 4004734 h 4292683"/>
                <a:gd name="connsiteX2-4425" fmla="*/ 21107 w 2081950"/>
                <a:gd name="connsiteY2-4426" fmla="*/ 3513667 h 4292683"/>
                <a:gd name="connsiteX3-4427" fmla="*/ 29574 w 2081950"/>
                <a:gd name="connsiteY3-4428" fmla="*/ 3149601 h 4292683"/>
                <a:gd name="connsiteX4-4429" fmla="*/ 215843 w 2081950"/>
                <a:gd name="connsiteY4-4430" fmla="*/ 2607734 h 4292683"/>
                <a:gd name="connsiteX5-4431" fmla="*/ 571441 w 2081950"/>
                <a:gd name="connsiteY5-4432" fmla="*/ 2074334 h 4292683"/>
                <a:gd name="connsiteX6-4433" fmla="*/ 859310 w 2081950"/>
                <a:gd name="connsiteY6-4434" fmla="*/ 1752601 h 4292683"/>
                <a:gd name="connsiteX7-4435" fmla="*/ 1011711 w 2081950"/>
                <a:gd name="connsiteY7-4436" fmla="*/ 1439335 h 4292683"/>
                <a:gd name="connsiteX8-4437" fmla="*/ 1121775 w 2081950"/>
                <a:gd name="connsiteY8-4438" fmla="*/ 1117604 h 4292683"/>
                <a:gd name="connsiteX9-4439" fmla="*/ 1045574 w 2081950"/>
                <a:gd name="connsiteY9-4440" fmla="*/ 643465 h 4292683"/>
                <a:gd name="connsiteX10-4441" fmla="*/ 749240 w 2081950"/>
                <a:gd name="connsiteY10-4442" fmla="*/ 0 h 4292683"/>
                <a:gd name="connsiteX11-4443" fmla="*/ 1697507 w 2081950"/>
                <a:gd name="connsiteY11-4444" fmla="*/ 804333 h 4292683"/>
                <a:gd name="connsiteX12-4445" fmla="*/ 1968443 w 2081950"/>
                <a:gd name="connsiteY12-4446" fmla="*/ 1439334 h 4292683"/>
                <a:gd name="connsiteX13-4447" fmla="*/ 2078507 w 2081950"/>
                <a:gd name="connsiteY13-4448" fmla="*/ 2201333 h 4292683"/>
                <a:gd name="connsiteX14-4449" fmla="*/ 2019240 w 2081950"/>
                <a:gd name="connsiteY14-4450" fmla="*/ 2844801 h 4292683"/>
                <a:gd name="connsiteX15-4451" fmla="*/ 1689042 w 2081950"/>
                <a:gd name="connsiteY15-4452" fmla="*/ 3683001 h 4292683"/>
                <a:gd name="connsiteX16-4453" fmla="*/ 918573 w 2081950"/>
                <a:gd name="connsiteY16-4454" fmla="*/ 4216400 h 4292683"/>
                <a:gd name="connsiteX17-4455" fmla="*/ 478308 w 2081950"/>
                <a:gd name="connsiteY17-4456" fmla="*/ 4267201 h 4292683"/>
                <a:gd name="connsiteX0-4457" fmla="*/ 478308 w 2081950"/>
                <a:gd name="connsiteY0-4458" fmla="*/ 4267201 h 4292683"/>
                <a:gd name="connsiteX1-4459" fmla="*/ 232774 w 2081950"/>
                <a:gd name="connsiteY1-4460" fmla="*/ 4004734 h 4292683"/>
                <a:gd name="connsiteX2-4461" fmla="*/ 21107 w 2081950"/>
                <a:gd name="connsiteY2-4462" fmla="*/ 3513667 h 4292683"/>
                <a:gd name="connsiteX3-4463" fmla="*/ 29574 w 2081950"/>
                <a:gd name="connsiteY3-4464" fmla="*/ 3149601 h 4292683"/>
                <a:gd name="connsiteX4-4465" fmla="*/ 215843 w 2081950"/>
                <a:gd name="connsiteY4-4466" fmla="*/ 2607734 h 4292683"/>
                <a:gd name="connsiteX5-4467" fmla="*/ 571441 w 2081950"/>
                <a:gd name="connsiteY5-4468" fmla="*/ 2074334 h 4292683"/>
                <a:gd name="connsiteX6-4469" fmla="*/ 859310 w 2081950"/>
                <a:gd name="connsiteY6-4470" fmla="*/ 1752601 h 4292683"/>
                <a:gd name="connsiteX7-4471" fmla="*/ 1011711 w 2081950"/>
                <a:gd name="connsiteY7-4472" fmla="*/ 1439335 h 4292683"/>
                <a:gd name="connsiteX8-4473" fmla="*/ 1121775 w 2081950"/>
                <a:gd name="connsiteY8-4474" fmla="*/ 1024471 h 4292683"/>
                <a:gd name="connsiteX9-4475" fmla="*/ 1045574 w 2081950"/>
                <a:gd name="connsiteY9-4476" fmla="*/ 643465 h 4292683"/>
                <a:gd name="connsiteX10-4477" fmla="*/ 749240 w 2081950"/>
                <a:gd name="connsiteY10-4478" fmla="*/ 0 h 4292683"/>
                <a:gd name="connsiteX11-4479" fmla="*/ 1697507 w 2081950"/>
                <a:gd name="connsiteY11-4480" fmla="*/ 804333 h 4292683"/>
                <a:gd name="connsiteX12-4481" fmla="*/ 1968443 w 2081950"/>
                <a:gd name="connsiteY12-4482" fmla="*/ 1439334 h 4292683"/>
                <a:gd name="connsiteX13-4483" fmla="*/ 2078507 w 2081950"/>
                <a:gd name="connsiteY13-4484" fmla="*/ 2201333 h 4292683"/>
                <a:gd name="connsiteX14-4485" fmla="*/ 2019240 w 2081950"/>
                <a:gd name="connsiteY14-4486" fmla="*/ 2844801 h 4292683"/>
                <a:gd name="connsiteX15-4487" fmla="*/ 1689042 w 2081950"/>
                <a:gd name="connsiteY15-4488" fmla="*/ 3683001 h 4292683"/>
                <a:gd name="connsiteX16-4489" fmla="*/ 918573 w 2081950"/>
                <a:gd name="connsiteY16-4490" fmla="*/ 4216400 h 4292683"/>
                <a:gd name="connsiteX17-4491" fmla="*/ 478308 w 2081950"/>
                <a:gd name="connsiteY17-4492" fmla="*/ 4267201 h 4292683"/>
                <a:gd name="connsiteX0-4493" fmla="*/ 478308 w 2081950"/>
                <a:gd name="connsiteY0-4494" fmla="*/ 4267201 h 4292683"/>
                <a:gd name="connsiteX1-4495" fmla="*/ 232774 w 2081950"/>
                <a:gd name="connsiteY1-4496" fmla="*/ 4004734 h 4292683"/>
                <a:gd name="connsiteX2-4497" fmla="*/ 21107 w 2081950"/>
                <a:gd name="connsiteY2-4498" fmla="*/ 3513667 h 4292683"/>
                <a:gd name="connsiteX3-4499" fmla="*/ 29574 w 2081950"/>
                <a:gd name="connsiteY3-4500" fmla="*/ 3149601 h 4292683"/>
                <a:gd name="connsiteX4-4501" fmla="*/ 215843 w 2081950"/>
                <a:gd name="connsiteY4-4502" fmla="*/ 2607734 h 4292683"/>
                <a:gd name="connsiteX5-4503" fmla="*/ 571441 w 2081950"/>
                <a:gd name="connsiteY5-4504" fmla="*/ 2074334 h 4292683"/>
                <a:gd name="connsiteX6-4505" fmla="*/ 859310 w 2081950"/>
                <a:gd name="connsiteY6-4506" fmla="*/ 1752601 h 4292683"/>
                <a:gd name="connsiteX7-4507" fmla="*/ 1045578 w 2081950"/>
                <a:gd name="connsiteY7-4508" fmla="*/ 1439335 h 4292683"/>
                <a:gd name="connsiteX8-4509" fmla="*/ 1121775 w 2081950"/>
                <a:gd name="connsiteY8-4510" fmla="*/ 1024471 h 4292683"/>
                <a:gd name="connsiteX9-4511" fmla="*/ 1045574 w 2081950"/>
                <a:gd name="connsiteY9-4512" fmla="*/ 643465 h 4292683"/>
                <a:gd name="connsiteX10-4513" fmla="*/ 749240 w 2081950"/>
                <a:gd name="connsiteY10-4514" fmla="*/ 0 h 4292683"/>
                <a:gd name="connsiteX11-4515" fmla="*/ 1697507 w 2081950"/>
                <a:gd name="connsiteY11-4516" fmla="*/ 804333 h 4292683"/>
                <a:gd name="connsiteX12-4517" fmla="*/ 1968443 w 2081950"/>
                <a:gd name="connsiteY12-4518" fmla="*/ 1439334 h 4292683"/>
                <a:gd name="connsiteX13-4519" fmla="*/ 2078507 w 2081950"/>
                <a:gd name="connsiteY13-4520" fmla="*/ 2201333 h 4292683"/>
                <a:gd name="connsiteX14-4521" fmla="*/ 2019240 w 2081950"/>
                <a:gd name="connsiteY14-4522" fmla="*/ 2844801 h 4292683"/>
                <a:gd name="connsiteX15-4523" fmla="*/ 1689042 w 2081950"/>
                <a:gd name="connsiteY15-4524" fmla="*/ 3683001 h 4292683"/>
                <a:gd name="connsiteX16-4525" fmla="*/ 918573 w 2081950"/>
                <a:gd name="connsiteY16-4526" fmla="*/ 4216400 h 4292683"/>
                <a:gd name="connsiteX17-4527" fmla="*/ 478308 w 2081950"/>
                <a:gd name="connsiteY17-4528" fmla="*/ 4267201 h 4292683"/>
                <a:gd name="connsiteX0-4529" fmla="*/ 478308 w 2081950"/>
                <a:gd name="connsiteY0-4530" fmla="*/ 4267201 h 4292683"/>
                <a:gd name="connsiteX1-4531" fmla="*/ 232774 w 2081950"/>
                <a:gd name="connsiteY1-4532" fmla="*/ 4004734 h 4292683"/>
                <a:gd name="connsiteX2-4533" fmla="*/ 21107 w 2081950"/>
                <a:gd name="connsiteY2-4534" fmla="*/ 3513667 h 4292683"/>
                <a:gd name="connsiteX3-4535" fmla="*/ 29574 w 2081950"/>
                <a:gd name="connsiteY3-4536" fmla="*/ 3149601 h 4292683"/>
                <a:gd name="connsiteX4-4537" fmla="*/ 215843 w 2081950"/>
                <a:gd name="connsiteY4-4538" fmla="*/ 2607734 h 4292683"/>
                <a:gd name="connsiteX5-4539" fmla="*/ 571441 w 2081950"/>
                <a:gd name="connsiteY5-4540" fmla="*/ 2074334 h 4292683"/>
                <a:gd name="connsiteX6-4541" fmla="*/ 859310 w 2081950"/>
                <a:gd name="connsiteY6-4542" fmla="*/ 1752601 h 4292683"/>
                <a:gd name="connsiteX7-4543" fmla="*/ 1045578 w 2081950"/>
                <a:gd name="connsiteY7-4544" fmla="*/ 1439335 h 4292683"/>
                <a:gd name="connsiteX8-4545" fmla="*/ 1121775 w 2081950"/>
                <a:gd name="connsiteY8-4546" fmla="*/ 1024471 h 4292683"/>
                <a:gd name="connsiteX9-4547" fmla="*/ 1045574 w 2081950"/>
                <a:gd name="connsiteY9-4548" fmla="*/ 643465 h 4292683"/>
                <a:gd name="connsiteX10-4549" fmla="*/ 749240 w 2081950"/>
                <a:gd name="connsiteY10-4550" fmla="*/ 0 h 4292683"/>
                <a:gd name="connsiteX11-4551" fmla="*/ 1697507 w 2081950"/>
                <a:gd name="connsiteY11-4552" fmla="*/ 804333 h 4292683"/>
                <a:gd name="connsiteX12-4553" fmla="*/ 1968443 w 2081950"/>
                <a:gd name="connsiteY12-4554" fmla="*/ 1439334 h 4292683"/>
                <a:gd name="connsiteX13-4555" fmla="*/ 2078507 w 2081950"/>
                <a:gd name="connsiteY13-4556" fmla="*/ 2201333 h 4292683"/>
                <a:gd name="connsiteX14-4557" fmla="*/ 2019240 w 2081950"/>
                <a:gd name="connsiteY14-4558" fmla="*/ 2844801 h 4292683"/>
                <a:gd name="connsiteX15-4559" fmla="*/ 1689042 w 2081950"/>
                <a:gd name="connsiteY15-4560" fmla="*/ 3683001 h 4292683"/>
                <a:gd name="connsiteX16-4561" fmla="*/ 918573 w 2081950"/>
                <a:gd name="connsiteY16-4562" fmla="*/ 4216400 h 4292683"/>
                <a:gd name="connsiteX17-4563" fmla="*/ 478308 w 2081950"/>
                <a:gd name="connsiteY17-4564" fmla="*/ 4267201 h 4292683"/>
                <a:gd name="connsiteX0-4565" fmla="*/ 478308 w 2081950"/>
                <a:gd name="connsiteY0-4566" fmla="*/ 4267201 h 4292683"/>
                <a:gd name="connsiteX1-4567" fmla="*/ 232774 w 2081950"/>
                <a:gd name="connsiteY1-4568" fmla="*/ 4004734 h 4292683"/>
                <a:gd name="connsiteX2-4569" fmla="*/ 21107 w 2081950"/>
                <a:gd name="connsiteY2-4570" fmla="*/ 3513667 h 4292683"/>
                <a:gd name="connsiteX3-4571" fmla="*/ 29574 w 2081950"/>
                <a:gd name="connsiteY3-4572" fmla="*/ 3149601 h 4292683"/>
                <a:gd name="connsiteX4-4573" fmla="*/ 215843 w 2081950"/>
                <a:gd name="connsiteY4-4574" fmla="*/ 2607734 h 4292683"/>
                <a:gd name="connsiteX5-4575" fmla="*/ 571441 w 2081950"/>
                <a:gd name="connsiteY5-4576" fmla="*/ 2074334 h 4292683"/>
                <a:gd name="connsiteX6-4577" fmla="*/ 859310 w 2081950"/>
                <a:gd name="connsiteY6-4578" fmla="*/ 1752601 h 4292683"/>
                <a:gd name="connsiteX7-4579" fmla="*/ 1079444 w 2081950"/>
                <a:gd name="connsiteY7-4580" fmla="*/ 1422401 h 4292683"/>
                <a:gd name="connsiteX8-4581" fmla="*/ 1121775 w 2081950"/>
                <a:gd name="connsiteY8-4582" fmla="*/ 1024471 h 4292683"/>
                <a:gd name="connsiteX9-4583" fmla="*/ 1045574 w 2081950"/>
                <a:gd name="connsiteY9-4584" fmla="*/ 643465 h 4292683"/>
                <a:gd name="connsiteX10-4585" fmla="*/ 749240 w 2081950"/>
                <a:gd name="connsiteY10-4586" fmla="*/ 0 h 4292683"/>
                <a:gd name="connsiteX11-4587" fmla="*/ 1697507 w 2081950"/>
                <a:gd name="connsiteY11-4588" fmla="*/ 804333 h 4292683"/>
                <a:gd name="connsiteX12-4589" fmla="*/ 1968443 w 2081950"/>
                <a:gd name="connsiteY12-4590" fmla="*/ 1439334 h 4292683"/>
                <a:gd name="connsiteX13-4591" fmla="*/ 2078507 w 2081950"/>
                <a:gd name="connsiteY13-4592" fmla="*/ 2201333 h 4292683"/>
                <a:gd name="connsiteX14-4593" fmla="*/ 2019240 w 2081950"/>
                <a:gd name="connsiteY14-4594" fmla="*/ 2844801 h 4292683"/>
                <a:gd name="connsiteX15-4595" fmla="*/ 1689042 w 2081950"/>
                <a:gd name="connsiteY15-4596" fmla="*/ 3683001 h 4292683"/>
                <a:gd name="connsiteX16-4597" fmla="*/ 918573 w 2081950"/>
                <a:gd name="connsiteY16-4598" fmla="*/ 4216400 h 4292683"/>
                <a:gd name="connsiteX17-4599" fmla="*/ 478308 w 2081950"/>
                <a:gd name="connsiteY17-4600" fmla="*/ 4267201 h 4292683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  <a:cxn ang="0">
                  <a:pos x="connsiteX14-29" y="connsiteY14-30"/>
                </a:cxn>
                <a:cxn ang="0">
                  <a:pos x="connsiteX15-31" y="connsiteY15-32"/>
                </a:cxn>
                <a:cxn ang="0">
                  <a:pos x="connsiteX16-33" y="connsiteY16-34"/>
                </a:cxn>
                <a:cxn ang="0">
                  <a:pos x="connsiteX17-2347" y="connsiteY17-2348"/>
                </a:cxn>
              </a:cxnLst>
              <a:rect l="l" t="t" r="r" b="b"/>
              <a:pathLst>
                <a:path w="2081950" h="4292683">
                  <a:moveTo>
                    <a:pt x="478308" y="4267201"/>
                  </a:moveTo>
                  <a:cubicBezTo>
                    <a:pt x="364008" y="4231923"/>
                    <a:pt x="308974" y="4130323"/>
                    <a:pt x="232774" y="4004734"/>
                  </a:cubicBezTo>
                  <a:cubicBezTo>
                    <a:pt x="156574" y="3879145"/>
                    <a:pt x="54974" y="3656189"/>
                    <a:pt x="21107" y="3513667"/>
                  </a:cubicBezTo>
                  <a:cubicBezTo>
                    <a:pt x="-12760" y="3371145"/>
                    <a:pt x="-2882" y="3300590"/>
                    <a:pt x="29574" y="3149601"/>
                  </a:cubicBezTo>
                  <a:cubicBezTo>
                    <a:pt x="62030" y="2998612"/>
                    <a:pt x="125532" y="2786945"/>
                    <a:pt x="215843" y="2607734"/>
                  </a:cubicBezTo>
                  <a:cubicBezTo>
                    <a:pt x="306154" y="2428523"/>
                    <a:pt x="464196" y="2216856"/>
                    <a:pt x="571441" y="2074334"/>
                  </a:cubicBezTo>
                  <a:cubicBezTo>
                    <a:pt x="678686" y="1931812"/>
                    <a:pt x="774643" y="1861257"/>
                    <a:pt x="859310" y="1752601"/>
                  </a:cubicBezTo>
                  <a:cubicBezTo>
                    <a:pt x="943977" y="1643945"/>
                    <a:pt x="1052633" y="1528234"/>
                    <a:pt x="1079444" y="1422401"/>
                  </a:cubicBezTo>
                  <a:cubicBezTo>
                    <a:pt x="1106255" y="1316568"/>
                    <a:pt x="1127420" y="1154294"/>
                    <a:pt x="1121775" y="1024471"/>
                  </a:cubicBezTo>
                  <a:cubicBezTo>
                    <a:pt x="1116130" y="894648"/>
                    <a:pt x="1107663" y="814210"/>
                    <a:pt x="1045574" y="643465"/>
                  </a:cubicBezTo>
                  <a:cubicBezTo>
                    <a:pt x="983485" y="472720"/>
                    <a:pt x="932727" y="332727"/>
                    <a:pt x="749240" y="0"/>
                  </a:cubicBezTo>
                  <a:cubicBezTo>
                    <a:pt x="1186684" y="200378"/>
                    <a:pt x="1494307" y="564444"/>
                    <a:pt x="1697507" y="804333"/>
                  </a:cubicBezTo>
                  <a:cubicBezTo>
                    <a:pt x="1900707" y="1044222"/>
                    <a:pt x="1904943" y="1206501"/>
                    <a:pt x="1968443" y="1439334"/>
                  </a:cubicBezTo>
                  <a:cubicBezTo>
                    <a:pt x="2031943" y="1672167"/>
                    <a:pt x="2070041" y="1967089"/>
                    <a:pt x="2078507" y="2201333"/>
                  </a:cubicBezTo>
                  <a:cubicBezTo>
                    <a:pt x="2086973" y="2435578"/>
                    <a:pt x="2084151" y="2597856"/>
                    <a:pt x="2019240" y="2844801"/>
                  </a:cubicBezTo>
                  <a:cubicBezTo>
                    <a:pt x="1954329" y="3091746"/>
                    <a:pt x="1872486" y="3454401"/>
                    <a:pt x="1689042" y="3683001"/>
                  </a:cubicBezTo>
                  <a:cubicBezTo>
                    <a:pt x="1505598" y="3911601"/>
                    <a:pt x="1120362" y="4119033"/>
                    <a:pt x="918573" y="4216400"/>
                  </a:cubicBezTo>
                  <a:cubicBezTo>
                    <a:pt x="716784" y="4313767"/>
                    <a:pt x="592608" y="4302479"/>
                    <a:pt x="478308" y="4267201"/>
                  </a:cubicBezTo>
                  <a:close/>
                </a:path>
              </a:pathLst>
            </a:custGeom>
            <a:solidFill>
              <a:srgbClr val="FF0000"/>
            </a:solidFill>
            <a:ln w="762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フリーフォーム: 図形 5"/>
            <p:cNvSpPr/>
            <p:nvPr/>
          </p:nvSpPr>
          <p:spPr>
            <a:xfrm>
              <a:off x="3599288" y="2636161"/>
              <a:ext cx="1319712" cy="2824404"/>
            </a:xfrm>
            <a:custGeom>
              <a:avLst/>
              <a:gdLst>
                <a:gd name="connsiteX0" fmla="*/ 28260 w 1955570"/>
                <a:gd name="connsiteY0" fmla="*/ 3795609 h 3823457"/>
                <a:gd name="connsiteX1" fmla="*/ 341526 w 1955570"/>
                <a:gd name="connsiteY1" fmla="*/ 3507742 h 3823457"/>
                <a:gd name="connsiteX2" fmla="*/ 553193 w 1955570"/>
                <a:gd name="connsiteY2" fmla="*/ 3084409 h 3823457"/>
                <a:gd name="connsiteX3" fmla="*/ 443126 w 1955570"/>
                <a:gd name="connsiteY3" fmla="*/ 2559475 h 3823457"/>
                <a:gd name="connsiteX4" fmla="*/ 273793 w 1955570"/>
                <a:gd name="connsiteY4" fmla="*/ 2305475 h 3823457"/>
                <a:gd name="connsiteX5" fmla="*/ 104460 w 1955570"/>
                <a:gd name="connsiteY5" fmla="*/ 2085342 h 3823457"/>
                <a:gd name="connsiteX6" fmla="*/ 2860 w 1955570"/>
                <a:gd name="connsiteY6" fmla="*/ 1797475 h 3823457"/>
                <a:gd name="connsiteX7" fmla="*/ 53660 w 1955570"/>
                <a:gd name="connsiteY7" fmla="*/ 1399542 h 3823457"/>
                <a:gd name="connsiteX8" fmla="*/ 307660 w 1955570"/>
                <a:gd name="connsiteY8" fmla="*/ 950809 h 3823457"/>
                <a:gd name="connsiteX9" fmla="*/ 688660 w 1955570"/>
                <a:gd name="connsiteY9" fmla="*/ 552875 h 3823457"/>
                <a:gd name="connsiteX10" fmla="*/ 1543793 w 1955570"/>
                <a:gd name="connsiteY10" fmla="*/ 2542 h 3823457"/>
                <a:gd name="connsiteX11" fmla="*/ 1738526 w 1955570"/>
                <a:gd name="connsiteY11" fmla="*/ 789942 h 3823457"/>
                <a:gd name="connsiteX12" fmla="*/ 1899393 w 1955570"/>
                <a:gd name="connsiteY12" fmla="*/ 1628142 h 3823457"/>
                <a:gd name="connsiteX13" fmla="*/ 1916326 w 1955570"/>
                <a:gd name="connsiteY13" fmla="*/ 2830409 h 3823457"/>
                <a:gd name="connsiteX14" fmla="*/ 1399860 w 1955570"/>
                <a:gd name="connsiteY14" fmla="*/ 3490809 h 3823457"/>
                <a:gd name="connsiteX15" fmla="*/ 697126 w 1955570"/>
                <a:gd name="connsiteY15" fmla="*/ 3778675 h 3823457"/>
                <a:gd name="connsiteX16" fmla="*/ 28260 w 1955570"/>
                <a:gd name="connsiteY16" fmla="*/ 3795609 h 3823457"/>
                <a:gd name="connsiteX0-1" fmla="*/ 28260 w 1955570"/>
                <a:gd name="connsiteY0-2" fmla="*/ 3798904 h 3826752"/>
                <a:gd name="connsiteX1-3" fmla="*/ 341526 w 1955570"/>
                <a:gd name="connsiteY1-4" fmla="*/ 3511037 h 3826752"/>
                <a:gd name="connsiteX2-5" fmla="*/ 553193 w 1955570"/>
                <a:gd name="connsiteY2-6" fmla="*/ 3087704 h 3826752"/>
                <a:gd name="connsiteX3-7" fmla="*/ 443126 w 1955570"/>
                <a:gd name="connsiteY3-8" fmla="*/ 2562770 h 3826752"/>
                <a:gd name="connsiteX4-9" fmla="*/ 273793 w 1955570"/>
                <a:gd name="connsiteY4-10" fmla="*/ 2308770 h 3826752"/>
                <a:gd name="connsiteX5-11" fmla="*/ 104460 w 1955570"/>
                <a:gd name="connsiteY5-12" fmla="*/ 2088637 h 3826752"/>
                <a:gd name="connsiteX6-13" fmla="*/ 2860 w 1955570"/>
                <a:gd name="connsiteY6-14" fmla="*/ 1800770 h 3826752"/>
                <a:gd name="connsiteX7-15" fmla="*/ 53660 w 1955570"/>
                <a:gd name="connsiteY7-16" fmla="*/ 1402837 h 3826752"/>
                <a:gd name="connsiteX8-17" fmla="*/ 307660 w 1955570"/>
                <a:gd name="connsiteY8-18" fmla="*/ 954104 h 3826752"/>
                <a:gd name="connsiteX9-19" fmla="*/ 688660 w 1955570"/>
                <a:gd name="connsiteY9-20" fmla="*/ 556170 h 3826752"/>
                <a:gd name="connsiteX10-21" fmla="*/ 1543793 w 1955570"/>
                <a:gd name="connsiteY10-22" fmla="*/ 5837 h 3826752"/>
                <a:gd name="connsiteX11-23" fmla="*/ 1738526 w 1955570"/>
                <a:gd name="connsiteY11-24" fmla="*/ 793237 h 3826752"/>
                <a:gd name="connsiteX12-25" fmla="*/ 1899393 w 1955570"/>
                <a:gd name="connsiteY12-26" fmla="*/ 1631437 h 3826752"/>
                <a:gd name="connsiteX13-27" fmla="*/ 1916326 w 1955570"/>
                <a:gd name="connsiteY13-28" fmla="*/ 2833704 h 3826752"/>
                <a:gd name="connsiteX14-29" fmla="*/ 1399860 w 1955570"/>
                <a:gd name="connsiteY14-30" fmla="*/ 3494104 h 3826752"/>
                <a:gd name="connsiteX15-31" fmla="*/ 697126 w 1955570"/>
                <a:gd name="connsiteY15-32" fmla="*/ 3781970 h 3826752"/>
                <a:gd name="connsiteX16-33" fmla="*/ 28260 w 1955570"/>
                <a:gd name="connsiteY16-34" fmla="*/ 3798904 h 3826752"/>
                <a:gd name="connsiteX0-35" fmla="*/ 28260 w 1955570"/>
                <a:gd name="connsiteY0-36" fmla="*/ 3793426 h 3821274"/>
                <a:gd name="connsiteX1-37" fmla="*/ 341526 w 1955570"/>
                <a:gd name="connsiteY1-38" fmla="*/ 3505559 h 3821274"/>
                <a:gd name="connsiteX2-39" fmla="*/ 553193 w 1955570"/>
                <a:gd name="connsiteY2-40" fmla="*/ 3082226 h 3821274"/>
                <a:gd name="connsiteX3-41" fmla="*/ 443126 w 1955570"/>
                <a:gd name="connsiteY3-42" fmla="*/ 2557292 h 3821274"/>
                <a:gd name="connsiteX4-43" fmla="*/ 273793 w 1955570"/>
                <a:gd name="connsiteY4-44" fmla="*/ 2303292 h 3821274"/>
                <a:gd name="connsiteX5-45" fmla="*/ 104460 w 1955570"/>
                <a:gd name="connsiteY5-46" fmla="*/ 2083159 h 3821274"/>
                <a:gd name="connsiteX6-47" fmla="*/ 2860 w 1955570"/>
                <a:gd name="connsiteY6-48" fmla="*/ 1795292 h 3821274"/>
                <a:gd name="connsiteX7-49" fmla="*/ 53660 w 1955570"/>
                <a:gd name="connsiteY7-50" fmla="*/ 1397359 h 3821274"/>
                <a:gd name="connsiteX8-51" fmla="*/ 307660 w 1955570"/>
                <a:gd name="connsiteY8-52" fmla="*/ 948626 h 3821274"/>
                <a:gd name="connsiteX9-53" fmla="*/ 688660 w 1955570"/>
                <a:gd name="connsiteY9-54" fmla="*/ 550692 h 3821274"/>
                <a:gd name="connsiteX10-55" fmla="*/ 1543793 w 1955570"/>
                <a:gd name="connsiteY10-56" fmla="*/ 359 h 3821274"/>
                <a:gd name="connsiteX11-57" fmla="*/ 1738526 w 1955570"/>
                <a:gd name="connsiteY11-58" fmla="*/ 787759 h 3821274"/>
                <a:gd name="connsiteX12-59" fmla="*/ 1899393 w 1955570"/>
                <a:gd name="connsiteY12-60" fmla="*/ 1625959 h 3821274"/>
                <a:gd name="connsiteX13-61" fmla="*/ 1916326 w 1955570"/>
                <a:gd name="connsiteY13-62" fmla="*/ 2828226 h 3821274"/>
                <a:gd name="connsiteX14-63" fmla="*/ 1399860 w 1955570"/>
                <a:gd name="connsiteY14-64" fmla="*/ 3488626 h 3821274"/>
                <a:gd name="connsiteX15-65" fmla="*/ 697126 w 1955570"/>
                <a:gd name="connsiteY15-66" fmla="*/ 3776492 h 3821274"/>
                <a:gd name="connsiteX16-67" fmla="*/ 28260 w 1955570"/>
                <a:gd name="connsiteY16-68" fmla="*/ 3793426 h 3821274"/>
                <a:gd name="connsiteX0-69" fmla="*/ 28260 w 1955570"/>
                <a:gd name="connsiteY0-70" fmla="*/ 3793426 h 3821274"/>
                <a:gd name="connsiteX1-71" fmla="*/ 341526 w 1955570"/>
                <a:gd name="connsiteY1-72" fmla="*/ 3505559 h 3821274"/>
                <a:gd name="connsiteX2-73" fmla="*/ 553193 w 1955570"/>
                <a:gd name="connsiteY2-74" fmla="*/ 3082226 h 3821274"/>
                <a:gd name="connsiteX3-75" fmla="*/ 443126 w 1955570"/>
                <a:gd name="connsiteY3-76" fmla="*/ 2557292 h 3821274"/>
                <a:gd name="connsiteX4-77" fmla="*/ 273793 w 1955570"/>
                <a:gd name="connsiteY4-78" fmla="*/ 2303292 h 3821274"/>
                <a:gd name="connsiteX5-79" fmla="*/ 104460 w 1955570"/>
                <a:gd name="connsiteY5-80" fmla="*/ 2083159 h 3821274"/>
                <a:gd name="connsiteX6-81" fmla="*/ 2860 w 1955570"/>
                <a:gd name="connsiteY6-82" fmla="*/ 1795292 h 3821274"/>
                <a:gd name="connsiteX7-83" fmla="*/ 53660 w 1955570"/>
                <a:gd name="connsiteY7-84" fmla="*/ 1397359 h 3821274"/>
                <a:gd name="connsiteX8-85" fmla="*/ 307660 w 1955570"/>
                <a:gd name="connsiteY8-86" fmla="*/ 948626 h 3821274"/>
                <a:gd name="connsiteX9-87" fmla="*/ 688660 w 1955570"/>
                <a:gd name="connsiteY9-88" fmla="*/ 550692 h 3821274"/>
                <a:gd name="connsiteX10-89" fmla="*/ 1543793 w 1955570"/>
                <a:gd name="connsiteY10-90" fmla="*/ 359 h 3821274"/>
                <a:gd name="connsiteX11-91" fmla="*/ 1738526 w 1955570"/>
                <a:gd name="connsiteY11-92" fmla="*/ 787759 h 3821274"/>
                <a:gd name="connsiteX12-93" fmla="*/ 1899393 w 1955570"/>
                <a:gd name="connsiteY12-94" fmla="*/ 1625959 h 3821274"/>
                <a:gd name="connsiteX13-95" fmla="*/ 1916326 w 1955570"/>
                <a:gd name="connsiteY13-96" fmla="*/ 2828226 h 3821274"/>
                <a:gd name="connsiteX14-97" fmla="*/ 1399860 w 1955570"/>
                <a:gd name="connsiteY14-98" fmla="*/ 3488626 h 3821274"/>
                <a:gd name="connsiteX15-99" fmla="*/ 697126 w 1955570"/>
                <a:gd name="connsiteY15-100" fmla="*/ 3776492 h 3821274"/>
                <a:gd name="connsiteX16-101" fmla="*/ 28260 w 1955570"/>
                <a:gd name="connsiteY16-102" fmla="*/ 3793426 h 3821274"/>
                <a:gd name="connsiteX0-103" fmla="*/ 28260 w 1955570"/>
                <a:gd name="connsiteY0-104" fmla="*/ 3844900 h 3872748"/>
                <a:gd name="connsiteX1-105" fmla="*/ 341526 w 1955570"/>
                <a:gd name="connsiteY1-106" fmla="*/ 3557033 h 3872748"/>
                <a:gd name="connsiteX2-107" fmla="*/ 553193 w 1955570"/>
                <a:gd name="connsiteY2-108" fmla="*/ 3133700 h 3872748"/>
                <a:gd name="connsiteX3-109" fmla="*/ 443126 w 1955570"/>
                <a:gd name="connsiteY3-110" fmla="*/ 2608766 h 3872748"/>
                <a:gd name="connsiteX4-111" fmla="*/ 273793 w 1955570"/>
                <a:gd name="connsiteY4-112" fmla="*/ 2354766 h 3872748"/>
                <a:gd name="connsiteX5-113" fmla="*/ 104460 w 1955570"/>
                <a:gd name="connsiteY5-114" fmla="*/ 2134633 h 3872748"/>
                <a:gd name="connsiteX6-115" fmla="*/ 2860 w 1955570"/>
                <a:gd name="connsiteY6-116" fmla="*/ 1846766 h 3872748"/>
                <a:gd name="connsiteX7-117" fmla="*/ 53660 w 1955570"/>
                <a:gd name="connsiteY7-118" fmla="*/ 1448833 h 3872748"/>
                <a:gd name="connsiteX8-119" fmla="*/ 307660 w 1955570"/>
                <a:gd name="connsiteY8-120" fmla="*/ 1000100 h 3872748"/>
                <a:gd name="connsiteX9-121" fmla="*/ 688660 w 1955570"/>
                <a:gd name="connsiteY9-122" fmla="*/ 602166 h 3872748"/>
                <a:gd name="connsiteX10-123" fmla="*/ 1543793 w 1955570"/>
                <a:gd name="connsiteY10-124" fmla="*/ 51833 h 3872748"/>
                <a:gd name="connsiteX11-125" fmla="*/ 1738526 w 1955570"/>
                <a:gd name="connsiteY11-126" fmla="*/ 839233 h 3872748"/>
                <a:gd name="connsiteX12-127" fmla="*/ 1899393 w 1955570"/>
                <a:gd name="connsiteY12-128" fmla="*/ 1677433 h 3872748"/>
                <a:gd name="connsiteX13-129" fmla="*/ 1916326 w 1955570"/>
                <a:gd name="connsiteY13-130" fmla="*/ 2879700 h 3872748"/>
                <a:gd name="connsiteX14-131" fmla="*/ 1399860 w 1955570"/>
                <a:gd name="connsiteY14-132" fmla="*/ 3540100 h 3872748"/>
                <a:gd name="connsiteX15-133" fmla="*/ 697126 w 1955570"/>
                <a:gd name="connsiteY15-134" fmla="*/ 3827966 h 3872748"/>
                <a:gd name="connsiteX16-135" fmla="*/ 28260 w 1955570"/>
                <a:gd name="connsiteY16-136" fmla="*/ 3844900 h 3872748"/>
                <a:gd name="connsiteX0-137" fmla="*/ 28260 w 1955570"/>
                <a:gd name="connsiteY0-138" fmla="*/ 3793954 h 3821802"/>
                <a:gd name="connsiteX1-139" fmla="*/ 341526 w 1955570"/>
                <a:gd name="connsiteY1-140" fmla="*/ 3506087 h 3821802"/>
                <a:gd name="connsiteX2-141" fmla="*/ 553193 w 1955570"/>
                <a:gd name="connsiteY2-142" fmla="*/ 3082754 h 3821802"/>
                <a:gd name="connsiteX3-143" fmla="*/ 443126 w 1955570"/>
                <a:gd name="connsiteY3-144" fmla="*/ 2557820 h 3821802"/>
                <a:gd name="connsiteX4-145" fmla="*/ 273793 w 1955570"/>
                <a:gd name="connsiteY4-146" fmla="*/ 2303820 h 3821802"/>
                <a:gd name="connsiteX5-147" fmla="*/ 104460 w 1955570"/>
                <a:gd name="connsiteY5-148" fmla="*/ 2083687 h 3821802"/>
                <a:gd name="connsiteX6-149" fmla="*/ 2860 w 1955570"/>
                <a:gd name="connsiteY6-150" fmla="*/ 1795820 h 3821802"/>
                <a:gd name="connsiteX7-151" fmla="*/ 53660 w 1955570"/>
                <a:gd name="connsiteY7-152" fmla="*/ 1397887 h 3821802"/>
                <a:gd name="connsiteX8-153" fmla="*/ 307660 w 1955570"/>
                <a:gd name="connsiteY8-154" fmla="*/ 949154 h 3821802"/>
                <a:gd name="connsiteX9-155" fmla="*/ 688660 w 1955570"/>
                <a:gd name="connsiteY9-156" fmla="*/ 551220 h 3821802"/>
                <a:gd name="connsiteX10-157" fmla="*/ 1543793 w 1955570"/>
                <a:gd name="connsiteY10-158" fmla="*/ 887 h 3821802"/>
                <a:gd name="connsiteX11-159" fmla="*/ 1738526 w 1955570"/>
                <a:gd name="connsiteY11-160" fmla="*/ 788287 h 3821802"/>
                <a:gd name="connsiteX12-161" fmla="*/ 1899393 w 1955570"/>
                <a:gd name="connsiteY12-162" fmla="*/ 1626487 h 3821802"/>
                <a:gd name="connsiteX13-163" fmla="*/ 1916326 w 1955570"/>
                <a:gd name="connsiteY13-164" fmla="*/ 2828754 h 3821802"/>
                <a:gd name="connsiteX14-165" fmla="*/ 1399860 w 1955570"/>
                <a:gd name="connsiteY14-166" fmla="*/ 3489154 h 3821802"/>
                <a:gd name="connsiteX15-167" fmla="*/ 697126 w 1955570"/>
                <a:gd name="connsiteY15-168" fmla="*/ 3777020 h 3821802"/>
                <a:gd name="connsiteX16-169" fmla="*/ 28260 w 1955570"/>
                <a:gd name="connsiteY16-170" fmla="*/ 3793954 h 3821802"/>
                <a:gd name="connsiteX0-171" fmla="*/ 28260 w 1955570"/>
                <a:gd name="connsiteY0-172" fmla="*/ 3793954 h 3821802"/>
                <a:gd name="connsiteX1-173" fmla="*/ 341526 w 1955570"/>
                <a:gd name="connsiteY1-174" fmla="*/ 3506087 h 3821802"/>
                <a:gd name="connsiteX2-175" fmla="*/ 553193 w 1955570"/>
                <a:gd name="connsiteY2-176" fmla="*/ 3082754 h 3821802"/>
                <a:gd name="connsiteX3-177" fmla="*/ 443126 w 1955570"/>
                <a:gd name="connsiteY3-178" fmla="*/ 2557820 h 3821802"/>
                <a:gd name="connsiteX4-179" fmla="*/ 273793 w 1955570"/>
                <a:gd name="connsiteY4-180" fmla="*/ 2303820 h 3821802"/>
                <a:gd name="connsiteX5-181" fmla="*/ 104460 w 1955570"/>
                <a:gd name="connsiteY5-182" fmla="*/ 2083687 h 3821802"/>
                <a:gd name="connsiteX6-183" fmla="*/ 2860 w 1955570"/>
                <a:gd name="connsiteY6-184" fmla="*/ 1795820 h 3821802"/>
                <a:gd name="connsiteX7-185" fmla="*/ 53660 w 1955570"/>
                <a:gd name="connsiteY7-186" fmla="*/ 1397887 h 3821802"/>
                <a:gd name="connsiteX8-187" fmla="*/ 307660 w 1955570"/>
                <a:gd name="connsiteY8-188" fmla="*/ 949154 h 3821802"/>
                <a:gd name="connsiteX9-189" fmla="*/ 688660 w 1955570"/>
                <a:gd name="connsiteY9-190" fmla="*/ 551220 h 3821802"/>
                <a:gd name="connsiteX10-191" fmla="*/ 1543793 w 1955570"/>
                <a:gd name="connsiteY10-192" fmla="*/ 887 h 3821802"/>
                <a:gd name="connsiteX11-193" fmla="*/ 1738526 w 1955570"/>
                <a:gd name="connsiteY11-194" fmla="*/ 788287 h 3821802"/>
                <a:gd name="connsiteX12-195" fmla="*/ 1899393 w 1955570"/>
                <a:gd name="connsiteY12-196" fmla="*/ 1626487 h 3821802"/>
                <a:gd name="connsiteX13-197" fmla="*/ 1916326 w 1955570"/>
                <a:gd name="connsiteY13-198" fmla="*/ 2828754 h 3821802"/>
                <a:gd name="connsiteX14-199" fmla="*/ 1399860 w 1955570"/>
                <a:gd name="connsiteY14-200" fmla="*/ 3489154 h 3821802"/>
                <a:gd name="connsiteX15-201" fmla="*/ 697126 w 1955570"/>
                <a:gd name="connsiteY15-202" fmla="*/ 3777020 h 3821802"/>
                <a:gd name="connsiteX16-203" fmla="*/ 28260 w 1955570"/>
                <a:gd name="connsiteY16-204" fmla="*/ 3793954 h 3821802"/>
                <a:gd name="connsiteX0-205" fmla="*/ 28260 w 1955570"/>
                <a:gd name="connsiteY0-206" fmla="*/ 3808249 h 3836097"/>
                <a:gd name="connsiteX1-207" fmla="*/ 341526 w 1955570"/>
                <a:gd name="connsiteY1-208" fmla="*/ 3520382 h 3836097"/>
                <a:gd name="connsiteX2-209" fmla="*/ 553193 w 1955570"/>
                <a:gd name="connsiteY2-210" fmla="*/ 3097049 h 3836097"/>
                <a:gd name="connsiteX3-211" fmla="*/ 443126 w 1955570"/>
                <a:gd name="connsiteY3-212" fmla="*/ 2572115 h 3836097"/>
                <a:gd name="connsiteX4-213" fmla="*/ 273793 w 1955570"/>
                <a:gd name="connsiteY4-214" fmla="*/ 2318115 h 3836097"/>
                <a:gd name="connsiteX5-215" fmla="*/ 104460 w 1955570"/>
                <a:gd name="connsiteY5-216" fmla="*/ 2097982 h 3836097"/>
                <a:gd name="connsiteX6-217" fmla="*/ 2860 w 1955570"/>
                <a:gd name="connsiteY6-218" fmla="*/ 1810115 h 3836097"/>
                <a:gd name="connsiteX7-219" fmla="*/ 53660 w 1955570"/>
                <a:gd name="connsiteY7-220" fmla="*/ 1412182 h 3836097"/>
                <a:gd name="connsiteX8-221" fmla="*/ 307660 w 1955570"/>
                <a:gd name="connsiteY8-222" fmla="*/ 963449 h 3836097"/>
                <a:gd name="connsiteX9-223" fmla="*/ 688660 w 1955570"/>
                <a:gd name="connsiteY9-224" fmla="*/ 565515 h 3836097"/>
                <a:gd name="connsiteX10-225" fmla="*/ 1543793 w 1955570"/>
                <a:gd name="connsiteY10-226" fmla="*/ 15182 h 3836097"/>
                <a:gd name="connsiteX11-227" fmla="*/ 1738526 w 1955570"/>
                <a:gd name="connsiteY11-228" fmla="*/ 802582 h 3836097"/>
                <a:gd name="connsiteX12-229" fmla="*/ 1899393 w 1955570"/>
                <a:gd name="connsiteY12-230" fmla="*/ 1640782 h 3836097"/>
                <a:gd name="connsiteX13-231" fmla="*/ 1916326 w 1955570"/>
                <a:gd name="connsiteY13-232" fmla="*/ 2843049 h 3836097"/>
                <a:gd name="connsiteX14-233" fmla="*/ 1399860 w 1955570"/>
                <a:gd name="connsiteY14-234" fmla="*/ 3503449 h 3836097"/>
                <a:gd name="connsiteX15-235" fmla="*/ 697126 w 1955570"/>
                <a:gd name="connsiteY15-236" fmla="*/ 3791315 h 3836097"/>
                <a:gd name="connsiteX16-237" fmla="*/ 28260 w 1955570"/>
                <a:gd name="connsiteY16-238" fmla="*/ 3808249 h 3836097"/>
                <a:gd name="connsiteX0-239" fmla="*/ 28260 w 1955570"/>
                <a:gd name="connsiteY0-240" fmla="*/ 3808249 h 3836097"/>
                <a:gd name="connsiteX1-241" fmla="*/ 341526 w 1955570"/>
                <a:gd name="connsiteY1-242" fmla="*/ 3520382 h 3836097"/>
                <a:gd name="connsiteX2-243" fmla="*/ 553193 w 1955570"/>
                <a:gd name="connsiteY2-244" fmla="*/ 3097049 h 3836097"/>
                <a:gd name="connsiteX3-245" fmla="*/ 443126 w 1955570"/>
                <a:gd name="connsiteY3-246" fmla="*/ 2572115 h 3836097"/>
                <a:gd name="connsiteX4-247" fmla="*/ 273793 w 1955570"/>
                <a:gd name="connsiteY4-248" fmla="*/ 2318115 h 3836097"/>
                <a:gd name="connsiteX5-249" fmla="*/ 104460 w 1955570"/>
                <a:gd name="connsiteY5-250" fmla="*/ 2097982 h 3836097"/>
                <a:gd name="connsiteX6-251" fmla="*/ 2860 w 1955570"/>
                <a:gd name="connsiteY6-252" fmla="*/ 1810115 h 3836097"/>
                <a:gd name="connsiteX7-253" fmla="*/ 53660 w 1955570"/>
                <a:gd name="connsiteY7-254" fmla="*/ 1412182 h 3836097"/>
                <a:gd name="connsiteX8-255" fmla="*/ 307660 w 1955570"/>
                <a:gd name="connsiteY8-256" fmla="*/ 963449 h 3836097"/>
                <a:gd name="connsiteX9-257" fmla="*/ 688660 w 1955570"/>
                <a:gd name="connsiteY9-258" fmla="*/ 565515 h 3836097"/>
                <a:gd name="connsiteX10-259" fmla="*/ 1543793 w 1955570"/>
                <a:gd name="connsiteY10-260" fmla="*/ 15182 h 3836097"/>
                <a:gd name="connsiteX11-261" fmla="*/ 1738526 w 1955570"/>
                <a:gd name="connsiteY11-262" fmla="*/ 802582 h 3836097"/>
                <a:gd name="connsiteX12-263" fmla="*/ 1899393 w 1955570"/>
                <a:gd name="connsiteY12-264" fmla="*/ 1640782 h 3836097"/>
                <a:gd name="connsiteX13-265" fmla="*/ 1916326 w 1955570"/>
                <a:gd name="connsiteY13-266" fmla="*/ 2843049 h 3836097"/>
                <a:gd name="connsiteX14-267" fmla="*/ 1399860 w 1955570"/>
                <a:gd name="connsiteY14-268" fmla="*/ 3503449 h 3836097"/>
                <a:gd name="connsiteX15-269" fmla="*/ 697126 w 1955570"/>
                <a:gd name="connsiteY15-270" fmla="*/ 3791315 h 3836097"/>
                <a:gd name="connsiteX16-271" fmla="*/ 28260 w 1955570"/>
                <a:gd name="connsiteY16-272" fmla="*/ 3808249 h 3836097"/>
                <a:gd name="connsiteX0-273" fmla="*/ 28260 w 1955570"/>
                <a:gd name="connsiteY0-274" fmla="*/ 3802545 h 3830393"/>
                <a:gd name="connsiteX1-275" fmla="*/ 341526 w 1955570"/>
                <a:gd name="connsiteY1-276" fmla="*/ 3514678 h 3830393"/>
                <a:gd name="connsiteX2-277" fmla="*/ 553193 w 1955570"/>
                <a:gd name="connsiteY2-278" fmla="*/ 3091345 h 3830393"/>
                <a:gd name="connsiteX3-279" fmla="*/ 443126 w 1955570"/>
                <a:gd name="connsiteY3-280" fmla="*/ 2566411 h 3830393"/>
                <a:gd name="connsiteX4-281" fmla="*/ 273793 w 1955570"/>
                <a:gd name="connsiteY4-282" fmla="*/ 2312411 h 3830393"/>
                <a:gd name="connsiteX5-283" fmla="*/ 104460 w 1955570"/>
                <a:gd name="connsiteY5-284" fmla="*/ 2092278 h 3830393"/>
                <a:gd name="connsiteX6-285" fmla="*/ 2860 w 1955570"/>
                <a:gd name="connsiteY6-286" fmla="*/ 1804411 h 3830393"/>
                <a:gd name="connsiteX7-287" fmla="*/ 53660 w 1955570"/>
                <a:gd name="connsiteY7-288" fmla="*/ 1406478 h 3830393"/>
                <a:gd name="connsiteX8-289" fmla="*/ 307660 w 1955570"/>
                <a:gd name="connsiteY8-290" fmla="*/ 957745 h 3830393"/>
                <a:gd name="connsiteX9-291" fmla="*/ 688660 w 1955570"/>
                <a:gd name="connsiteY9-292" fmla="*/ 559811 h 3830393"/>
                <a:gd name="connsiteX10-293" fmla="*/ 1543793 w 1955570"/>
                <a:gd name="connsiteY10-294" fmla="*/ 9478 h 3830393"/>
                <a:gd name="connsiteX11-295" fmla="*/ 1738526 w 1955570"/>
                <a:gd name="connsiteY11-296" fmla="*/ 796878 h 3830393"/>
                <a:gd name="connsiteX12-297" fmla="*/ 1899393 w 1955570"/>
                <a:gd name="connsiteY12-298" fmla="*/ 1635078 h 3830393"/>
                <a:gd name="connsiteX13-299" fmla="*/ 1916326 w 1955570"/>
                <a:gd name="connsiteY13-300" fmla="*/ 2837345 h 3830393"/>
                <a:gd name="connsiteX14-301" fmla="*/ 1399860 w 1955570"/>
                <a:gd name="connsiteY14-302" fmla="*/ 3497745 h 3830393"/>
                <a:gd name="connsiteX15-303" fmla="*/ 697126 w 1955570"/>
                <a:gd name="connsiteY15-304" fmla="*/ 3785611 h 3830393"/>
                <a:gd name="connsiteX16-305" fmla="*/ 28260 w 1955570"/>
                <a:gd name="connsiteY16-306" fmla="*/ 3802545 h 3830393"/>
                <a:gd name="connsiteX0-307" fmla="*/ 28260 w 1955570"/>
                <a:gd name="connsiteY0-308" fmla="*/ 3802545 h 3830393"/>
                <a:gd name="connsiteX1-309" fmla="*/ 341526 w 1955570"/>
                <a:gd name="connsiteY1-310" fmla="*/ 3514678 h 3830393"/>
                <a:gd name="connsiteX2-311" fmla="*/ 553193 w 1955570"/>
                <a:gd name="connsiteY2-312" fmla="*/ 3091345 h 3830393"/>
                <a:gd name="connsiteX3-313" fmla="*/ 443126 w 1955570"/>
                <a:gd name="connsiteY3-314" fmla="*/ 2566411 h 3830393"/>
                <a:gd name="connsiteX4-315" fmla="*/ 273793 w 1955570"/>
                <a:gd name="connsiteY4-316" fmla="*/ 2312411 h 3830393"/>
                <a:gd name="connsiteX5-317" fmla="*/ 104460 w 1955570"/>
                <a:gd name="connsiteY5-318" fmla="*/ 2092278 h 3830393"/>
                <a:gd name="connsiteX6-319" fmla="*/ 2860 w 1955570"/>
                <a:gd name="connsiteY6-320" fmla="*/ 1804411 h 3830393"/>
                <a:gd name="connsiteX7-321" fmla="*/ 53660 w 1955570"/>
                <a:gd name="connsiteY7-322" fmla="*/ 1406478 h 3830393"/>
                <a:gd name="connsiteX8-323" fmla="*/ 307660 w 1955570"/>
                <a:gd name="connsiteY8-324" fmla="*/ 957745 h 3830393"/>
                <a:gd name="connsiteX9-325" fmla="*/ 688660 w 1955570"/>
                <a:gd name="connsiteY9-326" fmla="*/ 559811 h 3830393"/>
                <a:gd name="connsiteX10-327" fmla="*/ 1543793 w 1955570"/>
                <a:gd name="connsiteY10-328" fmla="*/ 9478 h 3830393"/>
                <a:gd name="connsiteX11-329" fmla="*/ 1738526 w 1955570"/>
                <a:gd name="connsiteY11-330" fmla="*/ 796878 h 3830393"/>
                <a:gd name="connsiteX12-331" fmla="*/ 1899393 w 1955570"/>
                <a:gd name="connsiteY12-332" fmla="*/ 1635078 h 3830393"/>
                <a:gd name="connsiteX13-333" fmla="*/ 1916326 w 1955570"/>
                <a:gd name="connsiteY13-334" fmla="*/ 2837345 h 3830393"/>
                <a:gd name="connsiteX14-335" fmla="*/ 1399860 w 1955570"/>
                <a:gd name="connsiteY14-336" fmla="*/ 3497745 h 3830393"/>
                <a:gd name="connsiteX15-337" fmla="*/ 697126 w 1955570"/>
                <a:gd name="connsiteY15-338" fmla="*/ 3785611 h 3830393"/>
                <a:gd name="connsiteX16-339" fmla="*/ 28260 w 1955570"/>
                <a:gd name="connsiteY16-340" fmla="*/ 3802545 h 3830393"/>
                <a:gd name="connsiteX0-341" fmla="*/ 28260 w 1955570"/>
                <a:gd name="connsiteY0-342" fmla="*/ 3793067 h 3820915"/>
                <a:gd name="connsiteX1-343" fmla="*/ 341526 w 1955570"/>
                <a:gd name="connsiteY1-344" fmla="*/ 3505200 h 3820915"/>
                <a:gd name="connsiteX2-345" fmla="*/ 553193 w 1955570"/>
                <a:gd name="connsiteY2-346" fmla="*/ 3081867 h 3820915"/>
                <a:gd name="connsiteX3-347" fmla="*/ 443126 w 1955570"/>
                <a:gd name="connsiteY3-348" fmla="*/ 2556933 h 3820915"/>
                <a:gd name="connsiteX4-349" fmla="*/ 273793 w 1955570"/>
                <a:gd name="connsiteY4-350" fmla="*/ 2302933 h 3820915"/>
                <a:gd name="connsiteX5-351" fmla="*/ 104460 w 1955570"/>
                <a:gd name="connsiteY5-352" fmla="*/ 2082800 h 3820915"/>
                <a:gd name="connsiteX6-353" fmla="*/ 2860 w 1955570"/>
                <a:gd name="connsiteY6-354" fmla="*/ 1794933 h 3820915"/>
                <a:gd name="connsiteX7-355" fmla="*/ 53660 w 1955570"/>
                <a:gd name="connsiteY7-356" fmla="*/ 1397000 h 3820915"/>
                <a:gd name="connsiteX8-357" fmla="*/ 307660 w 1955570"/>
                <a:gd name="connsiteY8-358" fmla="*/ 948267 h 3820915"/>
                <a:gd name="connsiteX9-359" fmla="*/ 688660 w 1955570"/>
                <a:gd name="connsiteY9-360" fmla="*/ 550333 h 3820915"/>
                <a:gd name="connsiteX10-361" fmla="*/ 1543793 w 1955570"/>
                <a:gd name="connsiteY10-362" fmla="*/ 0 h 3820915"/>
                <a:gd name="connsiteX11-363" fmla="*/ 1738526 w 1955570"/>
                <a:gd name="connsiteY11-364" fmla="*/ 787400 h 3820915"/>
                <a:gd name="connsiteX12-365" fmla="*/ 1899393 w 1955570"/>
                <a:gd name="connsiteY12-366" fmla="*/ 1625600 h 3820915"/>
                <a:gd name="connsiteX13-367" fmla="*/ 1916326 w 1955570"/>
                <a:gd name="connsiteY13-368" fmla="*/ 2827867 h 3820915"/>
                <a:gd name="connsiteX14-369" fmla="*/ 1399860 w 1955570"/>
                <a:gd name="connsiteY14-370" fmla="*/ 3488267 h 3820915"/>
                <a:gd name="connsiteX15-371" fmla="*/ 697126 w 1955570"/>
                <a:gd name="connsiteY15-372" fmla="*/ 3776133 h 3820915"/>
                <a:gd name="connsiteX16-373" fmla="*/ 28260 w 1955570"/>
                <a:gd name="connsiteY16-374" fmla="*/ 3793067 h 3820915"/>
                <a:gd name="connsiteX0-375" fmla="*/ 28260 w 1955570"/>
                <a:gd name="connsiteY0-376" fmla="*/ 3793067 h 3820915"/>
                <a:gd name="connsiteX1-377" fmla="*/ 341526 w 1955570"/>
                <a:gd name="connsiteY1-378" fmla="*/ 3505200 h 3820915"/>
                <a:gd name="connsiteX2-379" fmla="*/ 553193 w 1955570"/>
                <a:gd name="connsiteY2-380" fmla="*/ 3081867 h 3820915"/>
                <a:gd name="connsiteX3-381" fmla="*/ 443126 w 1955570"/>
                <a:gd name="connsiteY3-382" fmla="*/ 2556933 h 3820915"/>
                <a:gd name="connsiteX4-383" fmla="*/ 273793 w 1955570"/>
                <a:gd name="connsiteY4-384" fmla="*/ 2302933 h 3820915"/>
                <a:gd name="connsiteX5-385" fmla="*/ 104460 w 1955570"/>
                <a:gd name="connsiteY5-386" fmla="*/ 2082800 h 3820915"/>
                <a:gd name="connsiteX6-387" fmla="*/ 2860 w 1955570"/>
                <a:gd name="connsiteY6-388" fmla="*/ 1794933 h 3820915"/>
                <a:gd name="connsiteX7-389" fmla="*/ 53660 w 1955570"/>
                <a:gd name="connsiteY7-390" fmla="*/ 1397000 h 3820915"/>
                <a:gd name="connsiteX8-391" fmla="*/ 307660 w 1955570"/>
                <a:gd name="connsiteY8-392" fmla="*/ 948267 h 3820915"/>
                <a:gd name="connsiteX9-393" fmla="*/ 688660 w 1955570"/>
                <a:gd name="connsiteY9-394" fmla="*/ 550333 h 3820915"/>
                <a:gd name="connsiteX10-395" fmla="*/ 1543793 w 1955570"/>
                <a:gd name="connsiteY10-396" fmla="*/ 0 h 3820915"/>
                <a:gd name="connsiteX11-397" fmla="*/ 1738526 w 1955570"/>
                <a:gd name="connsiteY11-398" fmla="*/ 787400 h 3820915"/>
                <a:gd name="connsiteX12-399" fmla="*/ 1899393 w 1955570"/>
                <a:gd name="connsiteY12-400" fmla="*/ 1625600 h 3820915"/>
                <a:gd name="connsiteX13-401" fmla="*/ 1916326 w 1955570"/>
                <a:gd name="connsiteY13-402" fmla="*/ 2827867 h 3820915"/>
                <a:gd name="connsiteX14-403" fmla="*/ 1399860 w 1955570"/>
                <a:gd name="connsiteY14-404" fmla="*/ 3488267 h 3820915"/>
                <a:gd name="connsiteX15-405" fmla="*/ 697126 w 1955570"/>
                <a:gd name="connsiteY15-406" fmla="*/ 3776133 h 3820915"/>
                <a:gd name="connsiteX16-407" fmla="*/ 28260 w 1955570"/>
                <a:gd name="connsiteY16-408" fmla="*/ 3793067 h 3820915"/>
                <a:gd name="connsiteX0-409" fmla="*/ 28260 w 1955570"/>
                <a:gd name="connsiteY0-410" fmla="*/ 3793067 h 3820915"/>
                <a:gd name="connsiteX1-411" fmla="*/ 341526 w 1955570"/>
                <a:gd name="connsiteY1-412" fmla="*/ 3505200 h 3820915"/>
                <a:gd name="connsiteX2-413" fmla="*/ 553193 w 1955570"/>
                <a:gd name="connsiteY2-414" fmla="*/ 3081867 h 3820915"/>
                <a:gd name="connsiteX3-415" fmla="*/ 443126 w 1955570"/>
                <a:gd name="connsiteY3-416" fmla="*/ 2556933 h 3820915"/>
                <a:gd name="connsiteX4-417" fmla="*/ 273793 w 1955570"/>
                <a:gd name="connsiteY4-418" fmla="*/ 2302933 h 3820915"/>
                <a:gd name="connsiteX5-419" fmla="*/ 104460 w 1955570"/>
                <a:gd name="connsiteY5-420" fmla="*/ 2082800 h 3820915"/>
                <a:gd name="connsiteX6-421" fmla="*/ 2860 w 1955570"/>
                <a:gd name="connsiteY6-422" fmla="*/ 1794933 h 3820915"/>
                <a:gd name="connsiteX7-423" fmla="*/ 53660 w 1955570"/>
                <a:gd name="connsiteY7-424" fmla="*/ 1397000 h 3820915"/>
                <a:gd name="connsiteX8-425" fmla="*/ 307660 w 1955570"/>
                <a:gd name="connsiteY8-426" fmla="*/ 948267 h 3820915"/>
                <a:gd name="connsiteX9-427" fmla="*/ 688660 w 1955570"/>
                <a:gd name="connsiteY9-428" fmla="*/ 550333 h 3820915"/>
                <a:gd name="connsiteX10-429" fmla="*/ 1543793 w 1955570"/>
                <a:gd name="connsiteY10-430" fmla="*/ 0 h 3820915"/>
                <a:gd name="connsiteX11-431" fmla="*/ 1738526 w 1955570"/>
                <a:gd name="connsiteY11-432" fmla="*/ 787400 h 3820915"/>
                <a:gd name="connsiteX12-433" fmla="*/ 1899393 w 1955570"/>
                <a:gd name="connsiteY12-434" fmla="*/ 1625600 h 3820915"/>
                <a:gd name="connsiteX13-435" fmla="*/ 1916326 w 1955570"/>
                <a:gd name="connsiteY13-436" fmla="*/ 2827867 h 3820915"/>
                <a:gd name="connsiteX14-437" fmla="*/ 1399860 w 1955570"/>
                <a:gd name="connsiteY14-438" fmla="*/ 3488267 h 3820915"/>
                <a:gd name="connsiteX15-439" fmla="*/ 697126 w 1955570"/>
                <a:gd name="connsiteY15-440" fmla="*/ 3776133 h 3820915"/>
                <a:gd name="connsiteX16-441" fmla="*/ 28260 w 1955570"/>
                <a:gd name="connsiteY16-442" fmla="*/ 3793067 h 3820915"/>
                <a:gd name="connsiteX0-443" fmla="*/ 28260 w 1955570"/>
                <a:gd name="connsiteY0-444" fmla="*/ 3903134 h 3930982"/>
                <a:gd name="connsiteX1-445" fmla="*/ 341526 w 1955570"/>
                <a:gd name="connsiteY1-446" fmla="*/ 3615267 h 3930982"/>
                <a:gd name="connsiteX2-447" fmla="*/ 553193 w 1955570"/>
                <a:gd name="connsiteY2-448" fmla="*/ 3191934 h 3930982"/>
                <a:gd name="connsiteX3-449" fmla="*/ 443126 w 1955570"/>
                <a:gd name="connsiteY3-450" fmla="*/ 2667000 h 3930982"/>
                <a:gd name="connsiteX4-451" fmla="*/ 273793 w 1955570"/>
                <a:gd name="connsiteY4-452" fmla="*/ 2413000 h 3930982"/>
                <a:gd name="connsiteX5-453" fmla="*/ 104460 w 1955570"/>
                <a:gd name="connsiteY5-454" fmla="*/ 2192867 h 3930982"/>
                <a:gd name="connsiteX6-455" fmla="*/ 2860 w 1955570"/>
                <a:gd name="connsiteY6-456" fmla="*/ 1905000 h 3930982"/>
                <a:gd name="connsiteX7-457" fmla="*/ 53660 w 1955570"/>
                <a:gd name="connsiteY7-458" fmla="*/ 1507067 h 3930982"/>
                <a:gd name="connsiteX8-459" fmla="*/ 307660 w 1955570"/>
                <a:gd name="connsiteY8-460" fmla="*/ 1058334 h 3930982"/>
                <a:gd name="connsiteX9-461" fmla="*/ 688660 w 1955570"/>
                <a:gd name="connsiteY9-462" fmla="*/ 660400 h 3930982"/>
                <a:gd name="connsiteX10-463" fmla="*/ 1636927 w 1955570"/>
                <a:gd name="connsiteY10-464" fmla="*/ 0 h 3930982"/>
                <a:gd name="connsiteX11-465" fmla="*/ 1738526 w 1955570"/>
                <a:gd name="connsiteY11-466" fmla="*/ 897467 h 3930982"/>
                <a:gd name="connsiteX12-467" fmla="*/ 1899393 w 1955570"/>
                <a:gd name="connsiteY12-468" fmla="*/ 1735667 h 3930982"/>
                <a:gd name="connsiteX13-469" fmla="*/ 1916326 w 1955570"/>
                <a:gd name="connsiteY13-470" fmla="*/ 2937934 h 3930982"/>
                <a:gd name="connsiteX14-471" fmla="*/ 1399860 w 1955570"/>
                <a:gd name="connsiteY14-472" fmla="*/ 3598334 h 3930982"/>
                <a:gd name="connsiteX15-473" fmla="*/ 697126 w 1955570"/>
                <a:gd name="connsiteY15-474" fmla="*/ 3886200 h 3930982"/>
                <a:gd name="connsiteX16-475" fmla="*/ 28260 w 1955570"/>
                <a:gd name="connsiteY16-476" fmla="*/ 3903134 h 3930982"/>
                <a:gd name="connsiteX0-477" fmla="*/ 28260 w 1955570"/>
                <a:gd name="connsiteY0-478" fmla="*/ 3903134 h 3930982"/>
                <a:gd name="connsiteX1-479" fmla="*/ 341526 w 1955570"/>
                <a:gd name="connsiteY1-480" fmla="*/ 3615267 h 3930982"/>
                <a:gd name="connsiteX2-481" fmla="*/ 553193 w 1955570"/>
                <a:gd name="connsiteY2-482" fmla="*/ 3191934 h 3930982"/>
                <a:gd name="connsiteX3-483" fmla="*/ 443126 w 1955570"/>
                <a:gd name="connsiteY3-484" fmla="*/ 2667000 h 3930982"/>
                <a:gd name="connsiteX4-485" fmla="*/ 273793 w 1955570"/>
                <a:gd name="connsiteY4-486" fmla="*/ 2413000 h 3930982"/>
                <a:gd name="connsiteX5-487" fmla="*/ 104460 w 1955570"/>
                <a:gd name="connsiteY5-488" fmla="*/ 2192867 h 3930982"/>
                <a:gd name="connsiteX6-489" fmla="*/ 2860 w 1955570"/>
                <a:gd name="connsiteY6-490" fmla="*/ 1905000 h 3930982"/>
                <a:gd name="connsiteX7-491" fmla="*/ 53660 w 1955570"/>
                <a:gd name="connsiteY7-492" fmla="*/ 1507067 h 3930982"/>
                <a:gd name="connsiteX8-493" fmla="*/ 307660 w 1955570"/>
                <a:gd name="connsiteY8-494" fmla="*/ 1058334 h 3930982"/>
                <a:gd name="connsiteX9-495" fmla="*/ 688660 w 1955570"/>
                <a:gd name="connsiteY9-496" fmla="*/ 660400 h 3930982"/>
                <a:gd name="connsiteX10-497" fmla="*/ 1636927 w 1955570"/>
                <a:gd name="connsiteY10-498" fmla="*/ 0 h 3930982"/>
                <a:gd name="connsiteX11-499" fmla="*/ 1738526 w 1955570"/>
                <a:gd name="connsiteY11-500" fmla="*/ 897467 h 3930982"/>
                <a:gd name="connsiteX12-501" fmla="*/ 1899393 w 1955570"/>
                <a:gd name="connsiteY12-502" fmla="*/ 1735667 h 3930982"/>
                <a:gd name="connsiteX13-503" fmla="*/ 1916326 w 1955570"/>
                <a:gd name="connsiteY13-504" fmla="*/ 2937934 h 3930982"/>
                <a:gd name="connsiteX14-505" fmla="*/ 1399860 w 1955570"/>
                <a:gd name="connsiteY14-506" fmla="*/ 3598334 h 3930982"/>
                <a:gd name="connsiteX15-507" fmla="*/ 697126 w 1955570"/>
                <a:gd name="connsiteY15-508" fmla="*/ 3886200 h 3930982"/>
                <a:gd name="connsiteX16-509" fmla="*/ 28260 w 1955570"/>
                <a:gd name="connsiteY16-510" fmla="*/ 3903134 h 3930982"/>
                <a:gd name="connsiteX0-511" fmla="*/ 28260 w 1955570"/>
                <a:gd name="connsiteY0-512" fmla="*/ 3903134 h 3930982"/>
                <a:gd name="connsiteX1-513" fmla="*/ 341526 w 1955570"/>
                <a:gd name="connsiteY1-514" fmla="*/ 3615267 h 3930982"/>
                <a:gd name="connsiteX2-515" fmla="*/ 553193 w 1955570"/>
                <a:gd name="connsiteY2-516" fmla="*/ 3191934 h 3930982"/>
                <a:gd name="connsiteX3-517" fmla="*/ 443126 w 1955570"/>
                <a:gd name="connsiteY3-518" fmla="*/ 2667000 h 3930982"/>
                <a:gd name="connsiteX4-519" fmla="*/ 273793 w 1955570"/>
                <a:gd name="connsiteY4-520" fmla="*/ 2413000 h 3930982"/>
                <a:gd name="connsiteX5-521" fmla="*/ 104460 w 1955570"/>
                <a:gd name="connsiteY5-522" fmla="*/ 2192867 h 3930982"/>
                <a:gd name="connsiteX6-523" fmla="*/ 2860 w 1955570"/>
                <a:gd name="connsiteY6-524" fmla="*/ 1905000 h 3930982"/>
                <a:gd name="connsiteX7-525" fmla="*/ 53660 w 1955570"/>
                <a:gd name="connsiteY7-526" fmla="*/ 1507067 h 3930982"/>
                <a:gd name="connsiteX8-527" fmla="*/ 307660 w 1955570"/>
                <a:gd name="connsiteY8-528" fmla="*/ 1058334 h 3930982"/>
                <a:gd name="connsiteX9-529" fmla="*/ 832593 w 1955570"/>
                <a:gd name="connsiteY9-530" fmla="*/ 541866 h 3930982"/>
                <a:gd name="connsiteX10-531" fmla="*/ 1636927 w 1955570"/>
                <a:gd name="connsiteY10-532" fmla="*/ 0 h 3930982"/>
                <a:gd name="connsiteX11-533" fmla="*/ 1738526 w 1955570"/>
                <a:gd name="connsiteY11-534" fmla="*/ 897467 h 3930982"/>
                <a:gd name="connsiteX12-535" fmla="*/ 1899393 w 1955570"/>
                <a:gd name="connsiteY12-536" fmla="*/ 1735667 h 3930982"/>
                <a:gd name="connsiteX13-537" fmla="*/ 1916326 w 1955570"/>
                <a:gd name="connsiteY13-538" fmla="*/ 2937934 h 3930982"/>
                <a:gd name="connsiteX14-539" fmla="*/ 1399860 w 1955570"/>
                <a:gd name="connsiteY14-540" fmla="*/ 3598334 h 3930982"/>
                <a:gd name="connsiteX15-541" fmla="*/ 697126 w 1955570"/>
                <a:gd name="connsiteY15-542" fmla="*/ 3886200 h 3930982"/>
                <a:gd name="connsiteX16-543" fmla="*/ 28260 w 1955570"/>
                <a:gd name="connsiteY16-544" fmla="*/ 3903134 h 3930982"/>
                <a:gd name="connsiteX0-545" fmla="*/ 28260 w 1954590"/>
                <a:gd name="connsiteY0-546" fmla="*/ 3903134 h 3930982"/>
                <a:gd name="connsiteX1-547" fmla="*/ 341526 w 1954590"/>
                <a:gd name="connsiteY1-548" fmla="*/ 3615267 h 3930982"/>
                <a:gd name="connsiteX2-549" fmla="*/ 553193 w 1954590"/>
                <a:gd name="connsiteY2-550" fmla="*/ 3191934 h 3930982"/>
                <a:gd name="connsiteX3-551" fmla="*/ 443126 w 1954590"/>
                <a:gd name="connsiteY3-552" fmla="*/ 2667000 h 3930982"/>
                <a:gd name="connsiteX4-553" fmla="*/ 273793 w 1954590"/>
                <a:gd name="connsiteY4-554" fmla="*/ 2413000 h 3930982"/>
                <a:gd name="connsiteX5-555" fmla="*/ 104460 w 1954590"/>
                <a:gd name="connsiteY5-556" fmla="*/ 2192867 h 3930982"/>
                <a:gd name="connsiteX6-557" fmla="*/ 2860 w 1954590"/>
                <a:gd name="connsiteY6-558" fmla="*/ 1905000 h 3930982"/>
                <a:gd name="connsiteX7-559" fmla="*/ 53660 w 1954590"/>
                <a:gd name="connsiteY7-560" fmla="*/ 1507067 h 3930982"/>
                <a:gd name="connsiteX8-561" fmla="*/ 307660 w 1954590"/>
                <a:gd name="connsiteY8-562" fmla="*/ 1058334 h 3930982"/>
                <a:gd name="connsiteX9-563" fmla="*/ 832593 w 1954590"/>
                <a:gd name="connsiteY9-564" fmla="*/ 541866 h 3930982"/>
                <a:gd name="connsiteX10-565" fmla="*/ 1636927 w 1954590"/>
                <a:gd name="connsiteY10-566" fmla="*/ 0 h 3930982"/>
                <a:gd name="connsiteX11-567" fmla="*/ 1763926 w 1954590"/>
                <a:gd name="connsiteY11-568" fmla="*/ 931333 h 3930982"/>
                <a:gd name="connsiteX12-569" fmla="*/ 1899393 w 1954590"/>
                <a:gd name="connsiteY12-570" fmla="*/ 1735667 h 3930982"/>
                <a:gd name="connsiteX13-571" fmla="*/ 1916326 w 1954590"/>
                <a:gd name="connsiteY13-572" fmla="*/ 2937934 h 3930982"/>
                <a:gd name="connsiteX14-573" fmla="*/ 1399860 w 1954590"/>
                <a:gd name="connsiteY14-574" fmla="*/ 3598334 h 3930982"/>
                <a:gd name="connsiteX15-575" fmla="*/ 697126 w 1954590"/>
                <a:gd name="connsiteY15-576" fmla="*/ 3886200 h 3930982"/>
                <a:gd name="connsiteX16-577" fmla="*/ 28260 w 1954590"/>
                <a:gd name="connsiteY16-578" fmla="*/ 3903134 h 3930982"/>
                <a:gd name="connsiteX0-579" fmla="*/ 28260 w 1960875"/>
                <a:gd name="connsiteY0-580" fmla="*/ 3903134 h 3930982"/>
                <a:gd name="connsiteX1-581" fmla="*/ 341526 w 1960875"/>
                <a:gd name="connsiteY1-582" fmla="*/ 3615267 h 3930982"/>
                <a:gd name="connsiteX2-583" fmla="*/ 553193 w 1960875"/>
                <a:gd name="connsiteY2-584" fmla="*/ 3191934 h 3930982"/>
                <a:gd name="connsiteX3-585" fmla="*/ 443126 w 1960875"/>
                <a:gd name="connsiteY3-586" fmla="*/ 2667000 h 3930982"/>
                <a:gd name="connsiteX4-587" fmla="*/ 273793 w 1960875"/>
                <a:gd name="connsiteY4-588" fmla="*/ 2413000 h 3930982"/>
                <a:gd name="connsiteX5-589" fmla="*/ 104460 w 1960875"/>
                <a:gd name="connsiteY5-590" fmla="*/ 2192867 h 3930982"/>
                <a:gd name="connsiteX6-591" fmla="*/ 2860 w 1960875"/>
                <a:gd name="connsiteY6-592" fmla="*/ 1905000 h 3930982"/>
                <a:gd name="connsiteX7-593" fmla="*/ 53660 w 1960875"/>
                <a:gd name="connsiteY7-594" fmla="*/ 1507067 h 3930982"/>
                <a:gd name="connsiteX8-595" fmla="*/ 307660 w 1960875"/>
                <a:gd name="connsiteY8-596" fmla="*/ 1058334 h 3930982"/>
                <a:gd name="connsiteX9-597" fmla="*/ 832593 w 1960875"/>
                <a:gd name="connsiteY9-598" fmla="*/ 541866 h 3930982"/>
                <a:gd name="connsiteX10-599" fmla="*/ 1636927 w 1960875"/>
                <a:gd name="connsiteY10-600" fmla="*/ 0 h 3930982"/>
                <a:gd name="connsiteX11-601" fmla="*/ 1763926 w 1960875"/>
                <a:gd name="connsiteY11-602" fmla="*/ 931333 h 3930982"/>
                <a:gd name="connsiteX12-603" fmla="*/ 1916326 w 1960875"/>
                <a:gd name="connsiteY12-604" fmla="*/ 1608667 h 3930982"/>
                <a:gd name="connsiteX13-605" fmla="*/ 1916326 w 1960875"/>
                <a:gd name="connsiteY13-606" fmla="*/ 2937934 h 3930982"/>
                <a:gd name="connsiteX14-607" fmla="*/ 1399860 w 1960875"/>
                <a:gd name="connsiteY14-608" fmla="*/ 3598334 h 3930982"/>
                <a:gd name="connsiteX15-609" fmla="*/ 697126 w 1960875"/>
                <a:gd name="connsiteY15-610" fmla="*/ 3886200 h 3930982"/>
                <a:gd name="connsiteX16-611" fmla="*/ 28260 w 1960875"/>
                <a:gd name="connsiteY16-612" fmla="*/ 3903134 h 3930982"/>
                <a:gd name="connsiteX0-613" fmla="*/ 28260 w 1957217"/>
                <a:gd name="connsiteY0-614" fmla="*/ 3903134 h 3930982"/>
                <a:gd name="connsiteX1-615" fmla="*/ 341526 w 1957217"/>
                <a:gd name="connsiteY1-616" fmla="*/ 3615267 h 3930982"/>
                <a:gd name="connsiteX2-617" fmla="*/ 553193 w 1957217"/>
                <a:gd name="connsiteY2-618" fmla="*/ 3191934 h 3930982"/>
                <a:gd name="connsiteX3-619" fmla="*/ 443126 w 1957217"/>
                <a:gd name="connsiteY3-620" fmla="*/ 2667000 h 3930982"/>
                <a:gd name="connsiteX4-621" fmla="*/ 273793 w 1957217"/>
                <a:gd name="connsiteY4-622" fmla="*/ 2413000 h 3930982"/>
                <a:gd name="connsiteX5-623" fmla="*/ 104460 w 1957217"/>
                <a:gd name="connsiteY5-624" fmla="*/ 2192867 h 3930982"/>
                <a:gd name="connsiteX6-625" fmla="*/ 2860 w 1957217"/>
                <a:gd name="connsiteY6-626" fmla="*/ 1905000 h 3930982"/>
                <a:gd name="connsiteX7-627" fmla="*/ 53660 w 1957217"/>
                <a:gd name="connsiteY7-628" fmla="*/ 1507067 h 3930982"/>
                <a:gd name="connsiteX8-629" fmla="*/ 307660 w 1957217"/>
                <a:gd name="connsiteY8-630" fmla="*/ 1058334 h 3930982"/>
                <a:gd name="connsiteX9-631" fmla="*/ 832593 w 1957217"/>
                <a:gd name="connsiteY9-632" fmla="*/ 541866 h 3930982"/>
                <a:gd name="connsiteX10-633" fmla="*/ 1636927 w 1957217"/>
                <a:gd name="connsiteY10-634" fmla="*/ 0 h 3930982"/>
                <a:gd name="connsiteX11-635" fmla="*/ 1848593 w 1957217"/>
                <a:gd name="connsiteY11-636" fmla="*/ 728133 h 3930982"/>
                <a:gd name="connsiteX12-637" fmla="*/ 1916326 w 1957217"/>
                <a:gd name="connsiteY12-638" fmla="*/ 1608667 h 3930982"/>
                <a:gd name="connsiteX13-639" fmla="*/ 1916326 w 1957217"/>
                <a:gd name="connsiteY13-640" fmla="*/ 2937934 h 3930982"/>
                <a:gd name="connsiteX14-641" fmla="*/ 1399860 w 1957217"/>
                <a:gd name="connsiteY14-642" fmla="*/ 3598334 h 3930982"/>
                <a:gd name="connsiteX15-643" fmla="*/ 697126 w 1957217"/>
                <a:gd name="connsiteY15-644" fmla="*/ 3886200 h 3930982"/>
                <a:gd name="connsiteX16-645" fmla="*/ 28260 w 1957217"/>
                <a:gd name="connsiteY16-646" fmla="*/ 3903134 h 3930982"/>
                <a:gd name="connsiteX0-647" fmla="*/ 28260 w 1916388"/>
                <a:gd name="connsiteY0-648" fmla="*/ 3903134 h 3930982"/>
                <a:gd name="connsiteX1-649" fmla="*/ 341526 w 1916388"/>
                <a:gd name="connsiteY1-650" fmla="*/ 3615267 h 3930982"/>
                <a:gd name="connsiteX2-651" fmla="*/ 553193 w 1916388"/>
                <a:gd name="connsiteY2-652" fmla="*/ 3191934 h 3930982"/>
                <a:gd name="connsiteX3-653" fmla="*/ 443126 w 1916388"/>
                <a:gd name="connsiteY3-654" fmla="*/ 2667000 h 3930982"/>
                <a:gd name="connsiteX4-655" fmla="*/ 273793 w 1916388"/>
                <a:gd name="connsiteY4-656" fmla="*/ 2413000 h 3930982"/>
                <a:gd name="connsiteX5-657" fmla="*/ 104460 w 1916388"/>
                <a:gd name="connsiteY5-658" fmla="*/ 2192867 h 3930982"/>
                <a:gd name="connsiteX6-659" fmla="*/ 2860 w 1916388"/>
                <a:gd name="connsiteY6-660" fmla="*/ 1905000 h 3930982"/>
                <a:gd name="connsiteX7-661" fmla="*/ 53660 w 1916388"/>
                <a:gd name="connsiteY7-662" fmla="*/ 1507067 h 3930982"/>
                <a:gd name="connsiteX8-663" fmla="*/ 307660 w 1916388"/>
                <a:gd name="connsiteY8-664" fmla="*/ 1058334 h 3930982"/>
                <a:gd name="connsiteX9-665" fmla="*/ 832593 w 1916388"/>
                <a:gd name="connsiteY9-666" fmla="*/ 541866 h 3930982"/>
                <a:gd name="connsiteX10-667" fmla="*/ 1636927 w 1916388"/>
                <a:gd name="connsiteY10-668" fmla="*/ 0 h 3930982"/>
                <a:gd name="connsiteX11-669" fmla="*/ 1848593 w 1916388"/>
                <a:gd name="connsiteY11-670" fmla="*/ 728133 h 3930982"/>
                <a:gd name="connsiteX12-671" fmla="*/ 1916326 w 1916388"/>
                <a:gd name="connsiteY12-672" fmla="*/ 1608667 h 3930982"/>
                <a:gd name="connsiteX13-673" fmla="*/ 1840126 w 1916388"/>
                <a:gd name="connsiteY13-674" fmla="*/ 2548467 h 3930982"/>
                <a:gd name="connsiteX14-675" fmla="*/ 1399860 w 1916388"/>
                <a:gd name="connsiteY14-676" fmla="*/ 3598334 h 3930982"/>
                <a:gd name="connsiteX15-677" fmla="*/ 697126 w 1916388"/>
                <a:gd name="connsiteY15-678" fmla="*/ 3886200 h 3930982"/>
                <a:gd name="connsiteX16-679" fmla="*/ 28260 w 1916388"/>
                <a:gd name="connsiteY16-680" fmla="*/ 3903134 h 3930982"/>
                <a:gd name="connsiteX0-681" fmla="*/ 28260 w 1916388"/>
                <a:gd name="connsiteY0-682" fmla="*/ 3903134 h 3942297"/>
                <a:gd name="connsiteX1-683" fmla="*/ 341526 w 1916388"/>
                <a:gd name="connsiteY1-684" fmla="*/ 3615267 h 3942297"/>
                <a:gd name="connsiteX2-685" fmla="*/ 553193 w 1916388"/>
                <a:gd name="connsiteY2-686" fmla="*/ 3191934 h 3942297"/>
                <a:gd name="connsiteX3-687" fmla="*/ 443126 w 1916388"/>
                <a:gd name="connsiteY3-688" fmla="*/ 2667000 h 3942297"/>
                <a:gd name="connsiteX4-689" fmla="*/ 273793 w 1916388"/>
                <a:gd name="connsiteY4-690" fmla="*/ 2413000 h 3942297"/>
                <a:gd name="connsiteX5-691" fmla="*/ 104460 w 1916388"/>
                <a:gd name="connsiteY5-692" fmla="*/ 2192867 h 3942297"/>
                <a:gd name="connsiteX6-693" fmla="*/ 2860 w 1916388"/>
                <a:gd name="connsiteY6-694" fmla="*/ 1905000 h 3942297"/>
                <a:gd name="connsiteX7-695" fmla="*/ 53660 w 1916388"/>
                <a:gd name="connsiteY7-696" fmla="*/ 1507067 h 3942297"/>
                <a:gd name="connsiteX8-697" fmla="*/ 307660 w 1916388"/>
                <a:gd name="connsiteY8-698" fmla="*/ 1058334 h 3942297"/>
                <a:gd name="connsiteX9-699" fmla="*/ 832593 w 1916388"/>
                <a:gd name="connsiteY9-700" fmla="*/ 541866 h 3942297"/>
                <a:gd name="connsiteX10-701" fmla="*/ 1636927 w 1916388"/>
                <a:gd name="connsiteY10-702" fmla="*/ 0 h 3942297"/>
                <a:gd name="connsiteX11-703" fmla="*/ 1848593 w 1916388"/>
                <a:gd name="connsiteY11-704" fmla="*/ 728133 h 3942297"/>
                <a:gd name="connsiteX12-705" fmla="*/ 1916326 w 1916388"/>
                <a:gd name="connsiteY12-706" fmla="*/ 1608667 h 3942297"/>
                <a:gd name="connsiteX13-707" fmla="*/ 1840126 w 1916388"/>
                <a:gd name="connsiteY13-708" fmla="*/ 2548467 h 3942297"/>
                <a:gd name="connsiteX14-709" fmla="*/ 1450660 w 1916388"/>
                <a:gd name="connsiteY14-710" fmla="*/ 3412068 h 3942297"/>
                <a:gd name="connsiteX15-711" fmla="*/ 697126 w 1916388"/>
                <a:gd name="connsiteY15-712" fmla="*/ 3886200 h 3942297"/>
                <a:gd name="connsiteX16-713" fmla="*/ 28260 w 1916388"/>
                <a:gd name="connsiteY16-714" fmla="*/ 3903134 h 3942297"/>
                <a:gd name="connsiteX0-715" fmla="*/ 28260 w 1916388"/>
                <a:gd name="connsiteY0-716" fmla="*/ 3903134 h 3942297"/>
                <a:gd name="connsiteX1-717" fmla="*/ 341526 w 1916388"/>
                <a:gd name="connsiteY1-718" fmla="*/ 3615267 h 3942297"/>
                <a:gd name="connsiteX2-719" fmla="*/ 553193 w 1916388"/>
                <a:gd name="connsiteY2-720" fmla="*/ 3191934 h 3942297"/>
                <a:gd name="connsiteX3-721" fmla="*/ 443126 w 1916388"/>
                <a:gd name="connsiteY3-722" fmla="*/ 2667000 h 3942297"/>
                <a:gd name="connsiteX4-723" fmla="*/ 273793 w 1916388"/>
                <a:gd name="connsiteY4-724" fmla="*/ 2413000 h 3942297"/>
                <a:gd name="connsiteX5-725" fmla="*/ 104460 w 1916388"/>
                <a:gd name="connsiteY5-726" fmla="*/ 2192867 h 3942297"/>
                <a:gd name="connsiteX6-727" fmla="*/ 2860 w 1916388"/>
                <a:gd name="connsiteY6-728" fmla="*/ 1905000 h 3942297"/>
                <a:gd name="connsiteX7-729" fmla="*/ 53660 w 1916388"/>
                <a:gd name="connsiteY7-730" fmla="*/ 1507067 h 3942297"/>
                <a:gd name="connsiteX8-731" fmla="*/ 307660 w 1916388"/>
                <a:gd name="connsiteY8-732" fmla="*/ 1058334 h 3942297"/>
                <a:gd name="connsiteX9-733" fmla="*/ 832593 w 1916388"/>
                <a:gd name="connsiteY9-734" fmla="*/ 541866 h 3942297"/>
                <a:gd name="connsiteX10-735" fmla="*/ 1636927 w 1916388"/>
                <a:gd name="connsiteY10-736" fmla="*/ 0 h 3942297"/>
                <a:gd name="connsiteX11-737" fmla="*/ 1848593 w 1916388"/>
                <a:gd name="connsiteY11-738" fmla="*/ 728133 h 3942297"/>
                <a:gd name="connsiteX12-739" fmla="*/ 1916326 w 1916388"/>
                <a:gd name="connsiteY12-740" fmla="*/ 1608667 h 3942297"/>
                <a:gd name="connsiteX13-741" fmla="*/ 1840126 w 1916388"/>
                <a:gd name="connsiteY13-742" fmla="*/ 2548467 h 3942297"/>
                <a:gd name="connsiteX14-743" fmla="*/ 1450660 w 1916388"/>
                <a:gd name="connsiteY14-744" fmla="*/ 3412068 h 3942297"/>
                <a:gd name="connsiteX15-745" fmla="*/ 697126 w 1916388"/>
                <a:gd name="connsiteY15-746" fmla="*/ 3886200 h 3942297"/>
                <a:gd name="connsiteX16-747" fmla="*/ 28260 w 1916388"/>
                <a:gd name="connsiteY16-748" fmla="*/ 3903134 h 3942297"/>
                <a:gd name="connsiteX0-749" fmla="*/ 28260 w 1916388"/>
                <a:gd name="connsiteY0-750" fmla="*/ 3903134 h 3920167"/>
                <a:gd name="connsiteX1-751" fmla="*/ 341526 w 1916388"/>
                <a:gd name="connsiteY1-752" fmla="*/ 3615267 h 3920167"/>
                <a:gd name="connsiteX2-753" fmla="*/ 553193 w 1916388"/>
                <a:gd name="connsiteY2-754" fmla="*/ 3191934 h 3920167"/>
                <a:gd name="connsiteX3-755" fmla="*/ 443126 w 1916388"/>
                <a:gd name="connsiteY3-756" fmla="*/ 2667000 h 3920167"/>
                <a:gd name="connsiteX4-757" fmla="*/ 273793 w 1916388"/>
                <a:gd name="connsiteY4-758" fmla="*/ 2413000 h 3920167"/>
                <a:gd name="connsiteX5-759" fmla="*/ 104460 w 1916388"/>
                <a:gd name="connsiteY5-760" fmla="*/ 2192867 h 3920167"/>
                <a:gd name="connsiteX6-761" fmla="*/ 2860 w 1916388"/>
                <a:gd name="connsiteY6-762" fmla="*/ 1905000 h 3920167"/>
                <a:gd name="connsiteX7-763" fmla="*/ 53660 w 1916388"/>
                <a:gd name="connsiteY7-764" fmla="*/ 1507067 h 3920167"/>
                <a:gd name="connsiteX8-765" fmla="*/ 307660 w 1916388"/>
                <a:gd name="connsiteY8-766" fmla="*/ 1058334 h 3920167"/>
                <a:gd name="connsiteX9-767" fmla="*/ 832593 w 1916388"/>
                <a:gd name="connsiteY9-768" fmla="*/ 541866 h 3920167"/>
                <a:gd name="connsiteX10-769" fmla="*/ 1636927 w 1916388"/>
                <a:gd name="connsiteY10-770" fmla="*/ 0 h 3920167"/>
                <a:gd name="connsiteX11-771" fmla="*/ 1848593 w 1916388"/>
                <a:gd name="connsiteY11-772" fmla="*/ 728133 h 3920167"/>
                <a:gd name="connsiteX12-773" fmla="*/ 1916326 w 1916388"/>
                <a:gd name="connsiteY12-774" fmla="*/ 1608667 h 3920167"/>
                <a:gd name="connsiteX13-775" fmla="*/ 1840126 w 1916388"/>
                <a:gd name="connsiteY13-776" fmla="*/ 2548467 h 3920167"/>
                <a:gd name="connsiteX14-777" fmla="*/ 1450660 w 1916388"/>
                <a:gd name="connsiteY14-778" fmla="*/ 3412068 h 3920167"/>
                <a:gd name="connsiteX15-779" fmla="*/ 857992 w 1916388"/>
                <a:gd name="connsiteY15-780" fmla="*/ 3835400 h 3920167"/>
                <a:gd name="connsiteX16-781" fmla="*/ 28260 w 1916388"/>
                <a:gd name="connsiteY16-782" fmla="*/ 3903134 h 3920167"/>
                <a:gd name="connsiteX0-783" fmla="*/ 256860 w 1916388"/>
                <a:gd name="connsiteY0-784" fmla="*/ 3937001 h 3949057"/>
                <a:gd name="connsiteX1-785" fmla="*/ 341526 w 1916388"/>
                <a:gd name="connsiteY1-786" fmla="*/ 3615267 h 3949057"/>
                <a:gd name="connsiteX2-787" fmla="*/ 553193 w 1916388"/>
                <a:gd name="connsiteY2-788" fmla="*/ 3191934 h 3949057"/>
                <a:gd name="connsiteX3-789" fmla="*/ 443126 w 1916388"/>
                <a:gd name="connsiteY3-790" fmla="*/ 2667000 h 3949057"/>
                <a:gd name="connsiteX4-791" fmla="*/ 273793 w 1916388"/>
                <a:gd name="connsiteY4-792" fmla="*/ 2413000 h 3949057"/>
                <a:gd name="connsiteX5-793" fmla="*/ 104460 w 1916388"/>
                <a:gd name="connsiteY5-794" fmla="*/ 2192867 h 3949057"/>
                <a:gd name="connsiteX6-795" fmla="*/ 2860 w 1916388"/>
                <a:gd name="connsiteY6-796" fmla="*/ 1905000 h 3949057"/>
                <a:gd name="connsiteX7-797" fmla="*/ 53660 w 1916388"/>
                <a:gd name="connsiteY7-798" fmla="*/ 1507067 h 3949057"/>
                <a:gd name="connsiteX8-799" fmla="*/ 307660 w 1916388"/>
                <a:gd name="connsiteY8-800" fmla="*/ 1058334 h 3949057"/>
                <a:gd name="connsiteX9-801" fmla="*/ 832593 w 1916388"/>
                <a:gd name="connsiteY9-802" fmla="*/ 541866 h 3949057"/>
                <a:gd name="connsiteX10-803" fmla="*/ 1636927 w 1916388"/>
                <a:gd name="connsiteY10-804" fmla="*/ 0 h 3949057"/>
                <a:gd name="connsiteX11-805" fmla="*/ 1848593 w 1916388"/>
                <a:gd name="connsiteY11-806" fmla="*/ 728133 h 3949057"/>
                <a:gd name="connsiteX12-807" fmla="*/ 1916326 w 1916388"/>
                <a:gd name="connsiteY12-808" fmla="*/ 1608667 h 3949057"/>
                <a:gd name="connsiteX13-809" fmla="*/ 1840126 w 1916388"/>
                <a:gd name="connsiteY13-810" fmla="*/ 2548467 h 3949057"/>
                <a:gd name="connsiteX14-811" fmla="*/ 1450660 w 1916388"/>
                <a:gd name="connsiteY14-812" fmla="*/ 3412068 h 3949057"/>
                <a:gd name="connsiteX15-813" fmla="*/ 857992 w 1916388"/>
                <a:gd name="connsiteY15-814" fmla="*/ 3835400 h 3949057"/>
                <a:gd name="connsiteX16-815" fmla="*/ 256860 w 1916388"/>
                <a:gd name="connsiteY16-816" fmla="*/ 3937001 h 3949057"/>
                <a:gd name="connsiteX0-817" fmla="*/ 256860 w 1916388"/>
                <a:gd name="connsiteY0-818" fmla="*/ 3937001 h 3949629"/>
                <a:gd name="connsiteX1-819" fmla="*/ 493926 w 1916388"/>
                <a:gd name="connsiteY1-820" fmla="*/ 3606800 h 3949629"/>
                <a:gd name="connsiteX2-821" fmla="*/ 553193 w 1916388"/>
                <a:gd name="connsiteY2-822" fmla="*/ 3191934 h 3949629"/>
                <a:gd name="connsiteX3-823" fmla="*/ 443126 w 1916388"/>
                <a:gd name="connsiteY3-824" fmla="*/ 2667000 h 3949629"/>
                <a:gd name="connsiteX4-825" fmla="*/ 273793 w 1916388"/>
                <a:gd name="connsiteY4-826" fmla="*/ 2413000 h 3949629"/>
                <a:gd name="connsiteX5-827" fmla="*/ 104460 w 1916388"/>
                <a:gd name="connsiteY5-828" fmla="*/ 2192867 h 3949629"/>
                <a:gd name="connsiteX6-829" fmla="*/ 2860 w 1916388"/>
                <a:gd name="connsiteY6-830" fmla="*/ 1905000 h 3949629"/>
                <a:gd name="connsiteX7-831" fmla="*/ 53660 w 1916388"/>
                <a:gd name="connsiteY7-832" fmla="*/ 1507067 h 3949629"/>
                <a:gd name="connsiteX8-833" fmla="*/ 307660 w 1916388"/>
                <a:gd name="connsiteY8-834" fmla="*/ 1058334 h 3949629"/>
                <a:gd name="connsiteX9-835" fmla="*/ 832593 w 1916388"/>
                <a:gd name="connsiteY9-836" fmla="*/ 541866 h 3949629"/>
                <a:gd name="connsiteX10-837" fmla="*/ 1636927 w 1916388"/>
                <a:gd name="connsiteY10-838" fmla="*/ 0 h 3949629"/>
                <a:gd name="connsiteX11-839" fmla="*/ 1848593 w 1916388"/>
                <a:gd name="connsiteY11-840" fmla="*/ 728133 h 3949629"/>
                <a:gd name="connsiteX12-841" fmla="*/ 1916326 w 1916388"/>
                <a:gd name="connsiteY12-842" fmla="*/ 1608667 h 3949629"/>
                <a:gd name="connsiteX13-843" fmla="*/ 1840126 w 1916388"/>
                <a:gd name="connsiteY13-844" fmla="*/ 2548467 h 3949629"/>
                <a:gd name="connsiteX14-845" fmla="*/ 1450660 w 1916388"/>
                <a:gd name="connsiteY14-846" fmla="*/ 3412068 h 3949629"/>
                <a:gd name="connsiteX15-847" fmla="*/ 857992 w 1916388"/>
                <a:gd name="connsiteY15-848" fmla="*/ 3835400 h 3949629"/>
                <a:gd name="connsiteX16-849" fmla="*/ 256860 w 1916388"/>
                <a:gd name="connsiteY16-850" fmla="*/ 3937001 h 3949629"/>
                <a:gd name="connsiteX0-851" fmla="*/ 256860 w 1916388"/>
                <a:gd name="connsiteY0-852" fmla="*/ 3937001 h 3940564"/>
                <a:gd name="connsiteX1-853" fmla="*/ 493926 w 1916388"/>
                <a:gd name="connsiteY1-854" fmla="*/ 3606800 h 3940564"/>
                <a:gd name="connsiteX2-855" fmla="*/ 553193 w 1916388"/>
                <a:gd name="connsiteY2-856" fmla="*/ 3191934 h 3940564"/>
                <a:gd name="connsiteX3-857" fmla="*/ 443126 w 1916388"/>
                <a:gd name="connsiteY3-858" fmla="*/ 2667000 h 3940564"/>
                <a:gd name="connsiteX4-859" fmla="*/ 273793 w 1916388"/>
                <a:gd name="connsiteY4-860" fmla="*/ 2413000 h 3940564"/>
                <a:gd name="connsiteX5-861" fmla="*/ 104460 w 1916388"/>
                <a:gd name="connsiteY5-862" fmla="*/ 2192867 h 3940564"/>
                <a:gd name="connsiteX6-863" fmla="*/ 2860 w 1916388"/>
                <a:gd name="connsiteY6-864" fmla="*/ 1905000 h 3940564"/>
                <a:gd name="connsiteX7-865" fmla="*/ 53660 w 1916388"/>
                <a:gd name="connsiteY7-866" fmla="*/ 1507067 h 3940564"/>
                <a:gd name="connsiteX8-867" fmla="*/ 307660 w 1916388"/>
                <a:gd name="connsiteY8-868" fmla="*/ 1058334 h 3940564"/>
                <a:gd name="connsiteX9-869" fmla="*/ 832593 w 1916388"/>
                <a:gd name="connsiteY9-870" fmla="*/ 541866 h 3940564"/>
                <a:gd name="connsiteX10-871" fmla="*/ 1636927 w 1916388"/>
                <a:gd name="connsiteY10-872" fmla="*/ 0 h 3940564"/>
                <a:gd name="connsiteX11-873" fmla="*/ 1848593 w 1916388"/>
                <a:gd name="connsiteY11-874" fmla="*/ 728133 h 3940564"/>
                <a:gd name="connsiteX12-875" fmla="*/ 1916326 w 1916388"/>
                <a:gd name="connsiteY12-876" fmla="*/ 1608667 h 3940564"/>
                <a:gd name="connsiteX13-877" fmla="*/ 1840126 w 1916388"/>
                <a:gd name="connsiteY13-878" fmla="*/ 2548467 h 3940564"/>
                <a:gd name="connsiteX14-879" fmla="*/ 1450660 w 1916388"/>
                <a:gd name="connsiteY14-880" fmla="*/ 3412068 h 3940564"/>
                <a:gd name="connsiteX15-881" fmla="*/ 1137392 w 1916388"/>
                <a:gd name="connsiteY15-882" fmla="*/ 3759200 h 3940564"/>
                <a:gd name="connsiteX16-883" fmla="*/ 256860 w 1916388"/>
                <a:gd name="connsiteY16-884" fmla="*/ 3937001 h 3940564"/>
                <a:gd name="connsiteX0-885" fmla="*/ 256860 w 1916388"/>
                <a:gd name="connsiteY0-886" fmla="*/ 3937001 h 3941217"/>
                <a:gd name="connsiteX1-887" fmla="*/ 493926 w 1916388"/>
                <a:gd name="connsiteY1-888" fmla="*/ 3606800 h 3941217"/>
                <a:gd name="connsiteX2-889" fmla="*/ 553193 w 1916388"/>
                <a:gd name="connsiteY2-890" fmla="*/ 3191934 h 3941217"/>
                <a:gd name="connsiteX3-891" fmla="*/ 443126 w 1916388"/>
                <a:gd name="connsiteY3-892" fmla="*/ 2667000 h 3941217"/>
                <a:gd name="connsiteX4-893" fmla="*/ 273793 w 1916388"/>
                <a:gd name="connsiteY4-894" fmla="*/ 2413000 h 3941217"/>
                <a:gd name="connsiteX5-895" fmla="*/ 104460 w 1916388"/>
                <a:gd name="connsiteY5-896" fmla="*/ 2192867 h 3941217"/>
                <a:gd name="connsiteX6-897" fmla="*/ 2860 w 1916388"/>
                <a:gd name="connsiteY6-898" fmla="*/ 1905000 h 3941217"/>
                <a:gd name="connsiteX7-899" fmla="*/ 53660 w 1916388"/>
                <a:gd name="connsiteY7-900" fmla="*/ 1507067 h 3941217"/>
                <a:gd name="connsiteX8-901" fmla="*/ 307660 w 1916388"/>
                <a:gd name="connsiteY8-902" fmla="*/ 1058334 h 3941217"/>
                <a:gd name="connsiteX9-903" fmla="*/ 832593 w 1916388"/>
                <a:gd name="connsiteY9-904" fmla="*/ 541866 h 3941217"/>
                <a:gd name="connsiteX10-905" fmla="*/ 1636927 w 1916388"/>
                <a:gd name="connsiteY10-906" fmla="*/ 0 h 3941217"/>
                <a:gd name="connsiteX11-907" fmla="*/ 1848593 w 1916388"/>
                <a:gd name="connsiteY11-908" fmla="*/ 728133 h 3941217"/>
                <a:gd name="connsiteX12-909" fmla="*/ 1916326 w 1916388"/>
                <a:gd name="connsiteY12-910" fmla="*/ 1608667 h 3941217"/>
                <a:gd name="connsiteX13-911" fmla="*/ 1840126 w 1916388"/>
                <a:gd name="connsiteY13-912" fmla="*/ 2548467 h 3941217"/>
                <a:gd name="connsiteX14-913" fmla="*/ 1679260 w 1916388"/>
                <a:gd name="connsiteY14-914" fmla="*/ 3276601 h 3941217"/>
                <a:gd name="connsiteX15-915" fmla="*/ 1137392 w 1916388"/>
                <a:gd name="connsiteY15-916" fmla="*/ 3759200 h 3941217"/>
                <a:gd name="connsiteX16-917" fmla="*/ 256860 w 1916388"/>
                <a:gd name="connsiteY16-918" fmla="*/ 3937001 h 3941217"/>
                <a:gd name="connsiteX0-919" fmla="*/ 256860 w 1916388"/>
                <a:gd name="connsiteY0-920" fmla="*/ 3937001 h 3941217"/>
                <a:gd name="connsiteX1-921" fmla="*/ 493926 w 1916388"/>
                <a:gd name="connsiteY1-922" fmla="*/ 3606800 h 3941217"/>
                <a:gd name="connsiteX2-923" fmla="*/ 553193 w 1916388"/>
                <a:gd name="connsiteY2-924" fmla="*/ 3191934 h 3941217"/>
                <a:gd name="connsiteX3-925" fmla="*/ 443126 w 1916388"/>
                <a:gd name="connsiteY3-926" fmla="*/ 2667000 h 3941217"/>
                <a:gd name="connsiteX4-927" fmla="*/ 273793 w 1916388"/>
                <a:gd name="connsiteY4-928" fmla="*/ 2413000 h 3941217"/>
                <a:gd name="connsiteX5-929" fmla="*/ 104460 w 1916388"/>
                <a:gd name="connsiteY5-930" fmla="*/ 2192867 h 3941217"/>
                <a:gd name="connsiteX6-931" fmla="*/ 2860 w 1916388"/>
                <a:gd name="connsiteY6-932" fmla="*/ 1905000 h 3941217"/>
                <a:gd name="connsiteX7-933" fmla="*/ 53660 w 1916388"/>
                <a:gd name="connsiteY7-934" fmla="*/ 1507067 h 3941217"/>
                <a:gd name="connsiteX8-935" fmla="*/ 307660 w 1916388"/>
                <a:gd name="connsiteY8-936" fmla="*/ 1058334 h 3941217"/>
                <a:gd name="connsiteX9-937" fmla="*/ 832593 w 1916388"/>
                <a:gd name="connsiteY9-938" fmla="*/ 541866 h 3941217"/>
                <a:gd name="connsiteX10-939" fmla="*/ 1636927 w 1916388"/>
                <a:gd name="connsiteY10-940" fmla="*/ 0 h 3941217"/>
                <a:gd name="connsiteX11-941" fmla="*/ 1848593 w 1916388"/>
                <a:gd name="connsiteY11-942" fmla="*/ 728133 h 3941217"/>
                <a:gd name="connsiteX12-943" fmla="*/ 1916326 w 1916388"/>
                <a:gd name="connsiteY12-944" fmla="*/ 1608667 h 3941217"/>
                <a:gd name="connsiteX13-945" fmla="*/ 1840126 w 1916388"/>
                <a:gd name="connsiteY13-946" fmla="*/ 2548467 h 3941217"/>
                <a:gd name="connsiteX14-947" fmla="*/ 1679260 w 1916388"/>
                <a:gd name="connsiteY14-948" fmla="*/ 3276601 h 3941217"/>
                <a:gd name="connsiteX15-949" fmla="*/ 1137392 w 1916388"/>
                <a:gd name="connsiteY15-950" fmla="*/ 3759200 h 3941217"/>
                <a:gd name="connsiteX16-951" fmla="*/ 256860 w 1916388"/>
                <a:gd name="connsiteY16-952" fmla="*/ 3937001 h 3941217"/>
                <a:gd name="connsiteX0-953" fmla="*/ 256860 w 1916388"/>
                <a:gd name="connsiteY0-954" fmla="*/ 3937001 h 3941217"/>
                <a:gd name="connsiteX1-955" fmla="*/ 493926 w 1916388"/>
                <a:gd name="connsiteY1-956" fmla="*/ 3606800 h 3941217"/>
                <a:gd name="connsiteX2-957" fmla="*/ 553193 w 1916388"/>
                <a:gd name="connsiteY2-958" fmla="*/ 3191934 h 3941217"/>
                <a:gd name="connsiteX3-959" fmla="*/ 443126 w 1916388"/>
                <a:gd name="connsiteY3-960" fmla="*/ 2667000 h 3941217"/>
                <a:gd name="connsiteX4-961" fmla="*/ 273793 w 1916388"/>
                <a:gd name="connsiteY4-962" fmla="*/ 2413000 h 3941217"/>
                <a:gd name="connsiteX5-963" fmla="*/ 104460 w 1916388"/>
                <a:gd name="connsiteY5-964" fmla="*/ 2192867 h 3941217"/>
                <a:gd name="connsiteX6-965" fmla="*/ 2860 w 1916388"/>
                <a:gd name="connsiteY6-966" fmla="*/ 1905000 h 3941217"/>
                <a:gd name="connsiteX7-967" fmla="*/ 53660 w 1916388"/>
                <a:gd name="connsiteY7-968" fmla="*/ 1507067 h 3941217"/>
                <a:gd name="connsiteX8-969" fmla="*/ 307660 w 1916388"/>
                <a:gd name="connsiteY8-970" fmla="*/ 1058334 h 3941217"/>
                <a:gd name="connsiteX9-971" fmla="*/ 832593 w 1916388"/>
                <a:gd name="connsiteY9-972" fmla="*/ 541866 h 3941217"/>
                <a:gd name="connsiteX10-973" fmla="*/ 1636927 w 1916388"/>
                <a:gd name="connsiteY10-974" fmla="*/ 0 h 3941217"/>
                <a:gd name="connsiteX11-975" fmla="*/ 1848593 w 1916388"/>
                <a:gd name="connsiteY11-976" fmla="*/ 728133 h 3941217"/>
                <a:gd name="connsiteX12-977" fmla="*/ 1916326 w 1916388"/>
                <a:gd name="connsiteY12-978" fmla="*/ 1608667 h 3941217"/>
                <a:gd name="connsiteX13-979" fmla="*/ 1840126 w 1916388"/>
                <a:gd name="connsiteY13-980" fmla="*/ 2548467 h 3941217"/>
                <a:gd name="connsiteX14-981" fmla="*/ 1679260 w 1916388"/>
                <a:gd name="connsiteY14-982" fmla="*/ 3276601 h 3941217"/>
                <a:gd name="connsiteX15-983" fmla="*/ 1137392 w 1916388"/>
                <a:gd name="connsiteY15-984" fmla="*/ 3759200 h 3941217"/>
                <a:gd name="connsiteX16-985" fmla="*/ 256860 w 1916388"/>
                <a:gd name="connsiteY16-986" fmla="*/ 3937001 h 3941217"/>
                <a:gd name="connsiteX0-987" fmla="*/ 256860 w 1916388"/>
                <a:gd name="connsiteY0-988" fmla="*/ 3937001 h 3940672"/>
                <a:gd name="connsiteX1-989" fmla="*/ 493926 w 1916388"/>
                <a:gd name="connsiteY1-990" fmla="*/ 3606800 h 3940672"/>
                <a:gd name="connsiteX2-991" fmla="*/ 553193 w 1916388"/>
                <a:gd name="connsiteY2-992" fmla="*/ 3191934 h 3940672"/>
                <a:gd name="connsiteX3-993" fmla="*/ 443126 w 1916388"/>
                <a:gd name="connsiteY3-994" fmla="*/ 2667000 h 3940672"/>
                <a:gd name="connsiteX4-995" fmla="*/ 273793 w 1916388"/>
                <a:gd name="connsiteY4-996" fmla="*/ 2413000 h 3940672"/>
                <a:gd name="connsiteX5-997" fmla="*/ 104460 w 1916388"/>
                <a:gd name="connsiteY5-998" fmla="*/ 2192867 h 3940672"/>
                <a:gd name="connsiteX6-999" fmla="*/ 2860 w 1916388"/>
                <a:gd name="connsiteY6-1000" fmla="*/ 1905000 h 3940672"/>
                <a:gd name="connsiteX7-1001" fmla="*/ 53660 w 1916388"/>
                <a:gd name="connsiteY7-1002" fmla="*/ 1507067 h 3940672"/>
                <a:gd name="connsiteX8-1003" fmla="*/ 307660 w 1916388"/>
                <a:gd name="connsiteY8-1004" fmla="*/ 1058334 h 3940672"/>
                <a:gd name="connsiteX9-1005" fmla="*/ 832593 w 1916388"/>
                <a:gd name="connsiteY9-1006" fmla="*/ 541866 h 3940672"/>
                <a:gd name="connsiteX10-1007" fmla="*/ 1636927 w 1916388"/>
                <a:gd name="connsiteY10-1008" fmla="*/ 0 h 3940672"/>
                <a:gd name="connsiteX11-1009" fmla="*/ 1848593 w 1916388"/>
                <a:gd name="connsiteY11-1010" fmla="*/ 728133 h 3940672"/>
                <a:gd name="connsiteX12-1011" fmla="*/ 1916326 w 1916388"/>
                <a:gd name="connsiteY12-1012" fmla="*/ 1608667 h 3940672"/>
                <a:gd name="connsiteX13-1013" fmla="*/ 1840126 w 1916388"/>
                <a:gd name="connsiteY13-1014" fmla="*/ 2548467 h 3940672"/>
                <a:gd name="connsiteX14-1015" fmla="*/ 1645394 w 1916388"/>
                <a:gd name="connsiteY14-1016" fmla="*/ 3386668 h 3940672"/>
                <a:gd name="connsiteX15-1017" fmla="*/ 1137392 w 1916388"/>
                <a:gd name="connsiteY15-1018" fmla="*/ 3759200 h 3940672"/>
                <a:gd name="connsiteX16-1019" fmla="*/ 256860 w 1916388"/>
                <a:gd name="connsiteY16-1020" fmla="*/ 3937001 h 3940672"/>
                <a:gd name="connsiteX0-1021" fmla="*/ 256860 w 1916388"/>
                <a:gd name="connsiteY0-1022" fmla="*/ 3937001 h 3940672"/>
                <a:gd name="connsiteX1-1023" fmla="*/ 493926 w 1916388"/>
                <a:gd name="connsiteY1-1024" fmla="*/ 3606800 h 3940672"/>
                <a:gd name="connsiteX2-1025" fmla="*/ 553193 w 1916388"/>
                <a:gd name="connsiteY2-1026" fmla="*/ 3191934 h 3940672"/>
                <a:gd name="connsiteX3-1027" fmla="*/ 443126 w 1916388"/>
                <a:gd name="connsiteY3-1028" fmla="*/ 2667000 h 3940672"/>
                <a:gd name="connsiteX4-1029" fmla="*/ 273793 w 1916388"/>
                <a:gd name="connsiteY4-1030" fmla="*/ 2413000 h 3940672"/>
                <a:gd name="connsiteX5-1031" fmla="*/ 104460 w 1916388"/>
                <a:gd name="connsiteY5-1032" fmla="*/ 2192867 h 3940672"/>
                <a:gd name="connsiteX6-1033" fmla="*/ 2860 w 1916388"/>
                <a:gd name="connsiteY6-1034" fmla="*/ 1905000 h 3940672"/>
                <a:gd name="connsiteX7-1035" fmla="*/ 53660 w 1916388"/>
                <a:gd name="connsiteY7-1036" fmla="*/ 1507067 h 3940672"/>
                <a:gd name="connsiteX8-1037" fmla="*/ 307660 w 1916388"/>
                <a:gd name="connsiteY8-1038" fmla="*/ 1058334 h 3940672"/>
                <a:gd name="connsiteX9-1039" fmla="*/ 832593 w 1916388"/>
                <a:gd name="connsiteY9-1040" fmla="*/ 541866 h 3940672"/>
                <a:gd name="connsiteX10-1041" fmla="*/ 1636927 w 1916388"/>
                <a:gd name="connsiteY10-1042" fmla="*/ 0 h 3940672"/>
                <a:gd name="connsiteX11-1043" fmla="*/ 1848593 w 1916388"/>
                <a:gd name="connsiteY11-1044" fmla="*/ 728133 h 3940672"/>
                <a:gd name="connsiteX12-1045" fmla="*/ 1916326 w 1916388"/>
                <a:gd name="connsiteY12-1046" fmla="*/ 1608667 h 3940672"/>
                <a:gd name="connsiteX13-1047" fmla="*/ 1840126 w 1916388"/>
                <a:gd name="connsiteY13-1048" fmla="*/ 2548467 h 3940672"/>
                <a:gd name="connsiteX14-1049" fmla="*/ 1645394 w 1916388"/>
                <a:gd name="connsiteY14-1050" fmla="*/ 3386668 h 3940672"/>
                <a:gd name="connsiteX15-1051" fmla="*/ 1137392 w 1916388"/>
                <a:gd name="connsiteY15-1052" fmla="*/ 3759200 h 3940672"/>
                <a:gd name="connsiteX16-1053" fmla="*/ 256860 w 1916388"/>
                <a:gd name="connsiteY16-1054" fmla="*/ 3937001 h 3940672"/>
                <a:gd name="connsiteX0-1055" fmla="*/ 256860 w 1916388"/>
                <a:gd name="connsiteY0-1056" fmla="*/ 3937001 h 3941689"/>
                <a:gd name="connsiteX1-1057" fmla="*/ 493926 w 1916388"/>
                <a:gd name="connsiteY1-1058" fmla="*/ 3606800 h 3941689"/>
                <a:gd name="connsiteX2-1059" fmla="*/ 553193 w 1916388"/>
                <a:gd name="connsiteY2-1060" fmla="*/ 3191934 h 3941689"/>
                <a:gd name="connsiteX3-1061" fmla="*/ 443126 w 1916388"/>
                <a:gd name="connsiteY3-1062" fmla="*/ 2667000 h 3941689"/>
                <a:gd name="connsiteX4-1063" fmla="*/ 273793 w 1916388"/>
                <a:gd name="connsiteY4-1064" fmla="*/ 2413000 h 3941689"/>
                <a:gd name="connsiteX5-1065" fmla="*/ 104460 w 1916388"/>
                <a:gd name="connsiteY5-1066" fmla="*/ 2192867 h 3941689"/>
                <a:gd name="connsiteX6-1067" fmla="*/ 2860 w 1916388"/>
                <a:gd name="connsiteY6-1068" fmla="*/ 1905000 h 3941689"/>
                <a:gd name="connsiteX7-1069" fmla="*/ 53660 w 1916388"/>
                <a:gd name="connsiteY7-1070" fmla="*/ 1507067 h 3941689"/>
                <a:gd name="connsiteX8-1071" fmla="*/ 307660 w 1916388"/>
                <a:gd name="connsiteY8-1072" fmla="*/ 1058334 h 3941689"/>
                <a:gd name="connsiteX9-1073" fmla="*/ 832593 w 1916388"/>
                <a:gd name="connsiteY9-1074" fmla="*/ 541866 h 3941689"/>
                <a:gd name="connsiteX10-1075" fmla="*/ 1636927 w 1916388"/>
                <a:gd name="connsiteY10-1076" fmla="*/ 0 h 3941689"/>
                <a:gd name="connsiteX11-1077" fmla="*/ 1848593 w 1916388"/>
                <a:gd name="connsiteY11-1078" fmla="*/ 728133 h 3941689"/>
                <a:gd name="connsiteX12-1079" fmla="*/ 1916326 w 1916388"/>
                <a:gd name="connsiteY12-1080" fmla="*/ 1608667 h 3941689"/>
                <a:gd name="connsiteX13-1081" fmla="*/ 1840126 w 1916388"/>
                <a:gd name="connsiteY13-1082" fmla="*/ 2548467 h 3941689"/>
                <a:gd name="connsiteX14-1083" fmla="*/ 1670794 w 1916388"/>
                <a:gd name="connsiteY14-1084" fmla="*/ 3200401 h 3941689"/>
                <a:gd name="connsiteX15-1085" fmla="*/ 1137392 w 1916388"/>
                <a:gd name="connsiteY15-1086" fmla="*/ 3759200 h 3941689"/>
                <a:gd name="connsiteX16-1087" fmla="*/ 256860 w 1916388"/>
                <a:gd name="connsiteY16-1088" fmla="*/ 3937001 h 3941689"/>
                <a:gd name="connsiteX0-1089" fmla="*/ 256860 w 1916388"/>
                <a:gd name="connsiteY0-1090" fmla="*/ 3937001 h 3941689"/>
                <a:gd name="connsiteX1-1091" fmla="*/ 493926 w 1916388"/>
                <a:gd name="connsiteY1-1092" fmla="*/ 3606800 h 3941689"/>
                <a:gd name="connsiteX2-1093" fmla="*/ 553193 w 1916388"/>
                <a:gd name="connsiteY2-1094" fmla="*/ 3191934 h 3941689"/>
                <a:gd name="connsiteX3-1095" fmla="*/ 443126 w 1916388"/>
                <a:gd name="connsiteY3-1096" fmla="*/ 2667000 h 3941689"/>
                <a:gd name="connsiteX4-1097" fmla="*/ 273793 w 1916388"/>
                <a:gd name="connsiteY4-1098" fmla="*/ 2413000 h 3941689"/>
                <a:gd name="connsiteX5-1099" fmla="*/ 104460 w 1916388"/>
                <a:gd name="connsiteY5-1100" fmla="*/ 2192867 h 3941689"/>
                <a:gd name="connsiteX6-1101" fmla="*/ 2860 w 1916388"/>
                <a:gd name="connsiteY6-1102" fmla="*/ 1905000 h 3941689"/>
                <a:gd name="connsiteX7-1103" fmla="*/ 53660 w 1916388"/>
                <a:gd name="connsiteY7-1104" fmla="*/ 1507067 h 3941689"/>
                <a:gd name="connsiteX8-1105" fmla="*/ 307660 w 1916388"/>
                <a:gd name="connsiteY8-1106" fmla="*/ 1058334 h 3941689"/>
                <a:gd name="connsiteX9-1107" fmla="*/ 832593 w 1916388"/>
                <a:gd name="connsiteY9-1108" fmla="*/ 541866 h 3941689"/>
                <a:gd name="connsiteX10-1109" fmla="*/ 1636927 w 1916388"/>
                <a:gd name="connsiteY10-1110" fmla="*/ 0 h 3941689"/>
                <a:gd name="connsiteX11-1111" fmla="*/ 1848593 w 1916388"/>
                <a:gd name="connsiteY11-1112" fmla="*/ 728133 h 3941689"/>
                <a:gd name="connsiteX12-1113" fmla="*/ 1916326 w 1916388"/>
                <a:gd name="connsiteY12-1114" fmla="*/ 1608667 h 3941689"/>
                <a:gd name="connsiteX13-1115" fmla="*/ 1840126 w 1916388"/>
                <a:gd name="connsiteY13-1116" fmla="*/ 2548467 h 3941689"/>
                <a:gd name="connsiteX14-1117" fmla="*/ 1670794 w 1916388"/>
                <a:gd name="connsiteY14-1118" fmla="*/ 3200401 h 3941689"/>
                <a:gd name="connsiteX15-1119" fmla="*/ 1137392 w 1916388"/>
                <a:gd name="connsiteY15-1120" fmla="*/ 3759200 h 3941689"/>
                <a:gd name="connsiteX16-1121" fmla="*/ 256860 w 1916388"/>
                <a:gd name="connsiteY16-1122" fmla="*/ 3937001 h 3941689"/>
                <a:gd name="connsiteX0-1123" fmla="*/ 256860 w 1957318"/>
                <a:gd name="connsiteY0-1124" fmla="*/ 3937001 h 3941689"/>
                <a:gd name="connsiteX1-1125" fmla="*/ 493926 w 1957318"/>
                <a:gd name="connsiteY1-1126" fmla="*/ 3606800 h 3941689"/>
                <a:gd name="connsiteX2-1127" fmla="*/ 553193 w 1957318"/>
                <a:gd name="connsiteY2-1128" fmla="*/ 3191934 h 3941689"/>
                <a:gd name="connsiteX3-1129" fmla="*/ 443126 w 1957318"/>
                <a:gd name="connsiteY3-1130" fmla="*/ 2667000 h 3941689"/>
                <a:gd name="connsiteX4-1131" fmla="*/ 273793 w 1957318"/>
                <a:gd name="connsiteY4-1132" fmla="*/ 2413000 h 3941689"/>
                <a:gd name="connsiteX5-1133" fmla="*/ 104460 w 1957318"/>
                <a:gd name="connsiteY5-1134" fmla="*/ 2192867 h 3941689"/>
                <a:gd name="connsiteX6-1135" fmla="*/ 2860 w 1957318"/>
                <a:gd name="connsiteY6-1136" fmla="*/ 1905000 h 3941689"/>
                <a:gd name="connsiteX7-1137" fmla="*/ 53660 w 1957318"/>
                <a:gd name="connsiteY7-1138" fmla="*/ 1507067 h 3941689"/>
                <a:gd name="connsiteX8-1139" fmla="*/ 307660 w 1957318"/>
                <a:gd name="connsiteY8-1140" fmla="*/ 1058334 h 3941689"/>
                <a:gd name="connsiteX9-1141" fmla="*/ 832593 w 1957318"/>
                <a:gd name="connsiteY9-1142" fmla="*/ 541866 h 3941689"/>
                <a:gd name="connsiteX10-1143" fmla="*/ 1636927 w 1957318"/>
                <a:gd name="connsiteY10-1144" fmla="*/ 0 h 3941689"/>
                <a:gd name="connsiteX11-1145" fmla="*/ 1848593 w 1957318"/>
                <a:gd name="connsiteY11-1146" fmla="*/ 728133 h 3941689"/>
                <a:gd name="connsiteX12-1147" fmla="*/ 1916326 w 1957318"/>
                <a:gd name="connsiteY12-1148" fmla="*/ 1608667 h 3941689"/>
                <a:gd name="connsiteX13-1149" fmla="*/ 1941726 w 1957318"/>
                <a:gd name="connsiteY13-1150" fmla="*/ 2429934 h 3941689"/>
                <a:gd name="connsiteX14-1151" fmla="*/ 1670794 w 1957318"/>
                <a:gd name="connsiteY14-1152" fmla="*/ 3200401 h 3941689"/>
                <a:gd name="connsiteX15-1153" fmla="*/ 1137392 w 1957318"/>
                <a:gd name="connsiteY15-1154" fmla="*/ 3759200 h 3941689"/>
                <a:gd name="connsiteX16-1155" fmla="*/ 256860 w 1957318"/>
                <a:gd name="connsiteY16-1156" fmla="*/ 3937001 h 3941689"/>
                <a:gd name="connsiteX0-1157" fmla="*/ 256860 w 1957554"/>
                <a:gd name="connsiteY0-1158" fmla="*/ 3937001 h 3941689"/>
                <a:gd name="connsiteX1-1159" fmla="*/ 493926 w 1957554"/>
                <a:gd name="connsiteY1-1160" fmla="*/ 3606800 h 3941689"/>
                <a:gd name="connsiteX2-1161" fmla="*/ 553193 w 1957554"/>
                <a:gd name="connsiteY2-1162" fmla="*/ 3191934 h 3941689"/>
                <a:gd name="connsiteX3-1163" fmla="*/ 443126 w 1957554"/>
                <a:gd name="connsiteY3-1164" fmla="*/ 2667000 h 3941689"/>
                <a:gd name="connsiteX4-1165" fmla="*/ 273793 w 1957554"/>
                <a:gd name="connsiteY4-1166" fmla="*/ 2413000 h 3941689"/>
                <a:gd name="connsiteX5-1167" fmla="*/ 104460 w 1957554"/>
                <a:gd name="connsiteY5-1168" fmla="*/ 2192867 h 3941689"/>
                <a:gd name="connsiteX6-1169" fmla="*/ 2860 w 1957554"/>
                <a:gd name="connsiteY6-1170" fmla="*/ 1905000 h 3941689"/>
                <a:gd name="connsiteX7-1171" fmla="*/ 53660 w 1957554"/>
                <a:gd name="connsiteY7-1172" fmla="*/ 1507067 h 3941689"/>
                <a:gd name="connsiteX8-1173" fmla="*/ 307660 w 1957554"/>
                <a:gd name="connsiteY8-1174" fmla="*/ 1058334 h 3941689"/>
                <a:gd name="connsiteX9-1175" fmla="*/ 832593 w 1957554"/>
                <a:gd name="connsiteY9-1176" fmla="*/ 541866 h 3941689"/>
                <a:gd name="connsiteX10-1177" fmla="*/ 1636927 w 1957554"/>
                <a:gd name="connsiteY10-1178" fmla="*/ 0 h 3941689"/>
                <a:gd name="connsiteX11-1179" fmla="*/ 1840127 w 1957554"/>
                <a:gd name="connsiteY11-1180" fmla="*/ 694266 h 3941689"/>
                <a:gd name="connsiteX12-1181" fmla="*/ 1916326 w 1957554"/>
                <a:gd name="connsiteY12-1182" fmla="*/ 1608667 h 3941689"/>
                <a:gd name="connsiteX13-1183" fmla="*/ 1941726 w 1957554"/>
                <a:gd name="connsiteY13-1184" fmla="*/ 2429934 h 3941689"/>
                <a:gd name="connsiteX14-1185" fmla="*/ 1670794 w 1957554"/>
                <a:gd name="connsiteY14-1186" fmla="*/ 3200401 h 3941689"/>
                <a:gd name="connsiteX15-1187" fmla="*/ 1137392 w 1957554"/>
                <a:gd name="connsiteY15-1188" fmla="*/ 3759200 h 3941689"/>
                <a:gd name="connsiteX16-1189" fmla="*/ 256860 w 1957554"/>
                <a:gd name="connsiteY16-1190" fmla="*/ 3937001 h 3941689"/>
                <a:gd name="connsiteX0-1191" fmla="*/ 256860 w 1957554"/>
                <a:gd name="connsiteY0-1192" fmla="*/ 3937001 h 3941689"/>
                <a:gd name="connsiteX1-1193" fmla="*/ 493926 w 1957554"/>
                <a:gd name="connsiteY1-1194" fmla="*/ 3606800 h 3941689"/>
                <a:gd name="connsiteX2-1195" fmla="*/ 553193 w 1957554"/>
                <a:gd name="connsiteY2-1196" fmla="*/ 3191934 h 3941689"/>
                <a:gd name="connsiteX3-1197" fmla="*/ 443126 w 1957554"/>
                <a:gd name="connsiteY3-1198" fmla="*/ 2667000 h 3941689"/>
                <a:gd name="connsiteX4-1199" fmla="*/ 273793 w 1957554"/>
                <a:gd name="connsiteY4-1200" fmla="*/ 2413000 h 3941689"/>
                <a:gd name="connsiteX5-1201" fmla="*/ 104460 w 1957554"/>
                <a:gd name="connsiteY5-1202" fmla="*/ 2192867 h 3941689"/>
                <a:gd name="connsiteX6-1203" fmla="*/ 2860 w 1957554"/>
                <a:gd name="connsiteY6-1204" fmla="*/ 1905000 h 3941689"/>
                <a:gd name="connsiteX7-1205" fmla="*/ 53660 w 1957554"/>
                <a:gd name="connsiteY7-1206" fmla="*/ 1507067 h 3941689"/>
                <a:gd name="connsiteX8-1207" fmla="*/ 307660 w 1957554"/>
                <a:gd name="connsiteY8-1208" fmla="*/ 1058334 h 3941689"/>
                <a:gd name="connsiteX9-1209" fmla="*/ 832593 w 1957554"/>
                <a:gd name="connsiteY9-1210" fmla="*/ 541866 h 3941689"/>
                <a:gd name="connsiteX10-1211" fmla="*/ 1636927 w 1957554"/>
                <a:gd name="connsiteY10-1212" fmla="*/ 0 h 3941689"/>
                <a:gd name="connsiteX11-1213" fmla="*/ 1840127 w 1957554"/>
                <a:gd name="connsiteY11-1214" fmla="*/ 694266 h 3941689"/>
                <a:gd name="connsiteX12-1215" fmla="*/ 1916326 w 1957554"/>
                <a:gd name="connsiteY12-1216" fmla="*/ 1608667 h 3941689"/>
                <a:gd name="connsiteX13-1217" fmla="*/ 1941726 w 1957554"/>
                <a:gd name="connsiteY13-1218" fmla="*/ 2429934 h 3941689"/>
                <a:gd name="connsiteX14-1219" fmla="*/ 1670794 w 1957554"/>
                <a:gd name="connsiteY14-1220" fmla="*/ 3200401 h 3941689"/>
                <a:gd name="connsiteX15-1221" fmla="*/ 1137392 w 1957554"/>
                <a:gd name="connsiteY15-1222" fmla="*/ 3759200 h 3941689"/>
                <a:gd name="connsiteX16-1223" fmla="*/ 256860 w 1957554"/>
                <a:gd name="connsiteY16-1224" fmla="*/ 3937001 h 3941689"/>
                <a:gd name="connsiteX0-1225" fmla="*/ 256860 w 1957554"/>
                <a:gd name="connsiteY0-1226" fmla="*/ 3937001 h 3944713"/>
                <a:gd name="connsiteX1-1227" fmla="*/ 87526 w 1957554"/>
                <a:gd name="connsiteY1-1228" fmla="*/ 3547534 h 3944713"/>
                <a:gd name="connsiteX2-1229" fmla="*/ 553193 w 1957554"/>
                <a:gd name="connsiteY2-1230" fmla="*/ 3191934 h 3944713"/>
                <a:gd name="connsiteX3-1231" fmla="*/ 443126 w 1957554"/>
                <a:gd name="connsiteY3-1232" fmla="*/ 2667000 h 3944713"/>
                <a:gd name="connsiteX4-1233" fmla="*/ 273793 w 1957554"/>
                <a:gd name="connsiteY4-1234" fmla="*/ 2413000 h 3944713"/>
                <a:gd name="connsiteX5-1235" fmla="*/ 104460 w 1957554"/>
                <a:gd name="connsiteY5-1236" fmla="*/ 2192867 h 3944713"/>
                <a:gd name="connsiteX6-1237" fmla="*/ 2860 w 1957554"/>
                <a:gd name="connsiteY6-1238" fmla="*/ 1905000 h 3944713"/>
                <a:gd name="connsiteX7-1239" fmla="*/ 53660 w 1957554"/>
                <a:gd name="connsiteY7-1240" fmla="*/ 1507067 h 3944713"/>
                <a:gd name="connsiteX8-1241" fmla="*/ 307660 w 1957554"/>
                <a:gd name="connsiteY8-1242" fmla="*/ 1058334 h 3944713"/>
                <a:gd name="connsiteX9-1243" fmla="*/ 832593 w 1957554"/>
                <a:gd name="connsiteY9-1244" fmla="*/ 541866 h 3944713"/>
                <a:gd name="connsiteX10-1245" fmla="*/ 1636927 w 1957554"/>
                <a:gd name="connsiteY10-1246" fmla="*/ 0 h 3944713"/>
                <a:gd name="connsiteX11-1247" fmla="*/ 1840127 w 1957554"/>
                <a:gd name="connsiteY11-1248" fmla="*/ 694266 h 3944713"/>
                <a:gd name="connsiteX12-1249" fmla="*/ 1916326 w 1957554"/>
                <a:gd name="connsiteY12-1250" fmla="*/ 1608667 h 3944713"/>
                <a:gd name="connsiteX13-1251" fmla="*/ 1941726 w 1957554"/>
                <a:gd name="connsiteY13-1252" fmla="*/ 2429934 h 3944713"/>
                <a:gd name="connsiteX14-1253" fmla="*/ 1670794 w 1957554"/>
                <a:gd name="connsiteY14-1254" fmla="*/ 3200401 h 3944713"/>
                <a:gd name="connsiteX15-1255" fmla="*/ 1137392 w 1957554"/>
                <a:gd name="connsiteY15-1256" fmla="*/ 3759200 h 3944713"/>
                <a:gd name="connsiteX16-1257" fmla="*/ 256860 w 1957554"/>
                <a:gd name="connsiteY16-1258" fmla="*/ 3937001 h 3944713"/>
                <a:gd name="connsiteX0-1259" fmla="*/ 383366 w 2084060"/>
                <a:gd name="connsiteY0-1260" fmla="*/ 3937001 h 3944713"/>
                <a:gd name="connsiteX1-1261" fmla="*/ 214032 w 2084060"/>
                <a:gd name="connsiteY1-1262" fmla="*/ 3547534 h 3944713"/>
                <a:gd name="connsiteX2-1263" fmla="*/ 10832 w 2084060"/>
                <a:gd name="connsiteY2-1264" fmla="*/ 2836334 h 3944713"/>
                <a:gd name="connsiteX3-1265" fmla="*/ 569632 w 2084060"/>
                <a:gd name="connsiteY3-1266" fmla="*/ 2667000 h 3944713"/>
                <a:gd name="connsiteX4-1267" fmla="*/ 400299 w 2084060"/>
                <a:gd name="connsiteY4-1268" fmla="*/ 2413000 h 3944713"/>
                <a:gd name="connsiteX5-1269" fmla="*/ 230966 w 2084060"/>
                <a:gd name="connsiteY5-1270" fmla="*/ 2192867 h 3944713"/>
                <a:gd name="connsiteX6-1271" fmla="*/ 129366 w 2084060"/>
                <a:gd name="connsiteY6-1272" fmla="*/ 1905000 h 3944713"/>
                <a:gd name="connsiteX7-1273" fmla="*/ 180166 w 2084060"/>
                <a:gd name="connsiteY7-1274" fmla="*/ 1507067 h 3944713"/>
                <a:gd name="connsiteX8-1275" fmla="*/ 434166 w 2084060"/>
                <a:gd name="connsiteY8-1276" fmla="*/ 1058334 h 3944713"/>
                <a:gd name="connsiteX9-1277" fmla="*/ 959099 w 2084060"/>
                <a:gd name="connsiteY9-1278" fmla="*/ 541866 h 3944713"/>
                <a:gd name="connsiteX10-1279" fmla="*/ 1763433 w 2084060"/>
                <a:gd name="connsiteY10-1280" fmla="*/ 0 h 3944713"/>
                <a:gd name="connsiteX11-1281" fmla="*/ 1966633 w 2084060"/>
                <a:gd name="connsiteY11-1282" fmla="*/ 694266 h 3944713"/>
                <a:gd name="connsiteX12-1283" fmla="*/ 2042832 w 2084060"/>
                <a:gd name="connsiteY12-1284" fmla="*/ 1608667 h 3944713"/>
                <a:gd name="connsiteX13-1285" fmla="*/ 2068232 w 2084060"/>
                <a:gd name="connsiteY13-1286" fmla="*/ 2429934 h 3944713"/>
                <a:gd name="connsiteX14-1287" fmla="*/ 1797300 w 2084060"/>
                <a:gd name="connsiteY14-1288" fmla="*/ 3200401 h 3944713"/>
                <a:gd name="connsiteX15-1289" fmla="*/ 1263898 w 2084060"/>
                <a:gd name="connsiteY15-1290" fmla="*/ 3759200 h 3944713"/>
                <a:gd name="connsiteX16-1291" fmla="*/ 383366 w 2084060"/>
                <a:gd name="connsiteY16-1292" fmla="*/ 3937001 h 3944713"/>
                <a:gd name="connsiteX0-1293" fmla="*/ 383366 w 2084060"/>
                <a:gd name="connsiteY0-1294" fmla="*/ 3937001 h 3944713"/>
                <a:gd name="connsiteX1-1295" fmla="*/ 214032 w 2084060"/>
                <a:gd name="connsiteY1-1296" fmla="*/ 3547534 h 3944713"/>
                <a:gd name="connsiteX2-1297" fmla="*/ 10832 w 2084060"/>
                <a:gd name="connsiteY2-1298" fmla="*/ 2836334 h 3944713"/>
                <a:gd name="connsiteX3-1299" fmla="*/ 569632 w 2084060"/>
                <a:gd name="connsiteY3-1300" fmla="*/ 2667000 h 3944713"/>
                <a:gd name="connsiteX4-1301" fmla="*/ 400299 w 2084060"/>
                <a:gd name="connsiteY4-1302" fmla="*/ 2413000 h 3944713"/>
                <a:gd name="connsiteX5-1303" fmla="*/ 230966 w 2084060"/>
                <a:gd name="connsiteY5-1304" fmla="*/ 2192867 h 3944713"/>
                <a:gd name="connsiteX6-1305" fmla="*/ 849033 w 2084060"/>
                <a:gd name="connsiteY6-1306" fmla="*/ 1659467 h 3944713"/>
                <a:gd name="connsiteX7-1307" fmla="*/ 180166 w 2084060"/>
                <a:gd name="connsiteY7-1308" fmla="*/ 1507067 h 3944713"/>
                <a:gd name="connsiteX8-1309" fmla="*/ 434166 w 2084060"/>
                <a:gd name="connsiteY8-1310" fmla="*/ 1058334 h 3944713"/>
                <a:gd name="connsiteX9-1311" fmla="*/ 959099 w 2084060"/>
                <a:gd name="connsiteY9-1312" fmla="*/ 541866 h 3944713"/>
                <a:gd name="connsiteX10-1313" fmla="*/ 1763433 w 2084060"/>
                <a:gd name="connsiteY10-1314" fmla="*/ 0 h 3944713"/>
                <a:gd name="connsiteX11-1315" fmla="*/ 1966633 w 2084060"/>
                <a:gd name="connsiteY11-1316" fmla="*/ 694266 h 3944713"/>
                <a:gd name="connsiteX12-1317" fmla="*/ 2042832 w 2084060"/>
                <a:gd name="connsiteY12-1318" fmla="*/ 1608667 h 3944713"/>
                <a:gd name="connsiteX13-1319" fmla="*/ 2068232 w 2084060"/>
                <a:gd name="connsiteY13-1320" fmla="*/ 2429934 h 3944713"/>
                <a:gd name="connsiteX14-1321" fmla="*/ 1797300 w 2084060"/>
                <a:gd name="connsiteY14-1322" fmla="*/ 3200401 h 3944713"/>
                <a:gd name="connsiteX15-1323" fmla="*/ 1263898 w 2084060"/>
                <a:gd name="connsiteY15-1324" fmla="*/ 3759200 h 3944713"/>
                <a:gd name="connsiteX16-1325" fmla="*/ 383366 w 2084060"/>
                <a:gd name="connsiteY16-1326" fmla="*/ 3937001 h 3944713"/>
                <a:gd name="connsiteX0-1327" fmla="*/ 383366 w 2084060"/>
                <a:gd name="connsiteY0-1328" fmla="*/ 3937001 h 3944713"/>
                <a:gd name="connsiteX1-1329" fmla="*/ 214032 w 2084060"/>
                <a:gd name="connsiteY1-1330" fmla="*/ 3547534 h 3944713"/>
                <a:gd name="connsiteX2-1331" fmla="*/ 10832 w 2084060"/>
                <a:gd name="connsiteY2-1332" fmla="*/ 2836334 h 3944713"/>
                <a:gd name="connsiteX3-1333" fmla="*/ 569632 w 2084060"/>
                <a:gd name="connsiteY3-1334" fmla="*/ 2667000 h 3944713"/>
                <a:gd name="connsiteX4-1335" fmla="*/ 400299 w 2084060"/>
                <a:gd name="connsiteY4-1336" fmla="*/ 2413000 h 3944713"/>
                <a:gd name="connsiteX5-1337" fmla="*/ 230966 w 2084060"/>
                <a:gd name="connsiteY5-1338" fmla="*/ 2192867 h 3944713"/>
                <a:gd name="connsiteX6-1339" fmla="*/ 849033 w 2084060"/>
                <a:gd name="connsiteY6-1340" fmla="*/ 1659467 h 3944713"/>
                <a:gd name="connsiteX7-1341" fmla="*/ 180166 w 2084060"/>
                <a:gd name="connsiteY7-1342" fmla="*/ 1507067 h 3944713"/>
                <a:gd name="connsiteX8-1343" fmla="*/ 1145366 w 2084060"/>
                <a:gd name="connsiteY8-1344" fmla="*/ 973668 h 3944713"/>
                <a:gd name="connsiteX9-1345" fmla="*/ 959099 w 2084060"/>
                <a:gd name="connsiteY9-1346" fmla="*/ 541866 h 3944713"/>
                <a:gd name="connsiteX10-1347" fmla="*/ 1763433 w 2084060"/>
                <a:gd name="connsiteY10-1348" fmla="*/ 0 h 3944713"/>
                <a:gd name="connsiteX11-1349" fmla="*/ 1966633 w 2084060"/>
                <a:gd name="connsiteY11-1350" fmla="*/ 694266 h 3944713"/>
                <a:gd name="connsiteX12-1351" fmla="*/ 2042832 w 2084060"/>
                <a:gd name="connsiteY12-1352" fmla="*/ 1608667 h 3944713"/>
                <a:gd name="connsiteX13-1353" fmla="*/ 2068232 w 2084060"/>
                <a:gd name="connsiteY13-1354" fmla="*/ 2429934 h 3944713"/>
                <a:gd name="connsiteX14-1355" fmla="*/ 1797300 w 2084060"/>
                <a:gd name="connsiteY14-1356" fmla="*/ 3200401 h 3944713"/>
                <a:gd name="connsiteX15-1357" fmla="*/ 1263898 w 2084060"/>
                <a:gd name="connsiteY15-1358" fmla="*/ 3759200 h 3944713"/>
                <a:gd name="connsiteX16-1359" fmla="*/ 383366 w 2084060"/>
                <a:gd name="connsiteY16-1360" fmla="*/ 3937001 h 3944713"/>
                <a:gd name="connsiteX0-1361" fmla="*/ 383366 w 2084060"/>
                <a:gd name="connsiteY0-1362" fmla="*/ 3937001 h 3944713"/>
                <a:gd name="connsiteX1-1363" fmla="*/ 214032 w 2084060"/>
                <a:gd name="connsiteY1-1364" fmla="*/ 3547534 h 3944713"/>
                <a:gd name="connsiteX2-1365" fmla="*/ 10832 w 2084060"/>
                <a:gd name="connsiteY2-1366" fmla="*/ 2836334 h 3944713"/>
                <a:gd name="connsiteX3-1367" fmla="*/ 569632 w 2084060"/>
                <a:gd name="connsiteY3-1368" fmla="*/ 2667000 h 3944713"/>
                <a:gd name="connsiteX4-1369" fmla="*/ 400299 w 2084060"/>
                <a:gd name="connsiteY4-1370" fmla="*/ 2413000 h 3944713"/>
                <a:gd name="connsiteX5-1371" fmla="*/ 230966 w 2084060"/>
                <a:gd name="connsiteY5-1372" fmla="*/ 2192867 h 3944713"/>
                <a:gd name="connsiteX6-1373" fmla="*/ 849033 w 2084060"/>
                <a:gd name="connsiteY6-1374" fmla="*/ 1659467 h 3944713"/>
                <a:gd name="connsiteX7-1375" fmla="*/ 1086100 w 2084060"/>
                <a:gd name="connsiteY7-1376" fmla="*/ 1295400 h 3944713"/>
                <a:gd name="connsiteX8-1377" fmla="*/ 1145366 w 2084060"/>
                <a:gd name="connsiteY8-1378" fmla="*/ 973668 h 3944713"/>
                <a:gd name="connsiteX9-1379" fmla="*/ 959099 w 2084060"/>
                <a:gd name="connsiteY9-1380" fmla="*/ 541866 h 3944713"/>
                <a:gd name="connsiteX10-1381" fmla="*/ 1763433 w 2084060"/>
                <a:gd name="connsiteY10-1382" fmla="*/ 0 h 3944713"/>
                <a:gd name="connsiteX11-1383" fmla="*/ 1966633 w 2084060"/>
                <a:gd name="connsiteY11-1384" fmla="*/ 694266 h 3944713"/>
                <a:gd name="connsiteX12-1385" fmla="*/ 2042832 w 2084060"/>
                <a:gd name="connsiteY12-1386" fmla="*/ 1608667 h 3944713"/>
                <a:gd name="connsiteX13-1387" fmla="*/ 2068232 w 2084060"/>
                <a:gd name="connsiteY13-1388" fmla="*/ 2429934 h 3944713"/>
                <a:gd name="connsiteX14-1389" fmla="*/ 1797300 w 2084060"/>
                <a:gd name="connsiteY14-1390" fmla="*/ 3200401 h 3944713"/>
                <a:gd name="connsiteX15-1391" fmla="*/ 1263898 w 2084060"/>
                <a:gd name="connsiteY15-1392" fmla="*/ 3759200 h 3944713"/>
                <a:gd name="connsiteX16-1393" fmla="*/ 383366 w 2084060"/>
                <a:gd name="connsiteY16-1394" fmla="*/ 3937001 h 3944713"/>
                <a:gd name="connsiteX0-1395" fmla="*/ 416226 w 2116920"/>
                <a:gd name="connsiteY0-1396" fmla="*/ 3937001 h 3944713"/>
                <a:gd name="connsiteX1-1397" fmla="*/ 246892 w 2116920"/>
                <a:gd name="connsiteY1-1398" fmla="*/ 3547534 h 3944713"/>
                <a:gd name="connsiteX2-1399" fmla="*/ 43692 w 2116920"/>
                <a:gd name="connsiteY2-1400" fmla="*/ 2836334 h 3944713"/>
                <a:gd name="connsiteX3-1401" fmla="*/ 35225 w 2116920"/>
                <a:gd name="connsiteY3-1402" fmla="*/ 2573867 h 3944713"/>
                <a:gd name="connsiteX4-1403" fmla="*/ 433159 w 2116920"/>
                <a:gd name="connsiteY4-1404" fmla="*/ 2413000 h 3944713"/>
                <a:gd name="connsiteX5-1405" fmla="*/ 263826 w 2116920"/>
                <a:gd name="connsiteY5-1406" fmla="*/ 2192867 h 3944713"/>
                <a:gd name="connsiteX6-1407" fmla="*/ 881893 w 2116920"/>
                <a:gd name="connsiteY6-1408" fmla="*/ 1659467 h 3944713"/>
                <a:gd name="connsiteX7-1409" fmla="*/ 1118960 w 2116920"/>
                <a:gd name="connsiteY7-1410" fmla="*/ 1295400 h 3944713"/>
                <a:gd name="connsiteX8-1411" fmla="*/ 1178226 w 2116920"/>
                <a:gd name="connsiteY8-1412" fmla="*/ 973668 h 3944713"/>
                <a:gd name="connsiteX9-1413" fmla="*/ 991959 w 2116920"/>
                <a:gd name="connsiteY9-1414" fmla="*/ 541866 h 3944713"/>
                <a:gd name="connsiteX10-1415" fmla="*/ 1796293 w 2116920"/>
                <a:gd name="connsiteY10-1416" fmla="*/ 0 h 3944713"/>
                <a:gd name="connsiteX11-1417" fmla="*/ 1999493 w 2116920"/>
                <a:gd name="connsiteY11-1418" fmla="*/ 694266 h 3944713"/>
                <a:gd name="connsiteX12-1419" fmla="*/ 2075692 w 2116920"/>
                <a:gd name="connsiteY12-1420" fmla="*/ 1608667 h 3944713"/>
                <a:gd name="connsiteX13-1421" fmla="*/ 2101092 w 2116920"/>
                <a:gd name="connsiteY13-1422" fmla="*/ 2429934 h 3944713"/>
                <a:gd name="connsiteX14-1423" fmla="*/ 1830160 w 2116920"/>
                <a:gd name="connsiteY14-1424" fmla="*/ 3200401 h 3944713"/>
                <a:gd name="connsiteX15-1425" fmla="*/ 1296758 w 2116920"/>
                <a:gd name="connsiteY15-1426" fmla="*/ 3759200 h 3944713"/>
                <a:gd name="connsiteX16-1427" fmla="*/ 416226 w 2116920"/>
                <a:gd name="connsiteY16-1428" fmla="*/ 3937001 h 3944713"/>
                <a:gd name="connsiteX0-1429" fmla="*/ 465787 w 2166481"/>
                <a:gd name="connsiteY0-1430" fmla="*/ 3937001 h 3944713"/>
                <a:gd name="connsiteX1-1431" fmla="*/ 296453 w 2166481"/>
                <a:gd name="connsiteY1-1432" fmla="*/ 3547534 h 3944713"/>
                <a:gd name="connsiteX2-1433" fmla="*/ 93253 w 2166481"/>
                <a:gd name="connsiteY2-1434" fmla="*/ 2836334 h 3944713"/>
                <a:gd name="connsiteX3-1435" fmla="*/ 84786 w 2166481"/>
                <a:gd name="connsiteY3-1436" fmla="*/ 2573867 h 3944713"/>
                <a:gd name="connsiteX4-1437" fmla="*/ 8587 w 2166481"/>
                <a:gd name="connsiteY4-1438" fmla="*/ 2387600 h 3944713"/>
                <a:gd name="connsiteX5-1439" fmla="*/ 313387 w 2166481"/>
                <a:gd name="connsiteY5-1440" fmla="*/ 2192867 h 3944713"/>
                <a:gd name="connsiteX6-1441" fmla="*/ 931454 w 2166481"/>
                <a:gd name="connsiteY6-1442" fmla="*/ 1659467 h 3944713"/>
                <a:gd name="connsiteX7-1443" fmla="*/ 1168521 w 2166481"/>
                <a:gd name="connsiteY7-1444" fmla="*/ 1295400 h 3944713"/>
                <a:gd name="connsiteX8-1445" fmla="*/ 1227787 w 2166481"/>
                <a:gd name="connsiteY8-1446" fmla="*/ 973668 h 3944713"/>
                <a:gd name="connsiteX9-1447" fmla="*/ 1041520 w 2166481"/>
                <a:gd name="connsiteY9-1448" fmla="*/ 541866 h 3944713"/>
                <a:gd name="connsiteX10-1449" fmla="*/ 1845854 w 2166481"/>
                <a:gd name="connsiteY10-1450" fmla="*/ 0 h 3944713"/>
                <a:gd name="connsiteX11-1451" fmla="*/ 2049054 w 2166481"/>
                <a:gd name="connsiteY11-1452" fmla="*/ 694266 h 3944713"/>
                <a:gd name="connsiteX12-1453" fmla="*/ 2125253 w 2166481"/>
                <a:gd name="connsiteY12-1454" fmla="*/ 1608667 h 3944713"/>
                <a:gd name="connsiteX13-1455" fmla="*/ 2150653 w 2166481"/>
                <a:gd name="connsiteY13-1456" fmla="*/ 2429934 h 3944713"/>
                <a:gd name="connsiteX14-1457" fmla="*/ 1879721 w 2166481"/>
                <a:gd name="connsiteY14-1458" fmla="*/ 3200401 h 3944713"/>
                <a:gd name="connsiteX15-1459" fmla="*/ 1346319 w 2166481"/>
                <a:gd name="connsiteY15-1460" fmla="*/ 3759200 h 3944713"/>
                <a:gd name="connsiteX16-1461" fmla="*/ 465787 w 2166481"/>
                <a:gd name="connsiteY16-1462" fmla="*/ 3937001 h 3944713"/>
                <a:gd name="connsiteX0-1463" fmla="*/ 465787 w 2166481"/>
                <a:gd name="connsiteY0-1464" fmla="*/ 3937001 h 3944713"/>
                <a:gd name="connsiteX1-1465" fmla="*/ 296453 w 2166481"/>
                <a:gd name="connsiteY1-1466" fmla="*/ 3547534 h 3944713"/>
                <a:gd name="connsiteX2-1467" fmla="*/ 93253 w 2166481"/>
                <a:gd name="connsiteY2-1468" fmla="*/ 2836334 h 3944713"/>
                <a:gd name="connsiteX3-1469" fmla="*/ 84786 w 2166481"/>
                <a:gd name="connsiteY3-1470" fmla="*/ 2573867 h 3944713"/>
                <a:gd name="connsiteX4-1471" fmla="*/ 8587 w 2166481"/>
                <a:gd name="connsiteY4-1472" fmla="*/ 2387600 h 3944713"/>
                <a:gd name="connsiteX5-1473" fmla="*/ 313387 w 2166481"/>
                <a:gd name="connsiteY5-1474" fmla="*/ 2091267 h 3944713"/>
                <a:gd name="connsiteX6-1475" fmla="*/ 931454 w 2166481"/>
                <a:gd name="connsiteY6-1476" fmla="*/ 1659467 h 3944713"/>
                <a:gd name="connsiteX7-1477" fmla="*/ 1168521 w 2166481"/>
                <a:gd name="connsiteY7-1478" fmla="*/ 1295400 h 3944713"/>
                <a:gd name="connsiteX8-1479" fmla="*/ 1227787 w 2166481"/>
                <a:gd name="connsiteY8-1480" fmla="*/ 973668 h 3944713"/>
                <a:gd name="connsiteX9-1481" fmla="*/ 1041520 w 2166481"/>
                <a:gd name="connsiteY9-1482" fmla="*/ 541866 h 3944713"/>
                <a:gd name="connsiteX10-1483" fmla="*/ 1845854 w 2166481"/>
                <a:gd name="connsiteY10-1484" fmla="*/ 0 h 3944713"/>
                <a:gd name="connsiteX11-1485" fmla="*/ 2049054 w 2166481"/>
                <a:gd name="connsiteY11-1486" fmla="*/ 694266 h 3944713"/>
                <a:gd name="connsiteX12-1487" fmla="*/ 2125253 w 2166481"/>
                <a:gd name="connsiteY12-1488" fmla="*/ 1608667 h 3944713"/>
                <a:gd name="connsiteX13-1489" fmla="*/ 2150653 w 2166481"/>
                <a:gd name="connsiteY13-1490" fmla="*/ 2429934 h 3944713"/>
                <a:gd name="connsiteX14-1491" fmla="*/ 1879721 w 2166481"/>
                <a:gd name="connsiteY14-1492" fmla="*/ 3200401 h 3944713"/>
                <a:gd name="connsiteX15-1493" fmla="*/ 1346319 w 2166481"/>
                <a:gd name="connsiteY15-1494" fmla="*/ 3759200 h 3944713"/>
                <a:gd name="connsiteX16-1495" fmla="*/ 465787 w 2166481"/>
                <a:gd name="connsiteY16-1496" fmla="*/ 3937001 h 3944713"/>
                <a:gd name="connsiteX0-1497" fmla="*/ 457829 w 2158523"/>
                <a:gd name="connsiteY0-1498" fmla="*/ 3937001 h 3944713"/>
                <a:gd name="connsiteX1-1499" fmla="*/ 288495 w 2158523"/>
                <a:gd name="connsiteY1-1500" fmla="*/ 3547534 h 3944713"/>
                <a:gd name="connsiteX2-1501" fmla="*/ 85295 w 2158523"/>
                <a:gd name="connsiteY2-1502" fmla="*/ 2836334 h 3944713"/>
                <a:gd name="connsiteX3-1503" fmla="*/ 76828 w 2158523"/>
                <a:gd name="connsiteY3-1504" fmla="*/ 2573867 h 3944713"/>
                <a:gd name="connsiteX4-1505" fmla="*/ 9095 w 2158523"/>
                <a:gd name="connsiteY4-1506" fmla="*/ 2319867 h 3944713"/>
                <a:gd name="connsiteX5-1507" fmla="*/ 305429 w 2158523"/>
                <a:gd name="connsiteY5-1508" fmla="*/ 2091267 h 3944713"/>
                <a:gd name="connsiteX6-1509" fmla="*/ 923496 w 2158523"/>
                <a:gd name="connsiteY6-1510" fmla="*/ 1659467 h 3944713"/>
                <a:gd name="connsiteX7-1511" fmla="*/ 1160563 w 2158523"/>
                <a:gd name="connsiteY7-1512" fmla="*/ 1295400 h 3944713"/>
                <a:gd name="connsiteX8-1513" fmla="*/ 1219829 w 2158523"/>
                <a:gd name="connsiteY8-1514" fmla="*/ 973668 h 3944713"/>
                <a:gd name="connsiteX9-1515" fmla="*/ 1033562 w 2158523"/>
                <a:gd name="connsiteY9-1516" fmla="*/ 541866 h 3944713"/>
                <a:gd name="connsiteX10-1517" fmla="*/ 1837896 w 2158523"/>
                <a:gd name="connsiteY10-1518" fmla="*/ 0 h 3944713"/>
                <a:gd name="connsiteX11-1519" fmla="*/ 2041096 w 2158523"/>
                <a:gd name="connsiteY11-1520" fmla="*/ 694266 h 3944713"/>
                <a:gd name="connsiteX12-1521" fmla="*/ 2117295 w 2158523"/>
                <a:gd name="connsiteY12-1522" fmla="*/ 1608667 h 3944713"/>
                <a:gd name="connsiteX13-1523" fmla="*/ 2142695 w 2158523"/>
                <a:gd name="connsiteY13-1524" fmla="*/ 2429934 h 3944713"/>
                <a:gd name="connsiteX14-1525" fmla="*/ 1871763 w 2158523"/>
                <a:gd name="connsiteY14-1526" fmla="*/ 3200401 h 3944713"/>
                <a:gd name="connsiteX15-1527" fmla="*/ 1338361 w 2158523"/>
                <a:gd name="connsiteY15-1528" fmla="*/ 3759200 h 3944713"/>
                <a:gd name="connsiteX16-1529" fmla="*/ 457829 w 2158523"/>
                <a:gd name="connsiteY16-1530" fmla="*/ 3937001 h 3944713"/>
                <a:gd name="connsiteX0-1531" fmla="*/ 457179 w 2157873"/>
                <a:gd name="connsiteY0-1532" fmla="*/ 3937001 h 3944713"/>
                <a:gd name="connsiteX1-1533" fmla="*/ 287845 w 2157873"/>
                <a:gd name="connsiteY1-1534" fmla="*/ 3547534 h 3944713"/>
                <a:gd name="connsiteX2-1535" fmla="*/ 25379 w 2157873"/>
                <a:gd name="connsiteY2-1536" fmla="*/ 3132667 h 3944713"/>
                <a:gd name="connsiteX3-1537" fmla="*/ 76178 w 2157873"/>
                <a:gd name="connsiteY3-1538" fmla="*/ 2573867 h 3944713"/>
                <a:gd name="connsiteX4-1539" fmla="*/ 8445 w 2157873"/>
                <a:gd name="connsiteY4-1540" fmla="*/ 2319867 h 3944713"/>
                <a:gd name="connsiteX5-1541" fmla="*/ 304779 w 2157873"/>
                <a:gd name="connsiteY5-1542" fmla="*/ 2091267 h 3944713"/>
                <a:gd name="connsiteX6-1543" fmla="*/ 922846 w 2157873"/>
                <a:gd name="connsiteY6-1544" fmla="*/ 1659467 h 3944713"/>
                <a:gd name="connsiteX7-1545" fmla="*/ 1159913 w 2157873"/>
                <a:gd name="connsiteY7-1546" fmla="*/ 1295400 h 3944713"/>
                <a:gd name="connsiteX8-1547" fmla="*/ 1219179 w 2157873"/>
                <a:gd name="connsiteY8-1548" fmla="*/ 973668 h 3944713"/>
                <a:gd name="connsiteX9-1549" fmla="*/ 1032912 w 2157873"/>
                <a:gd name="connsiteY9-1550" fmla="*/ 541866 h 3944713"/>
                <a:gd name="connsiteX10-1551" fmla="*/ 1837246 w 2157873"/>
                <a:gd name="connsiteY10-1552" fmla="*/ 0 h 3944713"/>
                <a:gd name="connsiteX11-1553" fmla="*/ 2040446 w 2157873"/>
                <a:gd name="connsiteY11-1554" fmla="*/ 694266 h 3944713"/>
                <a:gd name="connsiteX12-1555" fmla="*/ 2116645 w 2157873"/>
                <a:gd name="connsiteY12-1556" fmla="*/ 1608667 h 3944713"/>
                <a:gd name="connsiteX13-1557" fmla="*/ 2142045 w 2157873"/>
                <a:gd name="connsiteY13-1558" fmla="*/ 2429934 h 3944713"/>
                <a:gd name="connsiteX14-1559" fmla="*/ 1871113 w 2157873"/>
                <a:gd name="connsiteY14-1560" fmla="*/ 3200401 h 3944713"/>
                <a:gd name="connsiteX15-1561" fmla="*/ 1337711 w 2157873"/>
                <a:gd name="connsiteY15-1562" fmla="*/ 3759200 h 3944713"/>
                <a:gd name="connsiteX16-1563" fmla="*/ 457179 w 2157873"/>
                <a:gd name="connsiteY16-1564" fmla="*/ 3937001 h 3944713"/>
                <a:gd name="connsiteX0-1565" fmla="*/ 550480 w 2251174"/>
                <a:gd name="connsiteY0-1566" fmla="*/ 3937001 h 3944713"/>
                <a:gd name="connsiteX1-1567" fmla="*/ 381146 w 2251174"/>
                <a:gd name="connsiteY1-1568" fmla="*/ 3547534 h 3944713"/>
                <a:gd name="connsiteX2-1569" fmla="*/ 118680 w 2251174"/>
                <a:gd name="connsiteY2-1570" fmla="*/ 3132667 h 3944713"/>
                <a:gd name="connsiteX3-1571" fmla="*/ 146 w 2251174"/>
                <a:gd name="connsiteY3-1572" fmla="*/ 2751667 h 3944713"/>
                <a:gd name="connsiteX4-1573" fmla="*/ 101746 w 2251174"/>
                <a:gd name="connsiteY4-1574" fmla="*/ 2319867 h 3944713"/>
                <a:gd name="connsiteX5-1575" fmla="*/ 398080 w 2251174"/>
                <a:gd name="connsiteY5-1576" fmla="*/ 2091267 h 3944713"/>
                <a:gd name="connsiteX6-1577" fmla="*/ 1016147 w 2251174"/>
                <a:gd name="connsiteY6-1578" fmla="*/ 1659467 h 3944713"/>
                <a:gd name="connsiteX7-1579" fmla="*/ 1253214 w 2251174"/>
                <a:gd name="connsiteY7-1580" fmla="*/ 1295400 h 3944713"/>
                <a:gd name="connsiteX8-1581" fmla="*/ 1312480 w 2251174"/>
                <a:gd name="connsiteY8-1582" fmla="*/ 973668 h 3944713"/>
                <a:gd name="connsiteX9-1583" fmla="*/ 1126213 w 2251174"/>
                <a:gd name="connsiteY9-1584" fmla="*/ 541866 h 3944713"/>
                <a:gd name="connsiteX10-1585" fmla="*/ 1930547 w 2251174"/>
                <a:gd name="connsiteY10-1586" fmla="*/ 0 h 3944713"/>
                <a:gd name="connsiteX11-1587" fmla="*/ 2133747 w 2251174"/>
                <a:gd name="connsiteY11-1588" fmla="*/ 694266 h 3944713"/>
                <a:gd name="connsiteX12-1589" fmla="*/ 2209946 w 2251174"/>
                <a:gd name="connsiteY12-1590" fmla="*/ 1608667 h 3944713"/>
                <a:gd name="connsiteX13-1591" fmla="*/ 2235346 w 2251174"/>
                <a:gd name="connsiteY13-1592" fmla="*/ 2429934 h 3944713"/>
                <a:gd name="connsiteX14-1593" fmla="*/ 1964414 w 2251174"/>
                <a:gd name="connsiteY14-1594" fmla="*/ 3200401 h 3944713"/>
                <a:gd name="connsiteX15-1595" fmla="*/ 1431012 w 2251174"/>
                <a:gd name="connsiteY15-1596" fmla="*/ 3759200 h 3944713"/>
                <a:gd name="connsiteX16-1597" fmla="*/ 550480 w 2251174"/>
                <a:gd name="connsiteY16-1598" fmla="*/ 3937001 h 3944713"/>
                <a:gd name="connsiteX0-1599" fmla="*/ 550480 w 2251174"/>
                <a:gd name="connsiteY0-1600" fmla="*/ 3937001 h 3939125"/>
                <a:gd name="connsiteX1-1601" fmla="*/ 237213 w 2251174"/>
                <a:gd name="connsiteY1-1602" fmla="*/ 3666067 h 3939125"/>
                <a:gd name="connsiteX2-1603" fmla="*/ 118680 w 2251174"/>
                <a:gd name="connsiteY2-1604" fmla="*/ 3132667 h 3939125"/>
                <a:gd name="connsiteX3-1605" fmla="*/ 146 w 2251174"/>
                <a:gd name="connsiteY3-1606" fmla="*/ 2751667 h 3939125"/>
                <a:gd name="connsiteX4-1607" fmla="*/ 101746 w 2251174"/>
                <a:gd name="connsiteY4-1608" fmla="*/ 2319867 h 3939125"/>
                <a:gd name="connsiteX5-1609" fmla="*/ 398080 w 2251174"/>
                <a:gd name="connsiteY5-1610" fmla="*/ 2091267 h 3939125"/>
                <a:gd name="connsiteX6-1611" fmla="*/ 1016147 w 2251174"/>
                <a:gd name="connsiteY6-1612" fmla="*/ 1659467 h 3939125"/>
                <a:gd name="connsiteX7-1613" fmla="*/ 1253214 w 2251174"/>
                <a:gd name="connsiteY7-1614" fmla="*/ 1295400 h 3939125"/>
                <a:gd name="connsiteX8-1615" fmla="*/ 1312480 w 2251174"/>
                <a:gd name="connsiteY8-1616" fmla="*/ 973668 h 3939125"/>
                <a:gd name="connsiteX9-1617" fmla="*/ 1126213 w 2251174"/>
                <a:gd name="connsiteY9-1618" fmla="*/ 541866 h 3939125"/>
                <a:gd name="connsiteX10-1619" fmla="*/ 1930547 w 2251174"/>
                <a:gd name="connsiteY10-1620" fmla="*/ 0 h 3939125"/>
                <a:gd name="connsiteX11-1621" fmla="*/ 2133747 w 2251174"/>
                <a:gd name="connsiteY11-1622" fmla="*/ 694266 h 3939125"/>
                <a:gd name="connsiteX12-1623" fmla="*/ 2209946 w 2251174"/>
                <a:gd name="connsiteY12-1624" fmla="*/ 1608667 h 3939125"/>
                <a:gd name="connsiteX13-1625" fmla="*/ 2235346 w 2251174"/>
                <a:gd name="connsiteY13-1626" fmla="*/ 2429934 h 3939125"/>
                <a:gd name="connsiteX14-1627" fmla="*/ 1964414 w 2251174"/>
                <a:gd name="connsiteY14-1628" fmla="*/ 3200401 h 3939125"/>
                <a:gd name="connsiteX15-1629" fmla="*/ 1431012 w 2251174"/>
                <a:gd name="connsiteY15-1630" fmla="*/ 3759200 h 3939125"/>
                <a:gd name="connsiteX16-1631" fmla="*/ 550480 w 2251174"/>
                <a:gd name="connsiteY16-1632" fmla="*/ 3937001 h 3939125"/>
                <a:gd name="connsiteX0-1633" fmla="*/ 553532 w 2254226"/>
                <a:gd name="connsiteY0-1634" fmla="*/ 3937001 h 3939125"/>
                <a:gd name="connsiteX1-1635" fmla="*/ 240265 w 2254226"/>
                <a:gd name="connsiteY1-1636" fmla="*/ 3666067 h 3939125"/>
                <a:gd name="connsiteX2-1637" fmla="*/ 45532 w 2254226"/>
                <a:gd name="connsiteY2-1638" fmla="*/ 3115733 h 3939125"/>
                <a:gd name="connsiteX3-1639" fmla="*/ 3198 w 2254226"/>
                <a:gd name="connsiteY3-1640" fmla="*/ 2751667 h 3939125"/>
                <a:gd name="connsiteX4-1641" fmla="*/ 104798 w 2254226"/>
                <a:gd name="connsiteY4-1642" fmla="*/ 2319867 h 3939125"/>
                <a:gd name="connsiteX5-1643" fmla="*/ 401132 w 2254226"/>
                <a:gd name="connsiteY5-1644" fmla="*/ 2091267 h 3939125"/>
                <a:gd name="connsiteX6-1645" fmla="*/ 1019199 w 2254226"/>
                <a:gd name="connsiteY6-1646" fmla="*/ 1659467 h 3939125"/>
                <a:gd name="connsiteX7-1647" fmla="*/ 1256266 w 2254226"/>
                <a:gd name="connsiteY7-1648" fmla="*/ 1295400 h 3939125"/>
                <a:gd name="connsiteX8-1649" fmla="*/ 1315532 w 2254226"/>
                <a:gd name="connsiteY8-1650" fmla="*/ 973668 h 3939125"/>
                <a:gd name="connsiteX9-1651" fmla="*/ 1129265 w 2254226"/>
                <a:gd name="connsiteY9-1652" fmla="*/ 541866 h 3939125"/>
                <a:gd name="connsiteX10-1653" fmla="*/ 1933599 w 2254226"/>
                <a:gd name="connsiteY10-1654" fmla="*/ 0 h 3939125"/>
                <a:gd name="connsiteX11-1655" fmla="*/ 2136799 w 2254226"/>
                <a:gd name="connsiteY11-1656" fmla="*/ 694266 h 3939125"/>
                <a:gd name="connsiteX12-1657" fmla="*/ 2212998 w 2254226"/>
                <a:gd name="connsiteY12-1658" fmla="*/ 1608667 h 3939125"/>
                <a:gd name="connsiteX13-1659" fmla="*/ 2238398 w 2254226"/>
                <a:gd name="connsiteY13-1660" fmla="*/ 2429934 h 3939125"/>
                <a:gd name="connsiteX14-1661" fmla="*/ 1967466 w 2254226"/>
                <a:gd name="connsiteY14-1662" fmla="*/ 3200401 h 3939125"/>
                <a:gd name="connsiteX15-1663" fmla="*/ 1434064 w 2254226"/>
                <a:gd name="connsiteY15-1664" fmla="*/ 3759200 h 3939125"/>
                <a:gd name="connsiteX16-1665" fmla="*/ 553532 w 2254226"/>
                <a:gd name="connsiteY16-1666" fmla="*/ 3937001 h 3939125"/>
                <a:gd name="connsiteX0-1667" fmla="*/ 553690 w 2254384"/>
                <a:gd name="connsiteY0-1668" fmla="*/ 3937001 h 3945172"/>
                <a:gd name="connsiteX1-1669" fmla="*/ 248890 w 2254384"/>
                <a:gd name="connsiteY1-1670" fmla="*/ 3539067 h 3945172"/>
                <a:gd name="connsiteX2-1671" fmla="*/ 45690 w 2254384"/>
                <a:gd name="connsiteY2-1672" fmla="*/ 3115733 h 3945172"/>
                <a:gd name="connsiteX3-1673" fmla="*/ 3356 w 2254384"/>
                <a:gd name="connsiteY3-1674" fmla="*/ 2751667 h 3945172"/>
                <a:gd name="connsiteX4-1675" fmla="*/ 104956 w 2254384"/>
                <a:gd name="connsiteY4-1676" fmla="*/ 2319867 h 3945172"/>
                <a:gd name="connsiteX5-1677" fmla="*/ 401290 w 2254384"/>
                <a:gd name="connsiteY5-1678" fmla="*/ 2091267 h 3945172"/>
                <a:gd name="connsiteX6-1679" fmla="*/ 1019357 w 2254384"/>
                <a:gd name="connsiteY6-1680" fmla="*/ 1659467 h 3945172"/>
                <a:gd name="connsiteX7-1681" fmla="*/ 1256424 w 2254384"/>
                <a:gd name="connsiteY7-1682" fmla="*/ 1295400 h 3945172"/>
                <a:gd name="connsiteX8-1683" fmla="*/ 1315690 w 2254384"/>
                <a:gd name="connsiteY8-1684" fmla="*/ 973668 h 3945172"/>
                <a:gd name="connsiteX9-1685" fmla="*/ 1129423 w 2254384"/>
                <a:gd name="connsiteY9-1686" fmla="*/ 541866 h 3945172"/>
                <a:gd name="connsiteX10-1687" fmla="*/ 1933757 w 2254384"/>
                <a:gd name="connsiteY10-1688" fmla="*/ 0 h 3945172"/>
                <a:gd name="connsiteX11-1689" fmla="*/ 2136957 w 2254384"/>
                <a:gd name="connsiteY11-1690" fmla="*/ 694266 h 3945172"/>
                <a:gd name="connsiteX12-1691" fmla="*/ 2213156 w 2254384"/>
                <a:gd name="connsiteY12-1692" fmla="*/ 1608667 h 3945172"/>
                <a:gd name="connsiteX13-1693" fmla="*/ 2238556 w 2254384"/>
                <a:gd name="connsiteY13-1694" fmla="*/ 2429934 h 3945172"/>
                <a:gd name="connsiteX14-1695" fmla="*/ 1967624 w 2254384"/>
                <a:gd name="connsiteY14-1696" fmla="*/ 3200401 h 3945172"/>
                <a:gd name="connsiteX15-1697" fmla="*/ 1434222 w 2254384"/>
                <a:gd name="connsiteY15-1698" fmla="*/ 3759200 h 3945172"/>
                <a:gd name="connsiteX16-1699" fmla="*/ 553690 w 2254384"/>
                <a:gd name="connsiteY16-1700" fmla="*/ 3937001 h 3945172"/>
                <a:gd name="connsiteX0-1701" fmla="*/ 557215 w 2257909"/>
                <a:gd name="connsiteY0-1702" fmla="*/ 3937001 h 3945172"/>
                <a:gd name="connsiteX1-1703" fmla="*/ 252415 w 2257909"/>
                <a:gd name="connsiteY1-1704" fmla="*/ 3539067 h 3945172"/>
                <a:gd name="connsiteX2-1705" fmla="*/ 49215 w 2257909"/>
                <a:gd name="connsiteY2-1706" fmla="*/ 3115733 h 3945172"/>
                <a:gd name="connsiteX3-1707" fmla="*/ 6881 w 2257909"/>
                <a:gd name="connsiteY3-1708" fmla="*/ 2751667 h 3945172"/>
                <a:gd name="connsiteX4-1709" fmla="*/ 159281 w 2257909"/>
                <a:gd name="connsiteY4-1710" fmla="*/ 2302934 h 3945172"/>
                <a:gd name="connsiteX5-1711" fmla="*/ 404815 w 2257909"/>
                <a:gd name="connsiteY5-1712" fmla="*/ 2091267 h 3945172"/>
                <a:gd name="connsiteX6-1713" fmla="*/ 1022882 w 2257909"/>
                <a:gd name="connsiteY6-1714" fmla="*/ 1659467 h 3945172"/>
                <a:gd name="connsiteX7-1715" fmla="*/ 1259949 w 2257909"/>
                <a:gd name="connsiteY7-1716" fmla="*/ 1295400 h 3945172"/>
                <a:gd name="connsiteX8-1717" fmla="*/ 1319215 w 2257909"/>
                <a:gd name="connsiteY8-1718" fmla="*/ 973668 h 3945172"/>
                <a:gd name="connsiteX9-1719" fmla="*/ 1132948 w 2257909"/>
                <a:gd name="connsiteY9-1720" fmla="*/ 541866 h 3945172"/>
                <a:gd name="connsiteX10-1721" fmla="*/ 1937282 w 2257909"/>
                <a:gd name="connsiteY10-1722" fmla="*/ 0 h 3945172"/>
                <a:gd name="connsiteX11-1723" fmla="*/ 2140482 w 2257909"/>
                <a:gd name="connsiteY11-1724" fmla="*/ 694266 h 3945172"/>
                <a:gd name="connsiteX12-1725" fmla="*/ 2216681 w 2257909"/>
                <a:gd name="connsiteY12-1726" fmla="*/ 1608667 h 3945172"/>
                <a:gd name="connsiteX13-1727" fmla="*/ 2242081 w 2257909"/>
                <a:gd name="connsiteY13-1728" fmla="*/ 2429934 h 3945172"/>
                <a:gd name="connsiteX14-1729" fmla="*/ 1971149 w 2257909"/>
                <a:gd name="connsiteY14-1730" fmla="*/ 3200401 h 3945172"/>
                <a:gd name="connsiteX15-1731" fmla="*/ 1437747 w 2257909"/>
                <a:gd name="connsiteY15-1732" fmla="*/ 3759200 h 3945172"/>
                <a:gd name="connsiteX16-1733" fmla="*/ 557215 w 2257909"/>
                <a:gd name="connsiteY16-1734" fmla="*/ 3937001 h 3945172"/>
                <a:gd name="connsiteX0-1735" fmla="*/ 557215 w 2257909"/>
                <a:gd name="connsiteY0-1736" fmla="*/ 3937001 h 3945172"/>
                <a:gd name="connsiteX1-1737" fmla="*/ 252415 w 2257909"/>
                <a:gd name="connsiteY1-1738" fmla="*/ 3539067 h 3945172"/>
                <a:gd name="connsiteX2-1739" fmla="*/ 49215 w 2257909"/>
                <a:gd name="connsiteY2-1740" fmla="*/ 3115733 h 3945172"/>
                <a:gd name="connsiteX3-1741" fmla="*/ 6881 w 2257909"/>
                <a:gd name="connsiteY3-1742" fmla="*/ 2751667 h 3945172"/>
                <a:gd name="connsiteX4-1743" fmla="*/ 159281 w 2257909"/>
                <a:gd name="connsiteY4-1744" fmla="*/ 2302934 h 3945172"/>
                <a:gd name="connsiteX5-1745" fmla="*/ 464082 w 2257909"/>
                <a:gd name="connsiteY5-1746" fmla="*/ 2032001 h 3945172"/>
                <a:gd name="connsiteX6-1747" fmla="*/ 1022882 w 2257909"/>
                <a:gd name="connsiteY6-1748" fmla="*/ 1659467 h 3945172"/>
                <a:gd name="connsiteX7-1749" fmla="*/ 1259949 w 2257909"/>
                <a:gd name="connsiteY7-1750" fmla="*/ 1295400 h 3945172"/>
                <a:gd name="connsiteX8-1751" fmla="*/ 1319215 w 2257909"/>
                <a:gd name="connsiteY8-1752" fmla="*/ 973668 h 3945172"/>
                <a:gd name="connsiteX9-1753" fmla="*/ 1132948 w 2257909"/>
                <a:gd name="connsiteY9-1754" fmla="*/ 541866 h 3945172"/>
                <a:gd name="connsiteX10-1755" fmla="*/ 1937282 w 2257909"/>
                <a:gd name="connsiteY10-1756" fmla="*/ 0 h 3945172"/>
                <a:gd name="connsiteX11-1757" fmla="*/ 2140482 w 2257909"/>
                <a:gd name="connsiteY11-1758" fmla="*/ 694266 h 3945172"/>
                <a:gd name="connsiteX12-1759" fmla="*/ 2216681 w 2257909"/>
                <a:gd name="connsiteY12-1760" fmla="*/ 1608667 h 3945172"/>
                <a:gd name="connsiteX13-1761" fmla="*/ 2242081 w 2257909"/>
                <a:gd name="connsiteY13-1762" fmla="*/ 2429934 h 3945172"/>
                <a:gd name="connsiteX14-1763" fmla="*/ 1971149 w 2257909"/>
                <a:gd name="connsiteY14-1764" fmla="*/ 3200401 h 3945172"/>
                <a:gd name="connsiteX15-1765" fmla="*/ 1437747 w 2257909"/>
                <a:gd name="connsiteY15-1766" fmla="*/ 3759200 h 3945172"/>
                <a:gd name="connsiteX16-1767" fmla="*/ 557215 w 2257909"/>
                <a:gd name="connsiteY16-1768" fmla="*/ 3937001 h 3945172"/>
                <a:gd name="connsiteX0-1769" fmla="*/ 560239 w 2260933"/>
                <a:gd name="connsiteY0-1770" fmla="*/ 3937001 h 3945172"/>
                <a:gd name="connsiteX1-1771" fmla="*/ 255439 w 2260933"/>
                <a:gd name="connsiteY1-1772" fmla="*/ 3539067 h 3945172"/>
                <a:gd name="connsiteX2-1773" fmla="*/ 52239 w 2260933"/>
                <a:gd name="connsiteY2-1774" fmla="*/ 3115733 h 3945172"/>
                <a:gd name="connsiteX3-1775" fmla="*/ 9905 w 2260933"/>
                <a:gd name="connsiteY3-1776" fmla="*/ 2751667 h 3945172"/>
                <a:gd name="connsiteX4-1777" fmla="*/ 204639 w 2260933"/>
                <a:gd name="connsiteY4-1778" fmla="*/ 2260601 h 3945172"/>
                <a:gd name="connsiteX5-1779" fmla="*/ 467106 w 2260933"/>
                <a:gd name="connsiteY5-1780" fmla="*/ 2032001 h 3945172"/>
                <a:gd name="connsiteX6-1781" fmla="*/ 1025906 w 2260933"/>
                <a:gd name="connsiteY6-1782" fmla="*/ 1659467 h 3945172"/>
                <a:gd name="connsiteX7-1783" fmla="*/ 1262973 w 2260933"/>
                <a:gd name="connsiteY7-1784" fmla="*/ 1295400 h 3945172"/>
                <a:gd name="connsiteX8-1785" fmla="*/ 1322239 w 2260933"/>
                <a:gd name="connsiteY8-1786" fmla="*/ 973668 h 3945172"/>
                <a:gd name="connsiteX9-1787" fmla="*/ 1135972 w 2260933"/>
                <a:gd name="connsiteY9-1788" fmla="*/ 541866 h 3945172"/>
                <a:gd name="connsiteX10-1789" fmla="*/ 1940306 w 2260933"/>
                <a:gd name="connsiteY10-1790" fmla="*/ 0 h 3945172"/>
                <a:gd name="connsiteX11-1791" fmla="*/ 2143506 w 2260933"/>
                <a:gd name="connsiteY11-1792" fmla="*/ 694266 h 3945172"/>
                <a:gd name="connsiteX12-1793" fmla="*/ 2219705 w 2260933"/>
                <a:gd name="connsiteY12-1794" fmla="*/ 1608667 h 3945172"/>
                <a:gd name="connsiteX13-1795" fmla="*/ 2245105 w 2260933"/>
                <a:gd name="connsiteY13-1796" fmla="*/ 2429934 h 3945172"/>
                <a:gd name="connsiteX14-1797" fmla="*/ 1974173 w 2260933"/>
                <a:gd name="connsiteY14-1798" fmla="*/ 3200401 h 3945172"/>
                <a:gd name="connsiteX15-1799" fmla="*/ 1440771 w 2260933"/>
                <a:gd name="connsiteY15-1800" fmla="*/ 3759200 h 3945172"/>
                <a:gd name="connsiteX16-1801" fmla="*/ 560239 w 2260933"/>
                <a:gd name="connsiteY16-1802" fmla="*/ 3937001 h 3945172"/>
                <a:gd name="connsiteX0-1803" fmla="*/ 560239 w 2260933"/>
                <a:gd name="connsiteY0-1804" fmla="*/ 3937001 h 3945172"/>
                <a:gd name="connsiteX1-1805" fmla="*/ 255439 w 2260933"/>
                <a:gd name="connsiteY1-1806" fmla="*/ 3539067 h 3945172"/>
                <a:gd name="connsiteX2-1807" fmla="*/ 52239 w 2260933"/>
                <a:gd name="connsiteY2-1808" fmla="*/ 3115733 h 3945172"/>
                <a:gd name="connsiteX3-1809" fmla="*/ 9905 w 2260933"/>
                <a:gd name="connsiteY3-1810" fmla="*/ 2751667 h 3945172"/>
                <a:gd name="connsiteX4-1811" fmla="*/ 204639 w 2260933"/>
                <a:gd name="connsiteY4-1812" fmla="*/ 2260601 h 3945172"/>
                <a:gd name="connsiteX5-1813" fmla="*/ 467106 w 2260933"/>
                <a:gd name="connsiteY5-1814" fmla="*/ 2032001 h 3945172"/>
                <a:gd name="connsiteX6-1815" fmla="*/ 1025906 w 2260933"/>
                <a:gd name="connsiteY6-1816" fmla="*/ 1659467 h 3945172"/>
                <a:gd name="connsiteX7-1817" fmla="*/ 1262973 w 2260933"/>
                <a:gd name="connsiteY7-1818" fmla="*/ 1295400 h 3945172"/>
                <a:gd name="connsiteX8-1819" fmla="*/ 1322239 w 2260933"/>
                <a:gd name="connsiteY8-1820" fmla="*/ 973668 h 3945172"/>
                <a:gd name="connsiteX9-1821" fmla="*/ 1440772 w 2260933"/>
                <a:gd name="connsiteY9-1822" fmla="*/ 618066 h 3945172"/>
                <a:gd name="connsiteX10-1823" fmla="*/ 1940306 w 2260933"/>
                <a:gd name="connsiteY10-1824" fmla="*/ 0 h 3945172"/>
                <a:gd name="connsiteX11-1825" fmla="*/ 2143506 w 2260933"/>
                <a:gd name="connsiteY11-1826" fmla="*/ 694266 h 3945172"/>
                <a:gd name="connsiteX12-1827" fmla="*/ 2219705 w 2260933"/>
                <a:gd name="connsiteY12-1828" fmla="*/ 1608667 h 3945172"/>
                <a:gd name="connsiteX13-1829" fmla="*/ 2245105 w 2260933"/>
                <a:gd name="connsiteY13-1830" fmla="*/ 2429934 h 3945172"/>
                <a:gd name="connsiteX14-1831" fmla="*/ 1974173 w 2260933"/>
                <a:gd name="connsiteY14-1832" fmla="*/ 3200401 h 3945172"/>
                <a:gd name="connsiteX15-1833" fmla="*/ 1440771 w 2260933"/>
                <a:gd name="connsiteY15-1834" fmla="*/ 3759200 h 3945172"/>
                <a:gd name="connsiteX16-1835" fmla="*/ 560239 w 2260933"/>
                <a:gd name="connsiteY16-1836" fmla="*/ 3937001 h 3945172"/>
                <a:gd name="connsiteX0-1837" fmla="*/ 560239 w 2260933"/>
                <a:gd name="connsiteY0-1838" fmla="*/ 4089401 h 4097572"/>
                <a:gd name="connsiteX1-1839" fmla="*/ 255439 w 2260933"/>
                <a:gd name="connsiteY1-1840" fmla="*/ 3691467 h 4097572"/>
                <a:gd name="connsiteX2-1841" fmla="*/ 52239 w 2260933"/>
                <a:gd name="connsiteY2-1842" fmla="*/ 3268133 h 4097572"/>
                <a:gd name="connsiteX3-1843" fmla="*/ 9905 w 2260933"/>
                <a:gd name="connsiteY3-1844" fmla="*/ 2904067 h 4097572"/>
                <a:gd name="connsiteX4-1845" fmla="*/ 204639 w 2260933"/>
                <a:gd name="connsiteY4-1846" fmla="*/ 2413001 h 4097572"/>
                <a:gd name="connsiteX5-1847" fmla="*/ 467106 w 2260933"/>
                <a:gd name="connsiteY5-1848" fmla="*/ 2184401 h 4097572"/>
                <a:gd name="connsiteX6-1849" fmla="*/ 1025906 w 2260933"/>
                <a:gd name="connsiteY6-1850" fmla="*/ 1811867 h 4097572"/>
                <a:gd name="connsiteX7-1851" fmla="*/ 1262973 w 2260933"/>
                <a:gd name="connsiteY7-1852" fmla="*/ 1447800 h 4097572"/>
                <a:gd name="connsiteX8-1853" fmla="*/ 1322239 w 2260933"/>
                <a:gd name="connsiteY8-1854" fmla="*/ 1126068 h 4097572"/>
                <a:gd name="connsiteX9-1855" fmla="*/ 1440772 w 2260933"/>
                <a:gd name="connsiteY9-1856" fmla="*/ 770466 h 4097572"/>
                <a:gd name="connsiteX10-1857" fmla="*/ 1567772 w 2260933"/>
                <a:gd name="connsiteY10-1858" fmla="*/ 0 h 4097572"/>
                <a:gd name="connsiteX11-1859" fmla="*/ 2143506 w 2260933"/>
                <a:gd name="connsiteY11-1860" fmla="*/ 846666 h 4097572"/>
                <a:gd name="connsiteX12-1861" fmla="*/ 2219705 w 2260933"/>
                <a:gd name="connsiteY12-1862" fmla="*/ 1761067 h 4097572"/>
                <a:gd name="connsiteX13-1863" fmla="*/ 2245105 w 2260933"/>
                <a:gd name="connsiteY13-1864" fmla="*/ 2582334 h 4097572"/>
                <a:gd name="connsiteX14-1865" fmla="*/ 1974173 w 2260933"/>
                <a:gd name="connsiteY14-1866" fmla="*/ 3352801 h 4097572"/>
                <a:gd name="connsiteX15-1867" fmla="*/ 1440771 w 2260933"/>
                <a:gd name="connsiteY15-1868" fmla="*/ 3911600 h 4097572"/>
                <a:gd name="connsiteX16-1869" fmla="*/ 560239 w 2260933"/>
                <a:gd name="connsiteY16-1870" fmla="*/ 4089401 h 4097572"/>
                <a:gd name="connsiteX0-1871" fmla="*/ 560239 w 2260933"/>
                <a:gd name="connsiteY0-1872" fmla="*/ 4089401 h 4097572"/>
                <a:gd name="connsiteX1-1873" fmla="*/ 255439 w 2260933"/>
                <a:gd name="connsiteY1-1874" fmla="*/ 3691467 h 4097572"/>
                <a:gd name="connsiteX2-1875" fmla="*/ 52239 w 2260933"/>
                <a:gd name="connsiteY2-1876" fmla="*/ 3268133 h 4097572"/>
                <a:gd name="connsiteX3-1877" fmla="*/ 9905 w 2260933"/>
                <a:gd name="connsiteY3-1878" fmla="*/ 2904067 h 4097572"/>
                <a:gd name="connsiteX4-1879" fmla="*/ 204639 w 2260933"/>
                <a:gd name="connsiteY4-1880" fmla="*/ 2413001 h 4097572"/>
                <a:gd name="connsiteX5-1881" fmla="*/ 467106 w 2260933"/>
                <a:gd name="connsiteY5-1882" fmla="*/ 2184401 h 4097572"/>
                <a:gd name="connsiteX6-1883" fmla="*/ 1025906 w 2260933"/>
                <a:gd name="connsiteY6-1884" fmla="*/ 1811867 h 4097572"/>
                <a:gd name="connsiteX7-1885" fmla="*/ 1262973 w 2260933"/>
                <a:gd name="connsiteY7-1886" fmla="*/ 1447800 h 4097572"/>
                <a:gd name="connsiteX8-1887" fmla="*/ 1322239 w 2260933"/>
                <a:gd name="connsiteY8-1888" fmla="*/ 1126068 h 4097572"/>
                <a:gd name="connsiteX9-1889" fmla="*/ 1440772 w 2260933"/>
                <a:gd name="connsiteY9-1890" fmla="*/ 770466 h 4097572"/>
                <a:gd name="connsiteX10-1891" fmla="*/ 1567772 w 2260933"/>
                <a:gd name="connsiteY10-1892" fmla="*/ 0 h 4097572"/>
                <a:gd name="connsiteX11-1893" fmla="*/ 2143506 w 2260933"/>
                <a:gd name="connsiteY11-1894" fmla="*/ 846666 h 4097572"/>
                <a:gd name="connsiteX12-1895" fmla="*/ 2219705 w 2260933"/>
                <a:gd name="connsiteY12-1896" fmla="*/ 1761067 h 4097572"/>
                <a:gd name="connsiteX13-1897" fmla="*/ 2245105 w 2260933"/>
                <a:gd name="connsiteY13-1898" fmla="*/ 2582334 h 4097572"/>
                <a:gd name="connsiteX14-1899" fmla="*/ 1974173 w 2260933"/>
                <a:gd name="connsiteY14-1900" fmla="*/ 3352801 h 4097572"/>
                <a:gd name="connsiteX15-1901" fmla="*/ 1440771 w 2260933"/>
                <a:gd name="connsiteY15-1902" fmla="*/ 3911600 h 4097572"/>
                <a:gd name="connsiteX16-1903" fmla="*/ 560239 w 2260933"/>
                <a:gd name="connsiteY16-1904" fmla="*/ 4089401 h 4097572"/>
                <a:gd name="connsiteX0-1905" fmla="*/ 560239 w 2260933"/>
                <a:gd name="connsiteY0-1906" fmla="*/ 4089401 h 4097572"/>
                <a:gd name="connsiteX1-1907" fmla="*/ 255439 w 2260933"/>
                <a:gd name="connsiteY1-1908" fmla="*/ 3691467 h 4097572"/>
                <a:gd name="connsiteX2-1909" fmla="*/ 52239 w 2260933"/>
                <a:gd name="connsiteY2-1910" fmla="*/ 3268133 h 4097572"/>
                <a:gd name="connsiteX3-1911" fmla="*/ 9905 w 2260933"/>
                <a:gd name="connsiteY3-1912" fmla="*/ 2904067 h 4097572"/>
                <a:gd name="connsiteX4-1913" fmla="*/ 204639 w 2260933"/>
                <a:gd name="connsiteY4-1914" fmla="*/ 2413001 h 4097572"/>
                <a:gd name="connsiteX5-1915" fmla="*/ 467106 w 2260933"/>
                <a:gd name="connsiteY5-1916" fmla="*/ 2184401 h 4097572"/>
                <a:gd name="connsiteX6-1917" fmla="*/ 1025906 w 2260933"/>
                <a:gd name="connsiteY6-1918" fmla="*/ 1811867 h 4097572"/>
                <a:gd name="connsiteX7-1919" fmla="*/ 1262973 w 2260933"/>
                <a:gd name="connsiteY7-1920" fmla="*/ 1447800 h 4097572"/>
                <a:gd name="connsiteX8-1921" fmla="*/ 1322239 w 2260933"/>
                <a:gd name="connsiteY8-1922" fmla="*/ 1126068 h 4097572"/>
                <a:gd name="connsiteX9-1923" fmla="*/ 1440772 w 2260933"/>
                <a:gd name="connsiteY9-1924" fmla="*/ 770466 h 4097572"/>
                <a:gd name="connsiteX10-1925" fmla="*/ 1567772 w 2260933"/>
                <a:gd name="connsiteY10-1926" fmla="*/ 0 h 4097572"/>
                <a:gd name="connsiteX11-1927" fmla="*/ 2143506 w 2260933"/>
                <a:gd name="connsiteY11-1928" fmla="*/ 846666 h 4097572"/>
                <a:gd name="connsiteX12-1929" fmla="*/ 2219705 w 2260933"/>
                <a:gd name="connsiteY12-1930" fmla="*/ 1761067 h 4097572"/>
                <a:gd name="connsiteX13-1931" fmla="*/ 2245105 w 2260933"/>
                <a:gd name="connsiteY13-1932" fmla="*/ 2582334 h 4097572"/>
                <a:gd name="connsiteX14-1933" fmla="*/ 1974173 w 2260933"/>
                <a:gd name="connsiteY14-1934" fmla="*/ 3352801 h 4097572"/>
                <a:gd name="connsiteX15-1935" fmla="*/ 1440771 w 2260933"/>
                <a:gd name="connsiteY15-1936" fmla="*/ 3911600 h 4097572"/>
                <a:gd name="connsiteX16-1937" fmla="*/ 560239 w 2260933"/>
                <a:gd name="connsiteY16-1938" fmla="*/ 4089401 h 4097572"/>
                <a:gd name="connsiteX0-1939" fmla="*/ 560239 w 2260933"/>
                <a:gd name="connsiteY0-1940" fmla="*/ 4089401 h 4097572"/>
                <a:gd name="connsiteX1-1941" fmla="*/ 255439 w 2260933"/>
                <a:gd name="connsiteY1-1942" fmla="*/ 3691467 h 4097572"/>
                <a:gd name="connsiteX2-1943" fmla="*/ 52239 w 2260933"/>
                <a:gd name="connsiteY2-1944" fmla="*/ 3268133 h 4097572"/>
                <a:gd name="connsiteX3-1945" fmla="*/ 9905 w 2260933"/>
                <a:gd name="connsiteY3-1946" fmla="*/ 2904067 h 4097572"/>
                <a:gd name="connsiteX4-1947" fmla="*/ 204639 w 2260933"/>
                <a:gd name="connsiteY4-1948" fmla="*/ 2413001 h 4097572"/>
                <a:gd name="connsiteX5-1949" fmla="*/ 467106 w 2260933"/>
                <a:gd name="connsiteY5-1950" fmla="*/ 2184401 h 4097572"/>
                <a:gd name="connsiteX6-1951" fmla="*/ 1025906 w 2260933"/>
                <a:gd name="connsiteY6-1952" fmla="*/ 1811867 h 4097572"/>
                <a:gd name="connsiteX7-1953" fmla="*/ 1262973 w 2260933"/>
                <a:gd name="connsiteY7-1954" fmla="*/ 1447800 h 4097572"/>
                <a:gd name="connsiteX8-1955" fmla="*/ 1322239 w 2260933"/>
                <a:gd name="connsiteY8-1956" fmla="*/ 1126068 h 4097572"/>
                <a:gd name="connsiteX9-1957" fmla="*/ 1567772 w 2260933"/>
                <a:gd name="connsiteY9-1958" fmla="*/ 872066 h 4097572"/>
                <a:gd name="connsiteX10-1959" fmla="*/ 1567772 w 2260933"/>
                <a:gd name="connsiteY10-1960" fmla="*/ 0 h 4097572"/>
                <a:gd name="connsiteX11-1961" fmla="*/ 2143506 w 2260933"/>
                <a:gd name="connsiteY11-1962" fmla="*/ 846666 h 4097572"/>
                <a:gd name="connsiteX12-1963" fmla="*/ 2219705 w 2260933"/>
                <a:gd name="connsiteY12-1964" fmla="*/ 1761067 h 4097572"/>
                <a:gd name="connsiteX13-1965" fmla="*/ 2245105 w 2260933"/>
                <a:gd name="connsiteY13-1966" fmla="*/ 2582334 h 4097572"/>
                <a:gd name="connsiteX14-1967" fmla="*/ 1974173 w 2260933"/>
                <a:gd name="connsiteY14-1968" fmla="*/ 3352801 h 4097572"/>
                <a:gd name="connsiteX15-1969" fmla="*/ 1440771 w 2260933"/>
                <a:gd name="connsiteY15-1970" fmla="*/ 3911600 h 4097572"/>
                <a:gd name="connsiteX16-1971" fmla="*/ 560239 w 2260933"/>
                <a:gd name="connsiteY16-1972" fmla="*/ 4089401 h 4097572"/>
                <a:gd name="connsiteX0-1973" fmla="*/ 560239 w 2260933"/>
                <a:gd name="connsiteY0-1974" fmla="*/ 4089401 h 4097572"/>
                <a:gd name="connsiteX1-1975" fmla="*/ 255439 w 2260933"/>
                <a:gd name="connsiteY1-1976" fmla="*/ 3691467 h 4097572"/>
                <a:gd name="connsiteX2-1977" fmla="*/ 52239 w 2260933"/>
                <a:gd name="connsiteY2-1978" fmla="*/ 3268133 h 4097572"/>
                <a:gd name="connsiteX3-1979" fmla="*/ 9905 w 2260933"/>
                <a:gd name="connsiteY3-1980" fmla="*/ 2904067 h 4097572"/>
                <a:gd name="connsiteX4-1981" fmla="*/ 204639 w 2260933"/>
                <a:gd name="connsiteY4-1982" fmla="*/ 2413001 h 4097572"/>
                <a:gd name="connsiteX5-1983" fmla="*/ 467106 w 2260933"/>
                <a:gd name="connsiteY5-1984" fmla="*/ 2184401 h 4097572"/>
                <a:gd name="connsiteX6-1985" fmla="*/ 1025906 w 2260933"/>
                <a:gd name="connsiteY6-1986" fmla="*/ 1811867 h 4097572"/>
                <a:gd name="connsiteX7-1987" fmla="*/ 1262973 w 2260933"/>
                <a:gd name="connsiteY7-1988" fmla="*/ 1447800 h 4097572"/>
                <a:gd name="connsiteX8-1989" fmla="*/ 1440772 w 2260933"/>
                <a:gd name="connsiteY8-1990" fmla="*/ 1193802 h 4097572"/>
                <a:gd name="connsiteX9-1991" fmla="*/ 1567772 w 2260933"/>
                <a:gd name="connsiteY9-1992" fmla="*/ 872066 h 4097572"/>
                <a:gd name="connsiteX10-1993" fmla="*/ 1567772 w 2260933"/>
                <a:gd name="connsiteY10-1994" fmla="*/ 0 h 4097572"/>
                <a:gd name="connsiteX11-1995" fmla="*/ 2143506 w 2260933"/>
                <a:gd name="connsiteY11-1996" fmla="*/ 846666 h 4097572"/>
                <a:gd name="connsiteX12-1997" fmla="*/ 2219705 w 2260933"/>
                <a:gd name="connsiteY12-1998" fmla="*/ 1761067 h 4097572"/>
                <a:gd name="connsiteX13-1999" fmla="*/ 2245105 w 2260933"/>
                <a:gd name="connsiteY13-2000" fmla="*/ 2582334 h 4097572"/>
                <a:gd name="connsiteX14-2001" fmla="*/ 1974173 w 2260933"/>
                <a:gd name="connsiteY14-2002" fmla="*/ 3352801 h 4097572"/>
                <a:gd name="connsiteX15-2003" fmla="*/ 1440771 w 2260933"/>
                <a:gd name="connsiteY15-2004" fmla="*/ 3911600 h 4097572"/>
                <a:gd name="connsiteX16-2005" fmla="*/ 560239 w 2260933"/>
                <a:gd name="connsiteY16-2006" fmla="*/ 4089401 h 4097572"/>
                <a:gd name="connsiteX0-2007" fmla="*/ 560239 w 2260933"/>
                <a:gd name="connsiteY0-2008" fmla="*/ 4089401 h 4097572"/>
                <a:gd name="connsiteX1-2009" fmla="*/ 255439 w 2260933"/>
                <a:gd name="connsiteY1-2010" fmla="*/ 3691467 h 4097572"/>
                <a:gd name="connsiteX2-2011" fmla="*/ 52239 w 2260933"/>
                <a:gd name="connsiteY2-2012" fmla="*/ 3268133 h 4097572"/>
                <a:gd name="connsiteX3-2013" fmla="*/ 9905 w 2260933"/>
                <a:gd name="connsiteY3-2014" fmla="*/ 2904067 h 4097572"/>
                <a:gd name="connsiteX4-2015" fmla="*/ 204639 w 2260933"/>
                <a:gd name="connsiteY4-2016" fmla="*/ 2413001 h 4097572"/>
                <a:gd name="connsiteX5-2017" fmla="*/ 467106 w 2260933"/>
                <a:gd name="connsiteY5-2018" fmla="*/ 2184401 h 4097572"/>
                <a:gd name="connsiteX6-2019" fmla="*/ 1025906 w 2260933"/>
                <a:gd name="connsiteY6-2020" fmla="*/ 1811867 h 4097572"/>
                <a:gd name="connsiteX7-2021" fmla="*/ 1262973 w 2260933"/>
                <a:gd name="connsiteY7-2022" fmla="*/ 1447800 h 4097572"/>
                <a:gd name="connsiteX8-2023" fmla="*/ 1440772 w 2260933"/>
                <a:gd name="connsiteY8-2024" fmla="*/ 1193802 h 4097572"/>
                <a:gd name="connsiteX9-2025" fmla="*/ 1610105 w 2260933"/>
                <a:gd name="connsiteY9-2026" fmla="*/ 770466 h 4097572"/>
                <a:gd name="connsiteX10-2027" fmla="*/ 1567772 w 2260933"/>
                <a:gd name="connsiteY10-2028" fmla="*/ 0 h 4097572"/>
                <a:gd name="connsiteX11-2029" fmla="*/ 2143506 w 2260933"/>
                <a:gd name="connsiteY11-2030" fmla="*/ 846666 h 4097572"/>
                <a:gd name="connsiteX12-2031" fmla="*/ 2219705 w 2260933"/>
                <a:gd name="connsiteY12-2032" fmla="*/ 1761067 h 4097572"/>
                <a:gd name="connsiteX13-2033" fmla="*/ 2245105 w 2260933"/>
                <a:gd name="connsiteY13-2034" fmla="*/ 2582334 h 4097572"/>
                <a:gd name="connsiteX14-2035" fmla="*/ 1974173 w 2260933"/>
                <a:gd name="connsiteY14-2036" fmla="*/ 3352801 h 4097572"/>
                <a:gd name="connsiteX15-2037" fmla="*/ 1440771 w 2260933"/>
                <a:gd name="connsiteY15-2038" fmla="*/ 3911600 h 4097572"/>
                <a:gd name="connsiteX16-2039" fmla="*/ 560239 w 2260933"/>
                <a:gd name="connsiteY16-2040" fmla="*/ 4089401 h 4097572"/>
                <a:gd name="connsiteX0-2041" fmla="*/ 560239 w 2260933"/>
                <a:gd name="connsiteY0-2042" fmla="*/ 4089401 h 4097572"/>
                <a:gd name="connsiteX1-2043" fmla="*/ 255439 w 2260933"/>
                <a:gd name="connsiteY1-2044" fmla="*/ 3691467 h 4097572"/>
                <a:gd name="connsiteX2-2045" fmla="*/ 52239 w 2260933"/>
                <a:gd name="connsiteY2-2046" fmla="*/ 3268133 h 4097572"/>
                <a:gd name="connsiteX3-2047" fmla="*/ 9905 w 2260933"/>
                <a:gd name="connsiteY3-2048" fmla="*/ 2904067 h 4097572"/>
                <a:gd name="connsiteX4-2049" fmla="*/ 204639 w 2260933"/>
                <a:gd name="connsiteY4-2050" fmla="*/ 2413001 h 4097572"/>
                <a:gd name="connsiteX5-2051" fmla="*/ 467106 w 2260933"/>
                <a:gd name="connsiteY5-2052" fmla="*/ 2184401 h 4097572"/>
                <a:gd name="connsiteX6-2053" fmla="*/ 907372 w 2260933"/>
                <a:gd name="connsiteY6-2054" fmla="*/ 1888067 h 4097572"/>
                <a:gd name="connsiteX7-2055" fmla="*/ 1262973 w 2260933"/>
                <a:gd name="connsiteY7-2056" fmla="*/ 1447800 h 4097572"/>
                <a:gd name="connsiteX8-2057" fmla="*/ 1440772 w 2260933"/>
                <a:gd name="connsiteY8-2058" fmla="*/ 1193802 h 4097572"/>
                <a:gd name="connsiteX9-2059" fmla="*/ 1610105 w 2260933"/>
                <a:gd name="connsiteY9-2060" fmla="*/ 770466 h 4097572"/>
                <a:gd name="connsiteX10-2061" fmla="*/ 1567772 w 2260933"/>
                <a:gd name="connsiteY10-2062" fmla="*/ 0 h 4097572"/>
                <a:gd name="connsiteX11-2063" fmla="*/ 2143506 w 2260933"/>
                <a:gd name="connsiteY11-2064" fmla="*/ 846666 h 4097572"/>
                <a:gd name="connsiteX12-2065" fmla="*/ 2219705 w 2260933"/>
                <a:gd name="connsiteY12-2066" fmla="*/ 1761067 h 4097572"/>
                <a:gd name="connsiteX13-2067" fmla="*/ 2245105 w 2260933"/>
                <a:gd name="connsiteY13-2068" fmla="*/ 2582334 h 4097572"/>
                <a:gd name="connsiteX14-2069" fmla="*/ 1974173 w 2260933"/>
                <a:gd name="connsiteY14-2070" fmla="*/ 3352801 h 4097572"/>
                <a:gd name="connsiteX15-2071" fmla="*/ 1440771 w 2260933"/>
                <a:gd name="connsiteY15-2072" fmla="*/ 3911600 h 4097572"/>
                <a:gd name="connsiteX16-2073" fmla="*/ 560239 w 2260933"/>
                <a:gd name="connsiteY16-2074" fmla="*/ 4089401 h 4097572"/>
                <a:gd name="connsiteX0-2075" fmla="*/ 560239 w 2260933"/>
                <a:gd name="connsiteY0-2076" fmla="*/ 4089401 h 4097572"/>
                <a:gd name="connsiteX1-2077" fmla="*/ 255439 w 2260933"/>
                <a:gd name="connsiteY1-2078" fmla="*/ 3691467 h 4097572"/>
                <a:gd name="connsiteX2-2079" fmla="*/ 52239 w 2260933"/>
                <a:gd name="connsiteY2-2080" fmla="*/ 3268133 h 4097572"/>
                <a:gd name="connsiteX3-2081" fmla="*/ 9905 w 2260933"/>
                <a:gd name="connsiteY3-2082" fmla="*/ 2904067 h 4097572"/>
                <a:gd name="connsiteX4-2083" fmla="*/ 204639 w 2260933"/>
                <a:gd name="connsiteY4-2084" fmla="*/ 2413001 h 4097572"/>
                <a:gd name="connsiteX5-2085" fmla="*/ 467106 w 2260933"/>
                <a:gd name="connsiteY5-2086" fmla="*/ 2184401 h 4097572"/>
                <a:gd name="connsiteX6-2087" fmla="*/ 907372 w 2260933"/>
                <a:gd name="connsiteY6-2088" fmla="*/ 1888067 h 4097572"/>
                <a:gd name="connsiteX7-2089" fmla="*/ 1305307 w 2260933"/>
                <a:gd name="connsiteY7-2090" fmla="*/ 1532467 h 4097572"/>
                <a:gd name="connsiteX8-2091" fmla="*/ 1440772 w 2260933"/>
                <a:gd name="connsiteY8-2092" fmla="*/ 1193802 h 4097572"/>
                <a:gd name="connsiteX9-2093" fmla="*/ 1610105 w 2260933"/>
                <a:gd name="connsiteY9-2094" fmla="*/ 770466 h 4097572"/>
                <a:gd name="connsiteX10-2095" fmla="*/ 1567772 w 2260933"/>
                <a:gd name="connsiteY10-2096" fmla="*/ 0 h 4097572"/>
                <a:gd name="connsiteX11-2097" fmla="*/ 2143506 w 2260933"/>
                <a:gd name="connsiteY11-2098" fmla="*/ 846666 h 4097572"/>
                <a:gd name="connsiteX12-2099" fmla="*/ 2219705 w 2260933"/>
                <a:gd name="connsiteY12-2100" fmla="*/ 1761067 h 4097572"/>
                <a:gd name="connsiteX13-2101" fmla="*/ 2245105 w 2260933"/>
                <a:gd name="connsiteY13-2102" fmla="*/ 2582334 h 4097572"/>
                <a:gd name="connsiteX14-2103" fmla="*/ 1974173 w 2260933"/>
                <a:gd name="connsiteY14-2104" fmla="*/ 3352801 h 4097572"/>
                <a:gd name="connsiteX15-2105" fmla="*/ 1440771 w 2260933"/>
                <a:gd name="connsiteY15-2106" fmla="*/ 3911600 h 4097572"/>
                <a:gd name="connsiteX16-2107" fmla="*/ 560239 w 2260933"/>
                <a:gd name="connsiteY16-2108" fmla="*/ 4089401 h 4097572"/>
                <a:gd name="connsiteX0-2109" fmla="*/ 560239 w 2260933"/>
                <a:gd name="connsiteY0-2110" fmla="*/ 4089401 h 4097572"/>
                <a:gd name="connsiteX1-2111" fmla="*/ 255439 w 2260933"/>
                <a:gd name="connsiteY1-2112" fmla="*/ 3691467 h 4097572"/>
                <a:gd name="connsiteX2-2113" fmla="*/ 52239 w 2260933"/>
                <a:gd name="connsiteY2-2114" fmla="*/ 3268133 h 4097572"/>
                <a:gd name="connsiteX3-2115" fmla="*/ 9905 w 2260933"/>
                <a:gd name="connsiteY3-2116" fmla="*/ 2904067 h 4097572"/>
                <a:gd name="connsiteX4-2117" fmla="*/ 204639 w 2260933"/>
                <a:gd name="connsiteY4-2118" fmla="*/ 2413001 h 4097572"/>
                <a:gd name="connsiteX5-2119" fmla="*/ 467106 w 2260933"/>
                <a:gd name="connsiteY5-2120" fmla="*/ 2184401 h 4097572"/>
                <a:gd name="connsiteX6-2121" fmla="*/ 907372 w 2260933"/>
                <a:gd name="connsiteY6-2122" fmla="*/ 1888067 h 4097572"/>
                <a:gd name="connsiteX7-2123" fmla="*/ 1305307 w 2260933"/>
                <a:gd name="connsiteY7-2124" fmla="*/ 1532467 h 4097572"/>
                <a:gd name="connsiteX8-2125" fmla="*/ 1533906 w 2260933"/>
                <a:gd name="connsiteY8-2126" fmla="*/ 1202269 h 4097572"/>
                <a:gd name="connsiteX9-2127" fmla="*/ 1610105 w 2260933"/>
                <a:gd name="connsiteY9-2128" fmla="*/ 770466 h 4097572"/>
                <a:gd name="connsiteX10-2129" fmla="*/ 1567772 w 2260933"/>
                <a:gd name="connsiteY10-2130" fmla="*/ 0 h 4097572"/>
                <a:gd name="connsiteX11-2131" fmla="*/ 2143506 w 2260933"/>
                <a:gd name="connsiteY11-2132" fmla="*/ 846666 h 4097572"/>
                <a:gd name="connsiteX12-2133" fmla="*/ 2219705 w 2260933"/>
                <a:gd name="connsiteY12-2134" fmla="*/ 1761067 h 4097572"/>
                <a:gd name="connsiteX13-2135" fmla="*/ 2245105 w 2260933"/>
                <a:gd name="connsiteY13-2136" fmla="*/ 2582334 h 4097572"/>
                <a:gd name="connsiteX14-2137" fmla="*/ 1974173 w 2260933"/>
                <a:gd name="connsiteY14-2138" fmla="*/ 3352801 h 4097572"/>
                <a:gd name="connsiteX15-2139" fmla="*/ 1440771 w 2260933"/>
                <a:gd name="connsiteY15-2140" fmla="*/ 3911600 h 4097572"/>
                <a:gd name="connsiteX16-2141" fmla="*/ 560239 w 2260933"/>
                <a:gd name="connsiteY16-2142" fmla="*/ 4089401 h 4097572"/>
                <a:gd name="connsiteX0-2143" fmla="*/ 560239 w 2260933"/>
                <a:gd name="connsiteY0-2144" fmla="*/ 4089401 h 4097572"/>
                <a:gd name="connsiteX1-2145" fmla="*/ 255439 w 2260933"/>
                <a:gd name="connsiteY1-2146" fmla="*/ 3691467 h 4097572"/>
                <a:gd name="connsiteX2-2147" fmla="*/ 52239 w 2260933"/>
                <a:gd name="connsiteY2-2148" fmla="*/ 3268133 h 4097572"/>
                <a:gd name="connsiteX3-2149" fmla="*/ 9905 w 2260933"/>
                <a:gd name="connsiteY3-2150" fmla="*/ 2904067 h 4097572"/>
                <a:gd name="connsiteX4-2151" fmla="*/ 204639 w 2260933"/>
                <a:gd name="connsiteY4-2152" fmla="*/ 2413001 h 4097572"/>
                <a:gd name="connsiteX5-2153" fmla="*/ 467106 w 2260933"/>
                <a:gd name="connsiteY5-2154" fmla="*/ 2184401 h 4097572"/>
                <a:gd name="connsiteX6-2155" fmla="*/ 907372 w 2260933"/>
                <a:gd name="connsiteY6-2156" fmla="*/ 1888067 h 4097572"/>
                <a:gd name="connsiteX7-2157" fmla="*/ 1305307 w 2260933"/>
                <a:gd name="connsiteY7-2158" fmla="*/ 1532467 h 4097572"/>
                <a:gd name="connsiteX8-2159" fmla="*/ 1533906 w 2260933"/>
                <a:gd name="connsiteY8-2160" fmla="*/ 1202269 h 4097572"/>
                <a:gd name="connsiteX9-2161" fmla="*/ 1432305 w 2260933"/>
                <a:gd name="connsiteY9-2162" fmla="*/ 753532 h 4097572"/>
                <a:gd name="connsiteX10-2163" fmla="*/ 1567772 w 2260933"/>
                <a:gd name="connsiteY10-2164" fmla="*/ 0 h 4097572"/>
                <a:gd name="connsiteX11-2165" fmla="*/ 2143506 w 2260933"/>
                <a:gd name="connsiteY11-2166" fmla="*/ 846666 h 4097572"/>
                <a:gd name="connsiteX12-2167" fmla="*/ 2219705 w 2260933"/>
                <a:gd name="connsiteY12-2168" fmla="*/ 1761067 h 4097572"/>
                <a:gd name="connsiteX13-2169" fmla="*/ 2245105 w 2260933"/>
                <a:gd name="connsiteY13-2170" fmla="*/ 2582334 h 4097572"/>
                <a:gd name="connsiteX14-2171" fmla="*/ 1974173 w 2260933"/>
                <a:gd name="connsiteY14-2172" fmla="*/ 3352801 h 4097572"/>
                <a:gd name="connsiteX15-2173" fmla="*/ 1440771 w 2260933"/>
                <a:gd name="connsiteY15-2174" fmla="*/ 3911600 h 4097572"/>
                <a:gd name="connsiteX16-2175" fmla="*/ 560239 w 2260933"/>
                <a:gd name="connsiteY16-2176" fmla="*/ 4089401 h 4097572"/>
                <a:gd name="connsiteX0-2177" fmla="*/ 560239 w 2260933"/>
                <a:gd name="connsiteY0-2178" fmla="*/ 4191001 h 4199172"/>
                <a:gd name="connsiteX1-2179" fmla="*/ 255439 w 2260933"/>
                <a:gd name="connsiteY1-2180" fmla="*/ 3793067 h 4199172"/>
                <a:gd name="connsiteX2-2181" fmla="*/ 52239 w 2260933"/>
                <a:gd name="connsiteY2-2182" fmla="*/ 3369733 h 4199172"/>
                <a:gd name="connsiteX3-2183" fmla="*/ 9905 w 2260933"/>
                <a:gd name="connsiteY3-2184" fmla="*/ 3005667 h 4199172"/>
                <a:gd name="connsiteX4-2185" fmla="*/ 204639 w 2260933"/>
                <a:gd name="connsiteY4-2186" fmla="*/ 2514601 h 4199172"/>
                <a:gd name="connsiteX5-2187" fmla="*/ 467106 w 2260933"/>
                <a:gd name="connsiteY5-2188" fmla="*/ 2286001 h 4199172"/>
                <a:gd name="connsiteX6-2189" fmla="*/ 907372 w 2260933"/>
                <a:gd name="connsiteY6-2190" fmla="*/ 1989667 h 4199172"/>
                <a:gd name="connsiteX7-2191" fmla="*/ 1305307 w 2260933"/>
                <a:gd name="connsiteY7-2192" fmla="*/ 1634067 h 4199172"/>
                <a:gd name="connsiteX8-2193" fmla="*/ 1533906 w 2260933"/>
                <a:gd name="connsiteY8-2194" fmla="*/ 1303869 h 4199172"/>
                <a:gd name="connsiteX9-2195" fmla="*/ 1432305 w 2260933"/>
                <a:gd name="connsiteY9-2196" fmla="*/ 855132 h 4199172"/>
                <a:gd name="connsiteX10-2197" fmla="*/ 1119038 w 2260933"/>
                <a:gd name="connsiteY10-2198" fmla="*/ 0 h 4199172"/>
                <a:gd name="connsiteX11-2199" fmla="*/ 2143506 w 2260933"/>
                <a:gd name="connsiteY11-2200" fmla="*/ 948266 h 4199172"/>
                <a:gd name="connsiteX12-2201" fmla="*/ 2219705 w 2260933"/>
                <a:gd name="connsiteY12-2202" fmla="*/ 1862667 h 4199172"/>
                <a:gd name="connsiteX13-2203" fmla="*/ 2245105 w 2260933"/>
                <a:gd name="connsiteY13-2204" fmla="*/ 2683934 h 4199172"/>
                <a:gd name="connsiteX14-2205" fmla="*/ 1974173 w 2260933"/>
                <a:gd name="connsiteY14-2206" fmla="*/ 3454401 h 4199172"/>
                <a:gd name="connsiteX15-2207" fmla="*/ 1440771 w 2260933"/>
                <a:gd name="connsiteY15-2208" fmla="*/ 4013200 h 4199172"/>
                <a:gd name="connsiteX16-2209" fmla="*/ 560239 w 2260933"/>
                <a:gd name="connsiteY16-2210" fmla="*/ 4191001 h 4199172"/>
                <a:gd name="connsiteX0-2211" fmla="*/ 560239 w 2260933"/>
                <a:gd name="connsiteY0-2212" fmla="*/ 4191001 h 4199172"/>
                <a:gd name="connsiteX1-2213" fmla="*/ 255439 w 2260933"/>
                <a:gd name="connsiteY1-2214" fmla="*/ 3793067 h 4199172"/>
                <a:gd name="connsiteX2-2215" fmla="*/ 52239 w 2260933"/>
                <a:gd name="connsiteY2-2216" fmla="*/ 3369733 h 4199172"/>
                <a:gd name="connsiteX3-2217" fmla="*/ 9905 w 2260933"/>
                <a:gd name="connsiteY3-2218" fmla="*/ 3005667 h 4199172"/>
                <a:gd name="connsiteX4-2219" fmla="*/ 204639 w 2260933"/>
                <a:gd name="connsiteY4-2220" fmla="*/ 2514601 h 4199172"/>
                <a:gd name="connsiteX5-2221" fmla="*/ 467106 w 2260933"/>
                <a:gd name="connsiteY5-2222" fmla="*/ 2286001 h 4199172"/>
                <a:gd name="connsiteX6-2223" fmla="*/ 907372 w 2260933"/>
                <a:gd name="connsiteY6-2224" fmla="*/ 1989667 h 4199172"/>
                <a:gd name="connsiteX7-2225" fmla="*/ 1305307 w 2260933"/>
                <a:gd name="connsiteY7-2226" fmla="*/ 1634067 h 4199172"/>
                <a:gd name="connsiteX8-2227" fmla="*/ 1533906 w 2260933"/>
                <a:gd name="connsiteY8-2228" fmla="*/ 1303869 h 4199172"/>
                <a:gd name="connsiteX9-2229" fmla="*/ 1432305 w 2260933"/>
                <a:gd name="connsiteY9-2230" fmla="*/ 855132 h 4199172"/>
                <a:gd name="connsiteX10-2231" fmla="*/ 1119038 w 2260933"/>
                <a:gd name="connsiteY10-2232" fmla="*/ 0 h 4199172"/>
                <a:gd name="connsiteX11-2233" fmla="*/ 2143506 w 2260933"/>
                <a:gd name="connsiteY11-2234" fmla="*/ 948266 h 4199172"/>
                <a:gd name="connsiteX12-2235" fmla="*/ 2219705 w 2260933"/>
                <a:gd name="connsiteY12-2236" fmla="*/ 1862667 h 4199172"/>
                <a:gd name="connsiteX13-2237" fmla="*/ 2245105 w 2260933"/>
                <a:gd name="connsiteY13-2238" fmla="*/ 2683934 h 4199172"/>
                <a:gd name="connsiteX14-2239" fmla="*/ 1974173 w 2260933"/>
                <a:gd name="connsiteY14-2240" fmla="*/ 3454401 h 4199172"/>
                <a:gd name="connsiteX15-2241" fmla="*/ 1440771 w 2260933"/>
                <a:gd name="connsiteY15-2242" fmla="*/ 4013200 h 4199172"/>
                <a:gd name="connsiteX16-2243" fmla="*/ 560239 w 2260933"/>
                <a:gd name="connsiteY16-2244" fmla="*/ 4191001 h 4199172"/>
                <a:gd name="connsiteX0-2245" fmla="*/ 560239 w 2272734"/>
                <a:gd name="connsiteY0-2246" fmla="*/ 4191001 h 4199172"/>
                <a:gd name="connsiteX1-2247" fmla="*/ 255439 w 2272734"/>
                <a:gd name="connsiteY1-2248" fmla="*/ 3793067 h 4199172"/>
                <a:gd name="connsiteX2-2249" fmla="*/ 52239 w 2272734"/>
                <a:gd name="connsiteY2-2250" fmla="*/ 3369733 h 4199172"/>
                <a:gd name="connsiteX3-2251" fmla="*/ 9905 w 2272734"/>
                <a:gd name="connsiteY3-2252" fmla="*/ 3005667 h 4199172"/>
                <a:gd name="connsiteX4-2253" fmla="*/ 204639 w 2272734"/>
                <a:gd name="connsiteY4-2254" fmla="*/ 2514601 h 4199172"/>
                <a:gd name="connsiteX5-2255" fmla="*/ 467106 w 2272734"/>
                <a:gd name="connsiteY5-2256" fmla="*/ 2286001 h 4199172"/>
                <a:gd name="connsiteX6-2257" fmla="*/ 907372 w 2272734"/>
                <a:gd name="connsiteY6-2258" fmla="*/ 1989667 h 4199172"/>
                <a:gd name="connsiteX7-2259" fmla="*/ 1305307 w 2272734"/>
                <a:gd name="connsiteY7-2260" fmla="*/ 1634067 h 4199172"/>
                <a:gd name="connsiteX8-2261" fmla="*/ 1533906 w 2272734"/>
                <a:gd name="connsiteY8-2262" fmla="*/ 1303869 h 4199172"/>
                <a:gd name="connsiteX9-2263" fmla="*/ 1432305 w 2272734"/>
                <a:gd name="connsiteY9-2264" fmla="*/ 855132 h 4199172"/>
                <a:gd name="connsiteX10-2265" fmla="*/ 1119038 w 2272734"/>
                <a:gd name="connsiteY10-2266" fmla="*/ 0 h 4199172"/>
                <a:gd name="connsiteX11-2267" fmla="*/ 1855639 w 2272734"/>
                <a:gd name="connsiteY11-2268" fmla="*/ 550332 h 4199172"/>
                <a:gd name="connsiteX12-2269" fmla="*/ 2219705 w 2272734"/>
                <a:gd name="connsiteY12-2270" fmla="*/ 1862667 h 4199172"/>
                <a:gd name="connsiteX13-2271" fmla="*/ 2245105 w 2272734"/>
                <a:gd name="connsiteY13-2272" fmla="*/ 2683934 h 4199172"/>
                <a:gd name="connsiteX14-2273" fmla="*/ 1974173 w 2272734"/>
                <a:gd name="connsiteY14-2274" fmla="*/ 3454401 h 4199172"/>
                <a:gd name="connsiteX15-2275" fmla="*/ 1440771 w 2272734"/>
                <a:gd name="connsiteY15-2276" fmla="*/ 4013200 h 4199172"/>
                <a:gd name="connsiteX16-2277" fmla="*/ 560239 w 2272734"/>
                <a:gd name="connsiteY16-2278" fmla="*/ 4191001 h 4199172"/>
                <a:gd name="connsiteX0-2279" fmla="*/ 560239 w 2263922"/>
                <a:gd name="connsiteY0-2280" fmla="*/ 4191001 h 4199172"/>
                <a:gd name="connsiteX1-2281" fmla="*/ 255439 w 2263922"/>
                <a:gd name="connsiteY1-2282" fmla="*/ 3793067 h 4199172"/>
                <a:gd name="connsiteX2-2283" fmla="*/ 52239 w 2263922"/>
                <a:gd name="connsiteY2-2284" fmla="*/ 3369733 h 4199172"/>
                <a:gd name="connsiteX3-2285" fmla="*/ 9905 w 2263922"/>
                <a:gd name="connsiteY3-2286" fmla="*/ 3005667 h 4199172"/>
                <a:gd name="connsiteX4-2287" fmla="*/ 204639 w 2263922"/>
                <a:gd name="connsiteY4-2288" fmla="*/ 2514601 h 4199172"/>
                <a:gd name="connsiteX5-2289" fmla="*/ 467106 w 2263922"/>
                <a:gd name="connsiteY5-2290" fmla="*/ 2286001 h 4199172"/>
                <a:gd name="connsiteX6-2291" fmla="*/ 907372 w 2263922"/>
                <a:gd name="connsiteY6-2292" fmla="*/ 1989667 h 4199172"/>
                <a:gd name="connsiteX7-2293" fmla="*/ 1305307 w 2263922"/>
                <a:gd name="connsiteY7-2294" fmla="*/ 1634067 h 4199172"/>
                <a:gd name="connsiteX8-2295" fmla="*/ 1533906 w 2263922"/>
                <a:gd name="connsiteY8-2296" fmla="*/ 1303869 h 4199172"/>
                <a:gd name="connsiteX9-2297" fmla="*/ 1432305 w 2263922"/>
                <a:gd name="connsiteY9-2298" fmla="*/ 855132 h 4199172"/>
                <a:gd name="connsiteX10-2299" fmla="*/ 1119038 w 2263922"/>
                <a:gd name="connsiteY10-2300" fmla="*/ 0 h 4199172"/>
                <a:gd name="connsiteX11-2301" fmla="*/ 1855639 w 2263922"/>
                <a:gd name="connsiteY11-2302" fmla="*/ 550332 h 4199172"/>
                <a:gd name="connsiteX12-2303" fmla="*/ 2050374 w 2263922"/>
                <a:gd name="connsiteY12-2304" fmla="*/ 1168400 h 4199172"/>
                <a:gd name="connsiteX13-2305" fmla="*/ 2219705 w 2263922"/>
                <a:gd name="connsiteY13-2306" fmla="*/ 1862667 h 4199172"/>
                <a:gd name="connsiteX14-2307" fmla="*/ 2245105 w 2263922"/>
                <a:gd name="connsiteY14-2308" fmla="*/ 2683934 h 4199172"/>
                <a:gd name="connsiteX15-2309" fmla="*/ 1974173 w 2263922"/>
                <a:gd name="connsiteY15-2310" fmla="*/ 3454401 h 4199172"/>
                <a:gd name="connsiteX16-2311" fmla="*/ 1440771 w 2263922"/>
                <a:gd name="connsiteY16-2312" fmla="*/ 4013200 h 4199172"/>
                <a:gd name="connsiteX17" fmla="*/ 560239 w 2263922"/>
                <a:gd name="connsiteY17" fmla="*/ 4191001 h 4199172"/>
                <a:gd name="connsiteX0-2313" fmla="*/ 560239 w 2261421"/>
                <a:gd name="connsiteY0-2314" fmla="*/ 4191001 h 4199172"/>
                <a:gd name="connsiteX1-2315" fmla="*/ 255439 w 2261421"/>
                <a:gd name="connsiteY1-2316" fmla="*/ 3793067 h 4199172"/>
                <a:gd name="connsiteX2-2317" fmla="*/ 52239 w 2261421"/>
                <a:gd name="connsiteY2-2318" fmla="*/ 3369733 h 4199172"/>
                <a:gd name="connsiteX3-2319" fmla="*/ 9905 w 2261421"/>
                <a:gd name="connsiteY3-2320" fmla="*/ 3005667 h 4199172"/>
                <a:gd name="connsiteX4-2321" fmla="*/ 204639 w 2261421"/>
                <a:gd name="connsiteY4-2322" fmla="*/ 2514601 h 4199172"/>
                <a:gd name="connsiteX5-2323" fmla="*/ 467106 w 2261421"/>
                <a:gd name="connsiteY5-2324" fmla="*/ 2286001 h 4199172"/>
                <a:gd name="connsiteX6-2325" fmla="*/ 907372 w 2261421"/>
                <a:gd name="connsiteY6-2326" fmla="*/ 1989667 h 4199172"/>
                <a:gd name="connsiteX7-2327" fmla="*/ 1305307 w 2261421"/>
                <a:gd name="connsiteY7-2328" fmla="*/ 1634067 h 4199172"/>
                <a:gd name="connsiteX8-2329" fmla="*/ 1533906 w 2261421"/>
                <a:gd name="connsiteY8-2330" fmla="*/ 1303869 h 4199172"/>
                <a:gd name="connsiteX9-2331" fmla="*/ 1432305 w 2261421"/>
                <a:gd name="connsiteY9-2332" fmla="*/ 855132 h 4199172"/>
                <a:gd name="connsiteX10-2333" fmla="*/ 1119038 w 2261421"/>
                <a:gd name="connsiteY10-2334" fmla="*/ 0 h 4199172"/>
                <a:gd name="connsiteX11-2335" fmla="*/ 1855639 w 2261421"/>
                <a:gd name="connsiteY11-2336" fmla="*/ 550332 h 4199172"/>
                <a:gd name="connsiteX12-2337" fmla="*/ 2126574 w 2261421"/>
                <a:gd name="connsiteY12-2338" fmla="*/ 1202267 h 4199172"/>
                <a:gd name="connsiteX13-2339" fmla="*/ 2219705 w 2261421"/>
                <a:gd name="connsiteY13-2340" fmla="*/ 1862667 h 4199172"/>
                <a:gd name="connsiteX14-2341" fmla="*/ 2245105 w 2261421"/>
                <a:gd name="connsiteY14-2342" fmla="*/ 2683934 h 4199172"/>
                <a:gd name="connsiteX15-2343" fmla="*/ 1974173 w 2261421"/>
                <a:gd name="connsiteY15-2344" fmla="*/ 3454401 h 4199172"/>
                <a:gd name="connsiteX16-2345" fmla="*/ 1440771 w 2261421"/>
                <a:gd name="connsiteY16-2346" fmla="*/ 4013200 h 4199172"/>
                <a:gd name="connsiteX17-2347" fmla="*/ 560239 w 2261421"/>
                <a:gd name="connsiteY17-2348" fmla="*/ 4191001 h 4199172"/>
                <a:gd name="connsiteX0-2349" fmla="*/ 560239 w 2261421"/>
                <a:gd name="connsiteY0-2350" fmla="*/ 4275668 h 4283839"/>
                <a:gd name="connsiteX1-2351" fmla="*/ 255439 w 2261421"/>
                <a:gd name="connsiteY1-2352" fmla="*/ 3877734 h 4283839"/>
                <a:gd name="connsiteX2-2353" fmla="*/ 52239 w 2261421"/>
                <a:gd name="connsiteY2-2354" fmla="*/ 3454400 h 4283839"/>
                <a:gd name="connsiteX3-2355" fmla="*/ 9905 w 2261421"/>
                <a:gd name="connsiteY3-2356" fmla="*/ 3090334 h 4283839"/>
                <a:gd name="connsiteX4-2357" fmla="*/ 204639 w 2261421"/>
                <a:gd name="connsiteY4-2358" fmla="*/ 2599268 h 4283839"/>
                <a:gd name="connsiteX5-2359" fmla="*/ 467106 w 2261421"/>
                <a:gd name="connsiteY5-2360" fmla="*/ 2370668 h 4283839"/>
                <a:gd name="connsiteX6-2361" fmla="*/ 907372 w 2261421"/>
                <a:gd name="connsiteY6-2362" fmla="*/ 2074334 h 4283839"/>
                <a:gd name="connsiteX7-2363" fmla="*/ 1305307 w 2261421"/>
                <a:gd name="connsiteY7-2364" fmla="*/ 1718734 h 4283839"/>
                <a:gd name="connsiteX8-2365" fmla="*/ 1533906 w 2261421"/>
                <a:gd name="connsiteY8-2366" fmla="*/ 1388536 h 4283839"/>
                <a:gd name="connsiteX9-2367" fmla="*/ 1432305 w 2261421"/>
                <a:gd name="connsiteY9-2368" fmla="*/ 939799 h 4283839"/>
                <a:gd name="connsiteX10-2369" fmla="*/ 932771 w 2261421"/>
                <a:gd name="connsiteY10-2370" fmla="*/ 0 h 4283839"/>
                <a:gd name="connsiteX11-2371" fmla="*/ 1855639 w 2261421"/>
                <a:gd name="connsiteY11-2372" fmla="*/ 634999 h 4283839"/>
                <a:gd name="connsiteX12-2373" fmla="*/ 2126574 w 2261421"/>
                <a:gd name="connsiteY12-2374" fmla="*/ 1286934 h 4283839"/>
                <a:gd name="connsiteX13-2375" fmla="*/ 2219705 w 2261421"/>
                <a:gd name="connsiteY13-2376" fmla="*/ 1947334 h 4283839"/>
                <a:gd name="connsiteX14-2377" fmla="*/ 2245105 w 2261421"/>
                <a:gd name="connsiteY14-2378" fmla="*/ 2768601 h 4283839"/>
                <a:gd name="connsiteX15-2379" fmla="*/ 1974173 w 2261421"/>
                <a:gd name="connsiteY15-2380" fmla="*/ 3539068 h 4283839"/>
                <a:gd name="connsiteX16-2381" fmla="*/ 1440771 w 2261421"/>
                <a:gd name="connsiteY16-2382" fmla="*/ 4097867 h 4283839"/>
                <a:gd name="connsiteX17-2383" fmla="*/ 560239 w 2261421"/>
                <a:gd name="connsiteY17-2384" fmla="*/ 4275668 h 4283839"/>
                <a:gd name="connsiteX0-2385" fmla="*/ 560239 w 2261421"/>
                <a:gd name="connsiteY0-2386" fmla="*/ 4275668 h 4283839"/>
                <a:gd name="connsiteX1-2387" fmla="*/ 255439 w 2261421"/>
                <a:gd name="connsiteY1-2388" fmla="*/ 3877734 h 4283839"/>
                <a:gd name="connsiteX2-2389" fmla="*/ 52239 w 2261421"/>
                <a:gd name="connsiteY2-2390" fmla="*/ 3454400 h 4283839"/>
                <a:gd name="connsiteX3-2391" fmla="*/ 9905 w 2261421"/>
                <a:gd name="connsiteY3-2392" fmla="*/ 3090334 h 4283839"/>
                <a:gd name="connsiteX4-2393" fmla="*/ 204639 w 2261421"/>
                <a:gd name="connsiteY4-2394" fmla="*/ 2599268 h 4283839"/>
                <a:gd name="connsiteX5-2395" fmla="*/ 500973 w 2261421"/>
                <a:gd name="connsiteY5-2396" fmla="*/ 2286001 h 4283839"/>
                <a:gd name="connsiteX6-2397" fmla="*/ 907372 w 2261421"/>
                <a:gd name="connsiteY6-2398" fmla="*/ 2074334 h 4283839"/>
                <a:gd name="connsiteX7-2399" fmla="*/ 1305307 w 2261421"/>
                <a:gd name="connsiteY7-2400" fmla="*/ 1718734 h 4283839"/>
                <a:gd name="connsiteX8-2401" fmla="*/ 1533906 w 2261421"/>
                <a:gd name="connsiteY8-2402" fmla="*/ 1388536 h 4283839"/>
                <a:gd name="connsiteX9-2403" fmla="*/ 1432305 w 2261421"/>
                <a:gd name="connsiteY9-2404" fmla="*/ 939799 h 4283839"/>
                <a:gd name="connsiteX10-2405" fmla="*/ 932771 w 2261421"/>
                <a:gd name="connsiteY10-2406" fmla="*/ 0 h 4283839"/>
                <a:gd name="connsiteX11-2407" fmla="*/ 1855639 w 2261421"/>
                <a:gd name="connsiteY11-2408" fmla="*/ 634999 h 4283839"/>
                <a:gd name="connsiteX12-2409" fmla="*/ 2126574 w 2261421"/>
                <a:gd name="connsiteY12-2410" fmla="*/ 1286934 h 4283839"/>
                <a:gd name="connsiteX13-2411" fmla="*/ 2219705 w 2261421"/>
                <a:gd name="connsiteY13-2412" fmla="*/ 1947334 h 4283839"/>
                <a:gd name="connsiteX14-2413" fmla="*/ 2245105 w 2261421"/>
                <a:gd name="connsiteY14-2414" fmla="*/ 2768601 h 4283839"/>
                <a:gd name="connsiteX15-2415" fmla="*/ 1974173 w 2261421"/>
                <a:gd name="connsiteY15-2416" fmla="*/ 3539068 h 4283839"/>
                <a:gd name="connsiteX16-2417" fmla="*/ 1440771 w 2261421"/>
                <a:gd name="connsiteY16-2418" fmla="*/ 4097867 h 4283839"/>
                <a:gd name="connsiteX17-2419" fmla="*/ 560239 w 2261421"/>
                <a:gd name="connsiteY17-2420" fmla="*/ 4275668 h 4283839"/>
                <a:gd name="connsiteX0-2421" fmla="*/ 560239 w 2261421"/>
                <a:gd name="connsiteY0-2422" fmla="*/ 4275668 h 4283839"/>
                <a:gd name="connsiteX1-2423" fmla="*/ 255439 w 2261421"/>
                <a:gd name="connsiteY1-2424" fmla="*/ 3877734 h 4283839"/>
                <a:gd name="connsiteX2-2425" fmla="*/ 52239 w 2261421"/>
                <a:gd name="connsiteY2-2426" fmla="*/ 3454400 h 4283839"/>
                <a:gd name="connsiteX3-2427" fmla="*/ 9905 w 2261421"/>
                <a:gd name="connsiteY3-2428" fmla="*/ 3090334 h 4283839"/>
                <a:gd name="connsiteX4-2429" fmla="*/ 204639 w 2261421"/>
                <a:gd name="connsiteY4-2430" fmla="*/ 2599268 h 4283839"/>
                <a:gd name="connsiteX5-2431" fmla="*/ 500973 w 2261421"/>
                <a:gd name="connsiteY5-2432" fmla="*/ 2286001 h 4283839"/>
                <a:gd name="connsiteX6-2433" fmla="*/ 907372 w 2261421"/>
                <a:gd name="connsiteY6-2434" fmla="*/ 1972734 h 4283839"/>
                <a:gd name="connsiteX7-2435" fmla="*/ 1305307 w 2261421"/>
                <a:gd name="connsiteY7-2436" fmla="*/ 1718734 h 4283839"/>
                <a:gd name="connsiteX8-2437" fmla="*/ 1533906 w 2261421"/>
                <a:gd name="connsiteY8-2438" fmla="*/ 1388536 h 4283839"/>
                <a:gd name="connsiteX9-2439" fmla="*/ 1432305 w 2261421"/>
                <a:gd name="connsiteY9-2440" fmla="*/ 939799 h 4283839"/>
                <a:gd name="connsiteX10-2441" fmla="*/ 932771 w 2261421"/>
                <a:gd name="connsiteY10-2442" fmla="*/ 0 h 4283839"/>
                <a:gd name="connsiteX11-2443" fmla="*/ 1855639 w 2261421"/>
                <a:gd name="connsiteY11-2444" fmla="*/ 634999 h 4283839"/>
                <a:gd name="connsiteX12-2445" fmla="*/ 2126574 w 2261421"/>
                <a:gd name="connsiteY12-2446" fmla="*/ 1286934 h 4283839"/>
                <a:gd name="connsiteX13-2447" fmla="*/ 2219705 w 2261421"/>
                <a:gd name="connsiteY13-2448" fmla="*/ 1947334 h 4283839"/>
                <a:gd name="connsiteX14-2449" fmla="*/ 2245105 w 2261421"/>
                <a:gd name="connsiteY14-2450" fmla="*/ 2768601 h 4283839"/>
                <a:gd name="connsiteX15-2451" fmla="*/ 1974173 w 2261421"/>
                <a:gd name="connsiteY15-2452" fmla="*/ 3539068 h 4283839"/>
                <a:gd name="connsiteX16-2453" fmla="*/ 1440771 w 2261421"/>
                <a:gd name="connsiteY16-2454" fmla="*/ 4097867 h 4283839"/>
                <a:gd name="connsiteX17-2455" fmla="*/ 560239 w 2261421"/>
                <a:gd name="connsiteY17-2456" fmla="*/ 4275668 h 4283839"/>
                <a:gd name="connsiteX0-2457" fmla="*/ 560239 w 2261421"/>
                <a:gd name="connsiteY0-2458" fmla="*/ 4275668 h 4277792"/>
                <a:gd name="connsiteX1-2459" fmla="*/ 255439 w 2261421"/>
                <a:gd name="connsiteY1-2460" fmla="*/ 4004734 h 4277792"/>
                <a:gd name="connsiteX2-2461" fmla="*/ 52239 w 2261421"/>
                <a:gd name="connsiteY2-2462" fmla="*/ 3454400 h 4277792"/>
                <a:gd name="connsiteX3-2463" fmla="*/ 9905 w 2261421"/>
                <a:gd name="connsiteY3-2464" fmla="*/ 3090334 h 4277792"/>
                <a:gd name="connsiteX4-2465" fmla="*/ 204639 w 2261421"/>
                <a:gd name="connsiteY4-2466" fmla="*/ 2599268 h 4277792"/>
                <a:gd name="connsiteX5-2467" fmla="*/ 500973 w 2261421"/>
                <a:gd name="connsiteY5-2468" fmla="*/ 2286001 h 4277792"/>
                <a:gd name="connsiteX6-2469" fmla="*/ 907372 w 2261421"/>
                <a:gd name="connsiteY6-2470" fmla="*/ 1972734 h 4277792"/>
                <a:gd name="connsiteX7-2471" fmla="*/ 1305307 w 2261421"/>
                <a:gd name="connsiteY7-2472" fmla="*/ 1718734 h 4277792"/>
                <a:gd name="connsiteX8-2473" fmla="*/ 1533906 w 2261421"/>
                <a:gd name="connsiteY8-2474" fmla="*/ 1388536 h 4277792"/>
                <a:gd name="connsiteX9-2475" fmla="*/ 1432305 w 2261421"/>
                <a:gd name="connsiteY9-2476" fmla="*/ 939799 h 4277792"/>
                <a:gd name="connsiteX10-2477" fmla="*/ 932771 w 2261421"/>
                <a:gd name="connsiteY10-2478" fmla="*/ 0 h 4277792"/>
                <a:gd name="connsiteX11-2479" fmla="*/ 1855639 w 2261421"/>
                <a:gd name="connsiteY11-2480" fmla="*/ 634999 h 4277792"/>
                <a:gd name="connsiteX12-2481" fmla="*/ 2126574 w 2261421"/>
                <a:gd name="connsiteY12-2482" fmla="*/ 1286934 h 4277792"/>
                <a:gd name="connsiteX13-2483" fmla="*/ 2219705 w 2261421"/>
                <a:gd name="connsiteY13-2484" fmla="*/ 1947334 h 4277792"/>
                <a:gd name="connsiteX14-2485" fmla="*/ 2245105 w 2261421"/>
                <a:gd name="connsiteY14-2486" fmla="*/ 2768601 h 4277792"/>
                <a:gd name="connsiteX15-2487" fmla="*/ 1974173 w 2261421"/>
                <a:gd name="connsiteY15-2488" fmla="*/ 3539068 h 4277792"/>
                <a:gd name="connsiteX16-2489" fmla="*/ 1440771 w 2261421"/>
                <a:gd name="connsiteY16-2490" fmla="*/ 4097867 h 4277792"/>
                <a:gd name="connsiteX17-2491" fmla="*/ 560239 w 2261421"/>
                <a:gd name="connsiteY17-2492" fmla="*/ 4275668 h 4277792"/>
                <a:gd name="connsiteX0-2493" fmla="*/ 560239 w 2261421"/>
                <a:gd name="connsiteY0-2494" fmla="*/ 4326468 h 4327900"/>
                <a:gd name="connsiteX1-2495" fmla="*/ 255439 w 2261421"/>
                <a:gd name="connsiteY1-2496" fmla="*/ 4004734 h 4327900"/>
                <a:gd name="connsiteX2-2497" fmla="*/ 52239 w 2261421"/>
                <a:gd name="connsiteY2-2498" fmla="*/ 3454400 h 4327900"/>
                <a:gd name="connsiteX3-2499" fmla="*/ 9905 w 2261421"/>
                <a:gd name="connsiteY3-2500" fmla="*/ 3090334 h 4327900"/>
                <a:gd name="connsiteX4-2501" fmla="*/ 204639 w 2261421"/>
                <a:gd name="connsiteY4-2502" fmla="*/ 2599268 h 4327900"/>
                <a:gd name="connsiteX5-2503" fmla="*/ 500973 w 2261421"/>
                <a:gd name="connsiteY5-2504" fmla="*/ 2286001 h 4327900"/>
                <a:gd name="connsiteX6-2505" fmla="*/ 907372 w 2261421"/>
                <a:gd name="connsiteY6-2506" fmla="*/ 1972734 h 4327900"/>
                <a:gd name="connsiteX7-2507" fmla="*/ 1305307 w 2261421"/>
                <a:gd name="connsiteY7-2508" fmla="*/ 1718734 h 4327900"/>
                <a:gd name="connsiteX8-2509" fmla="*/ 1533906 w 2261421"/>
                <a:gd name="connsiteY8-2510" fmla="*/ 1388536 h 4327900"/>
                <a:gd name="connsiteX9-2511" fmla="*/ 1432305 w 2261421"/>
                <a:gd name="connsiteY9-2512" fmla="*/ 939799 h 4327900"/>
                <a:gd name="connsiteX10-2513" fmla="*/ 932771 w 2261421"/>
                <a:gd name="connsiteY10-2514" fmla="*/ 0 h 4327900"/>
                <a:gd name="connsiteX11-2515" fmla="*/ 1855639 w 2261421"/>
                <a:gd name="connsiteY11-2516" fmla="*/ 634999 h 4327900"/>
                <a:gd name="connsiteX12-2517" fmla="*/ 2126574 w 2261421"/>
                <a:gd name="connsiteY12-2518" fmla="*/ 1286934 h 4327900"/>
                <a:gd name="connsiteX13-2519" fmla="*/ 2219705 w 2261421"/>
                <a:gd name="connsiteY13-2520" fmla="*/ 1947334 h 4327900"/>
                <a:gd name="connsiteX14-2521" fmla="*/ 2245105 w 2261421"/>
                <a:gd name="connsiteY14-2522" fmla="*/ 2768601 h 4327900"/>
                <a:gd name="connsiteX15-2523" fmla="*/ 1974173 w 2261421"/>
                <a:gd name="connsiteY15-2524" fmla="*/ 3539068 h 4327900"/>
                <a:gd name="connsiteX16-2525" fmla="*/ 1440771 w 2261421"/>
                <a:gd name="connsiteY16-2526" fmla="*/ 4097867 h 4327900"/>
                <a:gd name="connsiteX17-2527" fmla="*/ 560239 w 2261421"/>
                <a:gd name="connsiteY17-2528" fmla="*/ 4326468 h 4327900"/>
                <a:gd name="connsiteX0-2529" fmla="*/ 560239 w 2261421"/>
                <a:gd name="connsiteY0-2530" fmla="*/ 4326468 h 4327900"/>
                <a:gd name="connsiteX1-2531" fmla="*/ 255439 w 2261421"/>
                <a:gd name="connsiteY1-2532" fmla="*/ 4004734 h 4327900"/>
                <a:gd name="connsiteX2-2533" fmla="*/ 52239 w 2261421"/>
                <a:gd name="connsiteY2-2534" fmla="*/ 3454400 h 4327900"/>
                <a:gd name="connsiteX3-2535" fmla="*/ 9905 w 2261421"/>
                <a:gd name="connsiteY3-2536" fmla="*/ 3090334 h 4327900"/>
                <a:gd name="connsiteX4-2537" fmla="*/ 204639 w 2261421"/>
                <a:gd name="connsiteY4-2538" fmla="*/ 2599268 h 4327900"/>
                <a:gd name="connsiteX5-2539" fmla="*/ 500973 w 2261421"/>
                <a:gd name="connsiteY5-2540" fmla="*/ 2286001 h 4327900"/>
                <a:gd name="connsiteX6-2541" fmla="*/ 907372 w 2261421"/>
                <a:gd name="connsiteY6-2542" fmla="*/ 1972734 h 4327900"/>
                <a:gd name="connsiteX7-2543" fmla="*/ 1305307 w 2261421"/>
                <a:gd name="connsiteY7-2544" fmla="*/ 1718734 h 4327900"/>
                <a:gd name="connsiteX8-2545" fmla="*/ 1533906 w 2261421"/>
                <a:gd name="connsiteY8-2546" fmla="*/ 1388536 h 4327900"/>
                <a:gd name="connsiteX9-2547" fmla="*/ 1305305 w 2261421"/>
                <a:gd name="connsiteY9-2548" fmla="*/ 948266 h 4327900"/>
                <a:gd name="connsiteX10-2549" fmla="*/ 932771 w 2261421"/>
                <a:gd name="connsiteY10-2550" fmla="*/ 0 h 4327900"/>
                <a:gd name="connsiteX11-2551" fmla="*/ 1855639 w 2261421"/>
                <a:gd name="connsiteY11-2552" fmla="*/ 634999 h 4327900"/>
                <a:gd name="connsiteX12-2553" fmla="*/ 2126574 w 2261421"/>
                <a:gd name="connsiteY12-2554" fmla="*/ 1286934 h 4327900"/>
                <a:gd name="connsiteX13-2555" fmla="*/ 2219705 w 2261421"/>
                <a:gd name="connsiteY13-2556" fmla="*/ 1947334 h 4327900"/>
                <a:gd name="connsiteX14-2557" fmla="*/ 2245105 w 2261421"/>
                <a:gd name="connsiteY14-2558" fmla="*/ 2768601 h 4327900"/>
                <a:gd name="connsiteX15-2559" fmla="*/ 1974173 w 2261421"/>
                <a:gd name="connsiteY15-2560" fmla="*/ 3539068 h 4327900"/>
                <a:gd name="connsiteX16-2561" fmla="*/ 1440771 w 2261421"/>
                <a:gd name="connsiteY16-2562" fmla="*/ 4097867 h 4327900"/>
                <a:gd name="connsiteX17-2563" fmla="*/ 560239 w 2261421"/>
                <a:gd name="connsiteY17-2564" fmla="*/ 4326468 h 4327900"/>
                <a:gd name="connsiteX0-2565" fmla="*/ 560239 w 2261421"/>
                <a:gd name="connsiteY0-2566" fmla="*/ 4326468 h 4327900"/>
                <a:gd name="connsiteX1-2567" fmla="*/ 255439 w 2261421"/>
                <a:gd name="connsiteY1-2568" fmla="*/ 4004734 h 4327900"/>
                <a:gd name="connsiteX2-2569" fmla="*/ 52239 w 2261421"/>
                <a:gd name="connsiteY2-2570" fmla="*/ 3454400 h 4327900"/>
                <a:gd name="connsiteX3-2571" fmla="*/ 9905 w 2261421"/>
                <a:gd name="connsiteY3-2572" fmla="*/ 3090334 h 4327900"/>
                <a:gd name="connsiteX4-2573" fmla="*/ 204639 w 2261421"/>
                <a:gd name="connsiteY4-2574" fmla="*/ 2599268 h 4327900"/>
                <a:gd name="connsiteX5-2575" fmla="*/ 500973 w 2261421"/>
                <a:gd name="connsiteY5-2576" fmla="*/ 2286001 h 4327900"/>
                <a:gd name="connsiteX6-2577" fmla="*/ 907372 w 2261421"/>
                <a:gd name="connsiteY6-2578" fmla="*/ 2023534 h 4327900"/>
                <a:gd name="connsiteX7-2579" fmla="*/ 1305307 w 2261421"/>
                <a:gd name="connsiteY7-2580" fmla="*/ 1718734 h 4327900"/>
                <a:gd name="connsiteX8-2581" fmla="*/ 1533906 w 2261421"/>
                <a:gd name="connsiteY8-2582" fmla="*/ 1388536 h 4327900"/>
                <a:gd name="connsiteX9-2583" fmla="*/ 1305305 w 2261421"/>
                <a:gd name="connsiteY9-2584" fmla="*/ 948266 h 4327900"/>
                <a:gd name="connsiteX10-2585" fmla="*/ 932771 w 2261421"/>
                <a:gd name="connsiteY10-2586" fmla="*/ 0 h 4327900"/>
                <a:gd name="connsiteX11-2587" fmla="*/ 1855639 w 2261421"/>
                <a:gd name="connsiteY11-2588" fmla="*/ 634999 h 4327900"/>
                <a:gd name="connsiteX12-2589" fmla="*/ 2126574 w 2261421"/>
                <a:gd name="connsiteY12-2590" fmla="*/ 1286934 h 4327900"/>
                <a:gd name="connsiteX13-2591" fmla="*/ 2219705 w 2261421"/>
                <a:gd name="connsiteY13-2592" fmla="*/ 1947334 h 4327900"/>
                <a:gd name="connsiteX14-2593" fmla="*/ 2245105 w 2261421"/>
                <a:gd name="connsiteY14-2594" fmla="*/ 2768601 h 4327900"/>
                <a:gd name="connsiteX15-2595" fmla="*/ 1974173 w 2261421"/>
                <a:gd name="connsiteY15-2596" fmla="*/ 3539068 h 4327900"/>
                <a:gd name="connsiteX16-2597" fmla="*/ 1440771 w 2261421"/>
                <a:gd name="connsiteY16-2598" fmla="*/ 4097867 h 4327900"/>
                <a:gd name="connsiteX17-2599" fmla="*/ 560239 w 2261421"/>
                <a:gd name="connsiteY17-2600" fmla="*/ 4326468 h 4327900"/>
                <a:gd name="connsiteX0-2601" fmla="*/ 560239 w 2261421"/>
                <a:gd name="connsiteY0-2602" fmla="*/ 4326468 h 4327900"/>
                <a:gd name="connsiteX1-2603" fmla="*/ 255439 w 2261421"/>
                <a:gd name="connsiteY1-2604" fmla="*/ 4004734 h 4327900"/>
                <a:gd name="connsiteX2-2605" fmla="*/ 52239 w 2261421"/>
                <a:gd name="connsiteY2-2606" fmla="*/ 3454400 h 4327900"/>
                <a:gd name="connsiteX3-2607" fmla="*/ 9905 w 2261421"/>
                <a:gd name="connsiteY3-2608" fmla="*/ 3090334 h 4327900"/>
                <a:gd name="connsiteX4-2609" fmla="*/ 204639 w 2261421"/>
                <a:gd name="connsiteY4-2610" fmla="*/ 2599268 h 4327900"/>
                <a:gd name="connsiteX5-2611" fmla="*/ 492507 w 2261421"/>
                <a:gd name="connsiteY5-2612" fmla="*/ 2311401 h 4327900"/>
                <a:gd name="connsiteX6-2613" fmla="*/ 907372 w 2261421"/>
                <a:gd name="connsiteY6-2614" fmla="*/ 2023534 h 4327900"/>
                <a:gd name="connsiteX7-2615" fmla="*/ 1305307 w 2261421"/>
                <a:gd name="connsiteY7-2616" fmla="*/ 1718734 h 4327900"/>
                <a:gd name="connsiteX8-2617" fmla="*/ 1533906 w 2261421"/>
                <a:gd name="connsiteY8-2618" fmla="*/ 1388536 h 4327900"/>
                <a:gd name="connsiteX9-2619" fmla="*/ 1305305 w 2261421"/>
                <a:gd name="connsiteY9-2620" fmla="*/ 948266 h 4327900"/>
                <a:gd name="connsiteX10-2621" fmla="*/ 932771 w 2261421"/>
                <a:gd name="connsiteY10-2622" fmla="*/ 0 h 4327900"/>
                <a:gd name="connsiteX11-2623" fmla="*/ 1855639 w 2261421"/>
                <a:gd name="connsiteY11-2624" fmla="*/ 634999 h 4327900"/>
                <a:gd name="connsiteX12-2625" fmla="*/ 2126574 w 2261421"/>
                <a:gd name="connsiteY12-2626" fmla="*/ 1286934 h 4327900"/>
                <a:gd name="connsiteX13-2627" fmla="*/ 2219705 w 2261421"/>
                <a:gd name="connsiteY13-2628" fmla="*/ 1947334 h 4327900"/>
                <a:gd name="connsiteX14-2629" fmla="*/ 2245105 w 2261421"/>
                <a:gd name="connsiteY14-2630" fmla="*/ 2768601 h 4327900"/>
                <a:gd name="connsiteX15-2631" fmla="*/ 1974173 w 2261421"/>
                <a:gd name="connsiteY15-2632" fmla="*/ 3539068 h 4327900"/>
                <a:gd name="connsiteX16-2633" fmla="*/ 1440771 w 2261421"/>
                <a:gd name="connsiteY16-2634" fmla="*/ 4097867 h 4327900"/>
                <a:gd name="connsiteX17-2635" fmla="*/ 560239 w 2261421"/>
                <a:gd name="connsiteY17-2636" fmla="*/ 4326468 h 4327900"/>
                <a:gd name="connsiteX0-2637" fmla="*/ 560239 w 2261421"/>
                <a:gd name="connsiteY0-2638" fmla="*/ 4326468 h 4327900"/>
                <a:gd name="connsiteX1-2639" fmla="*/ 255439 w 2261421"/>
                <a:gd name="connsiteY1-2640" fmla="*/ 4004734 h 4327900"/>
                <a:gd name="connsiteX2-2641" fmla="*/ 52239 w 2261421"/>
                <a:gd name="connsiteY2-2642" fmla="*/ 3454400 h 4327900"/>
                <a:gd name="connsiteX3-2643" fmla="*/ 9905 w 2261421"/>
                <a:gd name="connsiteY3-2644" fmla="*/ 3090334 h 4327900"/>
                <a:gd name="connsiteX4-2645" fmla="*/ 204639 w 2261421"/>
                <a:gd name="connsiteY4-2646" fmla="*/ 2599268 h 4327900"/>
                <a:gd name="connsiteX5-2647" fmla="*/ 907372 w 2261421"/>
                <a:gd name="connsiteY5-2648" fmla="*/ 2023534 h 4327900"/>
                <a:gd name="connsiteX6-2649" fmla="*/ 1305307 w 2261421"/>
                <a:gd name="connsiteY6-2650" fmla="*/ 1718734 h 4327900"/>
                <a:gd name="connsiteX7-2651" fmla="*/ 1533906 w 2261421"/>
                <a:gd name="connsiteY7-2652" fmla="*/ 1388536 h 4327900"/>
                <a:gd name="connsiteX8-2653" fmla="*/ 1305305 w 2261421"/>
                <a:gd name="connsiteY8-2654" fmla="*/ 948266 h 4327900"/>
                <a:gd name="connsiteX9-2655" fmla="*/ 932771 w 2261421"/>
                <a:gd name="connsiteY9-2656" fmla="*/ 0 h 4327900"/>
                <a:gd name="connsiteX10-2657" fmla="*/ 1855639 w 2261421"/>
                <a:gd name="connsiteY10-2658" fmla="*/ 634999 h 4327900"/>
                <a:gd name="connsiteX11-2659" fmla="*/ 2126574 w 2261421"/>
                <a:gd name="connsiteY11-2660" fmla="*/ 1286934 h 4327900"/>
                <a:gd name="connsiteX12-2661" fmla="*/ 2219705 w 2261421"/>
                <a:gd name="connsiteY12-2662" fmla="*/ 1947334 h 4327900"/>
                <a:gd name="connsiteX13-2663" fmla="*/ 2245105 w 2261421"/>
                <a:gd name="connsiteY13-2664" fmla="*/ 2768601 h 4327900"/>
                <a:gd name="connsiteX14-2665" fmla="*/ 1974173 w 2261421"/>
                <a:gd name="connsiteY14-2666" fmla="*/ 3539068 h 4327900"/>
                <a:gd name="connsiteX15-2667" fmla="*/ 1440771 w 2261421"/>
                <a:gd name="connsiteY15-2668" fmla="*/ 4097867 h 4327900"/>
                <a:gd name="connsiteX16-2669" fmla="*/ 560239 w 2261421"/>
                <a:gd name="connsiteY16-2670" fmla="*/ 4326468 h 4327900"/>
                <a:gd name="connsiteX0-2671" fmla="*/ 573817 w 2274999"/>
                <a:gd name="connsiteY0-2672" fmla="*/ 4326468 h 4327900"/>
                <a:gd name="connsiteX1-2673" fmla="*/ 269017 w 2274999"/>
                <a:gd name="connsiteY1-2674" fmla="*/ 4004734 h 4327900"/>
                <a:gd name="connsiteX2-2675" fmla="*/ 65817 w 2274999"/>
                <a:gd name="connsiteY2-2676" fmla="*/ 3454400 h 4327900"/>
                <a:gd name="connsiteX3-2677" fmla="*/ 23483 w 2274999"/>
                <a:gd name="connsiteY3-2678" fmla="*/ 3090334 h 4327900"/>
                <a:gd name="connsiteX4-2679" fmla="*/ 404484 w 2274999"/>
                <a:gd name="connsiteY4-2680" fmla="*/ 2506135 h 4327900"/>
                <a:gd name="connsiteX5-2681" fmla="*/ 920950 w 2274999"/>
                <a:gd name="connsiteY5-2682" fmla="*/ 2023534 h 4327900"/>
                <a:gd name="connsiteX6-2683" fmla="*/ 1318885 w 2274999"/>
                <a:gd name="connsiteY6-2684" fmla="*/ 1718734 h 4327900"/>
                <a:gd name="connsiteX7-2685" fmla="*/ 1547484 w 2274999"/>
                <a:gd name="connsiteY7-2686" fmla="*/ 1388536 h 4327900"/>
                <a:gd name="connsiteX8-2687" fmla="*/ 1318883 w 2274999"/>
                <a:gd name="connsiteY8-2688" fmla="*/ 948266 h 4327900"/>
                <a:gd name="connsiteX9-2689" fmla="*/ 946349 w 2274999"/>
                <a:gd name="connsiteY9-2690" fmla="*/ 0 h 4327900"/>
                <a:gd name="connsiteX10-2691" fmla="*/ 1869217 w 2274999"/>
                <a:gd name="connsiteY10-2692" fmla="*/ 634999 h 4327900"/>
                <a:gd name="connsiteX11-2693" fmla="*/ 2140152 w 2274999"/>
                <a:gd name="connsiteY11-2694" fmla="*/ 1286934 h 4327900"/>
                <a:gd name="connsiteX12-2695" fmla="*/ 2233283 w 2274999"/>
                <a:gd name="connsiteY12-2696" fmla="*/ 1947334 h 4327900"/>
                <a:gd name="connsiteX13-2697" fmla="*/ 2258683 w 2274999"/>
                <a:gd name="connsiteY13-2698" fmla="*/ 2768601 h 4327900"/>
                <a:gd name="connsiteX14-2699" fmla="*/ 1987751 w 2274999"/>
                <a:gd name="connsiteY14-2700" fmla="*/ 3539068 h 4327900"/>
                <a:gd name="connsiteX15-2701" fmla="*/ 1454349 w 2274999"/>
                <a:gd name="connsiteY15-2702" fmla="*/ 4097867 h 4327900"/>
                <a:gd name="connsiteX16-2703" fmla="*/ 573817 w 2274999"/>
                <a:gd name="connsiteY16-2704" fmla="*/ 4326468 h 4327900"/>
                <a:gd name="connsiteX0-2705" fmla="*/ 565145 w 2266327"/>
                <a:gd name="connsiteY0-2706" fmla="*/ 4326468 h 4327900"/>
                <a:gd name="connsiteX1-2707" fmla="*/ 260345 w 2266327"/>
                <a:gd name="connsiteY1-2708" fmla="*/ 4004734 h 4327900"/>
                <a:gd name="connsiteX2-2709" fmla="*/ 57145 w 2266327"/>
                <a:gd name="connsiteY2-2710" fmla="*/ 3454400 h 4327900"/>
                <a:gd name="connsiteX3-2711" fmla="*/ 14811 w 2266327"/>
                <a:gd name="connsiteY3-2712" fmla="*/ 3090334 h 4327900"/>
                <a:gd name="connsiteX4-2713" fmla="*/ 277279 w 2266327"/>
                <a:gd name="connsiteY4-2714" fmla="*/ 2472268 h 4327900"/>
                <a:gd name="connsiteX5-2715" fmla="*/ 912278 w 2266327"/>
                <a:gd name="connsiteY5-2716" fmla="*/ 2023534 h 4327900"/>
                <a:gd name="connsiteX6-2717" fmla="*/ 1310213 w 2266327"/>
                <a:gd name="connsiteY6-2718" fmla="*/ 1718734 h 4327900"/>
                <a:gd name="connsiteX7-2719" fmla="*/ 1538812 w 2266327"/>
                <a:gd name="connsiteY7-2720" fmla="*/ 1388536 h 4327900"/>
                <a:gd name="connsiteX8-2721" fmla="*/ 1310211 w 2266327"/>
                <a:gd name="connsiteY8-2722" fmla="*/ 948266 h 4327900"/>
                <a:gd name="connsiteX9-2723" fmla="*/ 937677 w 2266327"/>
                <a:gd name="connsiteY9-2724" fmla="*/ 0 h 4327900"/>
                <a:gd name="connsiteX10-2725" fmla="*/ 1860545 w 2266327"/>
                <a:gd name="connsiteY10-2726" fmla="*/ 634999 h 4327900"/>
                <a:gd name="connsiteX11-2727" fmla="*/ 2131480 w 2266327"/>
                <a:gd name="connsiteY11-2728" fmla="*/ 1286934 h 4327900"/>
                <a:gd name="connsiteX12-2729" fmla="*/ 2224611 w 2266327"/>
                <a:gd name="connsiteY12-2730" fmla="*/ 1947334 h 4327900"/>
                <a:gd name="connsiteX13-2731" fmla="*/ 2250011 w 2266327"/>
                <a:gd name="connsiteY13-2732" fmla="*/ 2768601 h 4327900"/>
                <a:gd name="connsiteX14-2733" fmla="*/ 1979079 w 2266327"/>
                <a:gd name="connsiteY14-2734" fmla="*/ 3539068 h 4327900"/>
                <a:gd name="connsiteX15-2735" fmla="*/ 1445677 w 2266327"/>
                <a:gd name="connsiteY15-2736" fmla="*/ 4097867 h 4327900"/>
                <a:gd name="connsiteX16-2737" fmla="*/ 565145 w 2266327"/>
                <a:gd name="connsiteY16-2738" fmla="*/ 4326468 h 4327900"/>
                <a:gd name="connsiteX0-2739" fmla="*/ 579668 w 2280850"/>
                <a:gd name="connsiteY0-2740" fmla="*/ 4326468 h 4327900"/>
                <a:gd name="connsiteX1-2741" fmla="*/ 274868 w 2280850"/>
                <a:gd name="connsiteY1-2742" fmla="*/ 4004734 h 4327900"/>
                <a:gd name="connsiteX2-2743" fmla="*/ 71668 w 2280850"/>
                <a:gd name="connsiteY2-2744" fmla="*/ 3454400 h 4327900"/>
                <a:gd name="connsiteX3-2745" fmla="*/ 12401 w 2280850"/>
                <a:gd name="connsiteY3-2746" fmla="*/ 2946401 h 4327900"/>
                <a:gd name="connsiteX4-2747" fmla="*/ 291802 w 2280850"/>
                <a:gd name="connsiteY4-2748" fmla="*/ 2472268 h 4327900"/>
                <a:gd name="connsiteX5-2749" fmla="*/ 926801 w 2280850"/>
                <a:gd name="connsiteY5-2750" fmla="*/ 2023534 h 4327900"/>
                <a:gd name="connsiteX6-2751" fmla="*/ 1324736 w 2280850"/>
                <a:gd name="connsiteY6-2752" fmla="*/ 1718734 h 4327900"/>
                <a:gd name="connsiteX7-2753" fmla="*/ 1553335 w 2280850"/>
                <a:gd name="connsiteY7-2754" fmla="*/ 1388536 h 4327900"/>
                <a:gd name="connsiteX8-2755" fmla="*/ 1324734 w 2280850"/>
                <a:gd name="connsiteY8-2756" fmla="*/ 948266 h 4327900"/>
                <a:gd name="connsiteX9-2757" fmla="*/ 952200 w 2280850"/>
                <a:gd name="connsiteY9-2758" fmla="*/ 0 h 4327900"/>
                <a:gd name="connsiteX10-2759" fmla="*/ 1875068 w 2280850"/>
                <a:gd name="connsiteY10-2760" fmla="*/ 634999 h 4327900"/>
                <a:gd name="connsiteX11-2761" fmla="*/ 2146003 w 2280850"/>
                <a:gd name="connsiteY11-2762" fmla="*/ 1286934 h 4327900"/>
                <a:gd name="connsiteX12-2763" fmla="*/ 2239134 w 2280850"/>
                <a:gd name="connsiteY12-2764" fmla="*/ 1947334 h 4327900"/>
                <a:gd name="connsiteX13-2765" fmla="*/ 2264534 w 2280850"/>
                <a:gd name="connsiteY13-2766" fmla="*/ 2768601 h 4327900"/>
                <a:gd name="connsiteX14-2767" fmla="*/ 1993602 w 2280850"/>
                <a:gd name="connsiteY14-2768" fmla="*/ 3539068 h 4327900"/>
                <a:gd name="connsiteX15-2769" fmla="*/ 1460200 w 2280850"/>
                <a:gd name="connsiteY15-2770" fmla="*/ 4097867 h 4327900"/>
                <a:gd name="connsiteX16-2771" fmla="*/ 579668 w 2280850"/>
                <a:gd name="connsiteY16-2772" fmla="*/ 4326468 h 4327900"/>
                <a:gd name="connsiteX0-2773" fmla="*/ 579668 w 2280850"/>
                <a:gd name="connsiteY0-2774" fmla="*/ 4326468 h 4327900"/>
                <a:gd name="connsiteX1-2775" fmla="*/ 274868 w 2280850"/>
                <a:gd name="connsiteY1-2776" fmla="*/ 4004734 h 4327900"/>
                <a:gd name="connsiteX2-2777" fmla="*/ 71668 w 2280850"/>
                <a:gd name="connsiteY2-2778" fmla="*/ 3454400 h 4327900"/>
                <a:gd name="connsiteX3-2779" fmla="*/ 12401 w 2280850"/>
                <a:gd name="connsiteY3-2780" fmla="*/ 2946401 h 4327900"/>
                <a:gd name="connsiteX4-2781" fmla="*/ 291802 w 2280850"/>
                <a:gd name="connsiteY4-2782" fmla="*/ 2472268 h 4327900"/>
                <a:gd name="connsiteX5-2783" fmla="*/ 926801 w 2280850"/>
                <a:gd name="connsiteY5-2784" fmla="*/ 2023534 h 4327900"/>
                <a:gd name="connsiteX6-2785" fmla="*/ 1324736 w 2280850"/>
                <a:gd name="connsiteY6-2786" fmla="*/ 1718734 h 4327900"/>
                <a:gd name="connsiteX7-2787" fmla="*/ 1553335 w 2280850"/>
                <a:gd name="connsiteY7-2788" fmla="*/ 1388536 h 4327900"/>
                <a:gd name="connsiteX8-2789" fmla="*/ 1299334 w 2280850"/>
                <a:gd name="connsiteY8-2790" fmla="*/ 753533 h 4327900"/>
                <a:gd name="connsiteX9-2791" fmla="*/ 952200 w 2280850"/>
                <a:gd name="connsiteY9-2792" fmla="*/ 0 h 4327900"/>
                <a:gd name="connsiteX10-2793" fmla="*/ 1875068 w 2280850"/>
                <a:gd name="connsiteY10-2794" fmla="*/ 634999 h 4327900"/>
                <a:gd name="connsiteX11-2795" fmla="*/ 2146003 w 2280850"/>
                <a:gd name="connsiteY11-2796" fmla="*/ 1286934 h 4327900"/>
                <a:gd name="connsiteX12-2797" fmla="*/ 2239134 w 2280850"/>
                <a:gd name="connsiteY12-2798" fmla="*/ 1947334 h 4327900"/>
                <a:gd name="connsiteX13-2799" fmla="*/ 2264534 w 2280850"/>
                <a:gd name="connsiteY13-2800" fmla="*/ 2768601 h 4327900"/>
                <a:gd name="connsiteX14-2801" fmla="*/ 1993602 w 2280850"/>
                <a:gd name="connsiteY14-2802" fmla="*/ 3539068 h 4327900"/>
                <a:gd name="connsiteX15-2803" fmla="*/ 1460200 w 2280850"/>
                <a:gd name="connsiteY15-2804" fmla="*/ 4097867 h 4327900"/>
                <a:gd name="connsiteX16-2805" fmla="*/ 579668 w 2280850"/>
                <a:gd name="connsiteY16-2806" fmla="*/ 4326468 h 4327900"/>
                <a:gd name="connsiteX0-2807" fmla="*/ 579668 w 2280850"/>
                <a:gd name="connsiteY0-2808" fmla="*/ 4326468 h 4327900"/>
                <a:gd name="connsiteX1-2809" fmla="*/ 274868 w 2280850"/>
                <a:gd name="connsiteY1-2810" fmla="*/ 4004734 h 4327900"/>
                <a:gd name="connsiteX2-2811" fmla="*/ 71668 w 2280850"/>
                <a:gd name="connsiteY2-2812" fmla="*/ 3454400 h 4327900"/>
                <a:gd name="connsiteX3-2813" fmla="*/ 12401 w 2280850"/>
                <a:gd name="connsiteY3-2814" fmla="*/ 2946401 h 4327900"/>
                <a:gd name="connsiteX4-2815" fmla="*/ 291802 w 2280850"/>
                <a:gd name="connsiteY4-2816" fmla="*/ 2472268 h 4327900"/>
                <a:gd name="connsiteX5-2817" fmla="*/ 926801 w 2280850"/>
                <a:gd name="connsiteY5-2818" fmla="*/ 2023534 h 4327900"/>
                <a:gd name="connsiteX6-2819" fmla="*/ 1324736 w 2280850"/>
                <a:gd name="connsiteY6-2820" fmla="*/ 1718734 h 4327900"/>
                <a:gd name="connsiteX7-2821" fmla="*/ 1426335 w 2280850"/>
                <a:gd name="connsiteY7-2822" fmla="*/ 1193803 h 4327900"/>
                <a:gd name="connsiteX8-2823" fmla="*/ 1299334 w 2280850"/>
                <a:gd name="connsiteY8-2824" fmla="*/ 753533 h 4327900"/>
                <a:gd name="connsiteX9-2825" fmla="*/ 952200 w 2280850"/>
                <a:gd name="connsiteY9-2826" fmla="*/ 0 h 4327900"/>
                <a:gd name="connsiteX10-2827" fmla="*/ 1875068 w 2280850"/>
                <a:gd name="connsiteY10-2828" fmla="*/ 634999 h 4327900"/>
                <a:gd name="connsiteX11-2829" fmla="*/ 2146003 w 2280850"/>
                <a:gd name="connsiteY11-2830" fmla="*/ 1286934 h 4327900"/>
                <a:gd name="connsiteX12-2831" fmla="*/ 2239134 w 2280850"/>
                <a:gd name="connsiteY12-2832" fmla="*/ 1947334 h 4327900"/>
                <a:gd name="connsiteX13-2833" fmla="*/ 2264534 w 2280850"/>
                <a:gd name="connsiteY13-2834" fmla="*/ 2768601 h 4327900"/>
                <a:gd name="connsiteX14-2835" fmla="*/ 1993602 w 2280850"/>
                <a:gd name="connsiteY14-2836" fmla="*/ 3539068 h 4327900"/>
                <a:gd name="connsiteX15-2837" fmla="*/ 1460200 w 2280850"/>
                <a:gd name="connsiteY15-2838" fmla="*/ 4097867 h 4327900"/>
                <a:gd name="connsiteX16-2839" fmla="*/ 579668 w 2280850"/>
                <a:gd name="connsiteY16-2840" fmla="*/ 4326468 h 4327900"/>
                <a:gd name="connsiteX0-2841" fmla="*/ 579668 w 2280850"/>
                <a:gd name="connsiteY0-2842" fmla="*/ 4326468 h 4327900"/>
                <a:gd name="connsiteX1-2843" fmla="*/ 274868 w 2280850"/>
                <a:gd name="connsiteY1-2844" fmla="*/ 4004734 h 4327900"/>
                <a:gd name="connsiteX2-2845" fmla="*/ 71668 w 2280850"/>
                <a:gd name="connsiteY2-2846" fmla="*/ 3454400 h 4327900"/>
                <a:gd name="connsiteX3-2847" fmla="*/ 12401 w 2280850"/>
                <a:gd name="connsiteY3-2848" fmla="*/ 2946401 h 4327900"/>
                <a:gd name="connsiteX4-2849" fmla="*/ 291802 w 2280850"/>
                <a:gd name="connsiteY4-2850" fmla="*/ 2472268 h 4327900"/>
                <a:gd name="connsiteX5-2851" fmla="*/ 867534 w 2280850"/>
                <a:gd name="connsiteY5-2852" fmla="*/ 2091267 h 4327900"/>
                <a:gd name="connsiteX6-2853" fmla="*/ 1324736 w 2280850"/>
                <a:gd name="connsiteY6-2854" fmla="*/ 1718734 h 4327900"/>
                <a:gd name="connsiteX7-2855" fmla="*/ 1426335 w 2280850"/>
                <a:gd name="connsiteY7-2856" fmla="*/ 1193803 h 4327900"/>
                <a:gd name="connsiteX8-2857" fmla="*/ 1299334 w 2280850"/>
                <a:gd name="connsiteY8-2858" fmla="*/ 753533 h 4327900"/>
                <a:gd name="connsiteX9-2859" fmla="*/ 952200 w 2280850"/>
                <a:gd name="connsiteY9-2860" fmla="*/ 0 h 4327900"/>
                <a:gd name="connsiteX10-2861" fmla="*/ 1875068 w 2280850"/>
                <a:gd name="connsiteY10-2862" fmla="*/ 634999 h 4327900"/>
                <a:gd name="connsiteX11-2863" fmla="*/ 2146003 w 2280850"/>
                <a:gd name="connsiteY11-2864" fmla="*/ 1286934 h 4327900"/>
                <a:gd name="connsiteX12-2865" fmla="*/ 2239134 w 2280850"/>
                <a:gd name="connsiteY12-2866" fmla="*/ 1947334 h 4327900"/>
                <a:gd name="connsiteX13-2867" fmla="*/ 2264534 w 2280850"/>
                <a:gd name="connsiteY13-2868" fmla="*/ 2768601 h 4327900"/>
                <a:gd name="connsiteX14-2869" fmla="*/ 1993602 w 2280850"/>
                <a:gd name="connsiteY14-2870" fmla="*/ 3539068 h 4327900"/>
                <a:gd name="connsiteX15-2871" fmla="*/ 1460200 w 2280850"/>
                <a:gd name="connsiteY15-2872" fmla="*/ 4097867 h 4327900"/>
                <a:gd name="connsiteX16-2873" fmla="*/ 579668 w 2280850"/>
                <a:gd name="connsiteY16-2874" fmla="*/ 4326468 h 4327900"/>
                <a:gd name="connsiteX0-2875" fmla="*/ 579668 w 2280850"/>
                <a:gd name="connsiteY0-2876" fmla="*/ 4326468 h 4327900"/>
                <a:gd name="connsiteX1-2877" fmla="*/ 274868 w 2280850"/>
                <a:gd name="connsiteY1-2878" fmla="*/ 4004734 h 4327900"/>
                <a:gd name="connsiteX2-2879" fmla="*/ 71668 w 2280850"/>
                <a:gd name="connsiteY2-2880" fmla="*/ 3454400 h 4327900"/>
                <a:gd name="connsiteX3-2881" fmla="*/ 12401 w 2280850"/>
                <a:gd name="connsiteY3-2882" fmla="*/ 2946401 h 4327900"/>
                <a:gd name="connsiteX4-2883" fmla="*/ 291802 w 2280850"/>
                <a:gd name="connsiteY4-2884" fmla="*/ 2472268 h 4327900"/>
                <a:gd name="connsiteX5-2885" fmla="*/ 867534 w 2280850"/>
                <a:gd name="connsiteY5-2886" fmla="*/ 2091267 h 4327900"/>
                <a:gd name="connsiteX6-2887" fmla="*/ 1265470 w 2280850"/>
                <a:gd name="connsiteY6-2888" fmla="*/ 1828801 h 4327900"/>
                <a:gd name="connsiteX7-2889" fmla="*/ 1426335 w 2280850"/>
                <a:gd name="connsiteY7-2890" fmla="*/ 1193803 h 4327900"/>
                <a:gd name="connsiteX8-2891" fmla="*/ 1299334 w 2280850"/>
                <a:gd name="connsiteY8-2892" fmla="*/ 753533 h 4327900"/>
                <a:gd name="connsiteX9-2893" fmla="*/ 952200 w 2280850"/>
                <a:gd name="connsiteY9-2894" fmla="*/ 0 h 4327900"/>
                <a:gd name="connsiteX10-2895" fmla="*/ 1875068 w 2280850"/>
                <a:gd name="connsiteY10-2896" fmla="*/ 634999 h 4327900"/>
                <a:gd name="connsiteX11-2897" fmla="*/ 2146003 w 2280850"/>
                <a:gd name="connsiteY11-2898" fmla="*/ 1286934 h 4327900"/>
                <a:gd name="connsiteX12-2899" fmla="*/ 2239134 w 2280850"/>
                <a:gd name="connsiteY12-2900" fmla="*/ 1947334 h 4327900"/>
                <a:gd name="connsiteX13-2901" fmla="*/ 2264534 w 2280850"/>
                <a:gd name="connsiteY13-2902" fmla="*/ 2768601 h 4327900"/>
                <a:gd name="connsiteX14-2903" fmla="*/ 1993602 w 2280850"/>
                <a:gd name="connsiteY14-2904" fmla="*/ 3539068 h 4327900"/>
                <a:gd name="connsiteX15-2905" fmla="*/ 1460200 w 2280850"/>
                <a:gd name="connsiteY15-2906" fmla="*/ 4097867 h 4327900"/>
                <a:gd name="connsiteX16-2907" fmla="*/ 579668 w 2280850"/>
                <a:gd name="connsiteY16-2908" fmla="*/ 4326468 h 4327900"/>
                <a:gd name="connsiteX0-2909" fmla="*/ 579668 w 2280850"/>
                <a:gd name="connsiteY0-2910" fmla="*/ 4326468 h 4327900"/>
                <a:gd name="connsiteX1-2911" fmla="*/ 274868 w 2280850"/>
                <a:gd name="connsiteY1-2912" fmla="*/ 4004734 h 4327900"/>
                <a:gd name="connsiteX2-2913" fmla="*/ 71668 w 2280850"/>
                <a:gd name="connsiteY2-2914" fmla="*/ 3454400 h 4327900"/>
                <a:gd name="connsiteX3-2915" fmla="*/ 12401 w 2280850"/>
                <a:gd name="connsiteY3-2916" fmla="*/ 2946401 h 4327900"/>
                <a:gd name="connsiteX4-2917" fmla="*/ 291802 w 2280850"/>
                <a:gd name="connsiteY4-2918" fmla="*/ 2472268 h 4327900"/>
                <a:gd name="connsiteX5-2919" fmla="*/ 867534 w 2280850"/>
                <a:gd name="connsiteY5-2920" fmla="*/ 2091267 h 4327900"/>
                <a:gd name="connsiteX6-2921" fmla="*/ 1265470 w 2280850"/>
                <a:gd name="connsiteY6-2922" fmla="*/ 1828801 h 4327900"/>
                <a:gd name="connsiteX7-2923" fmla="*/ 1384004 w 2280850"/>
                <a:gd name="connsiteY7-2924" fmla="*/ 1540935 h 4327900"/>
                <a:gd name="connsiteX8-2925" fmla="*/ 1426335 w 2280850"/>
                <a:gd name="connsiteY8-2926" fmla="*/ 1193803 h 4327900"/>
                <a:gd name="connsiteX9-2927" fmla="*/ 1299334 w 2280850"/>
                <a:gd name="connsiteY9-2928" fmla="*/ 753533 h 4327900"/>
                <a:gd name="connsiteX10-2929" fmla="*/ 952200 w 2280850"/>
                <a:gd name="connsiteY10-2930" fmla="*/ 0 h 4327900"/>
                <a:gd name="connsiteX11-2931" fmla="*/ 1875068 w 2280850"/>
                <a:gd name="connsiteY11-2932" fmla="*/ 634999 h 4327900"/>
                <a:gd name="connsiteX12-2933" fmla="*/ 2146003 w 2280850"/>
                <a:gd name="connsiteY12-2934" fmla="*/ 1286934 h 4327900"/>
                <a:gd name="connsiteX13-2935" fmla="*/ 2239134 w 2280850"/>
                <a:gd name="connsiteY13-2936" fmla="*/ 1947334 h 4327900"/>
                <a:gd name="connsiteX14-2937" fmla="*/ 2264534 w 2280850"/>
                <a:gd name="connsiteY14-2938" fmla="*/ 2768601 h 4327900"/>
                <a:gd name="connsiteX15-2939" fmla="*/ 1993602 w 2280850"/>
                <a:gd name="connsiteY15-2940" fmla="*/ 3539068 h 4327900"/>
                <a:gd name="connsiteX16-2941" fmla="*/ 1460200 w 2280850"/>
                <a:gd name="connsiteY16-2942" fmla="*/ 4097867 h 4327900"/>
                <a:gd name="connsiteX17-2943" fmla="*/ 579668 w 2280850"/>
                <a:gd name="connsiteY17-2944" fmla="*/ 4326468 h 4327900"/>
                <a:gd name="connsiteX0-2945" fmla="*/ 579668 w 2280850"/>
                <a:gd name="connsiteY0-2946" fmla="*/ 4326468 h 4327900"/>
                <a:gd name="connsiteX1-2947" fmla="*/ 274868 w 2280850"/>
                <a:gd name="connsiteY1-2948" fmla="*/ 4004734 h 4327900"/>
                <a:gd name="connsiteX2-2949" fmla="*/ 71668 w 2280850"/>
                <a:gd name="connsiteY2-2950" fmla="*/ 3454400 h 4327900"/>
                <a:gd name="connsiteX3-2951" fmla="*/ 12401 w 2280850"/>
                <a:gd name="connsiteY3-2952" fmla="*/ 2946401 h 4327900"/>
                <a:gd name="connsiteX4-2953" fmla="*/ 291802 w 2280850"/>
                <a:gd name="connsiteY4-2954" fmla="*/ 2472268 h 4327900"/>
                <a:gd name="connsiteX5-2955" fmla="*/ 867534 w 2280850"/>
                <a:gd name="connsiteY5-2956" fmla="*/ 2091267 h 4327900"/>
                <a:gd name="connsiteX6-2957" fmla="*/ 1265470 w 2280850"/>
                <a:gd name="connsiteY6-2958" fmla="*/ 1828801 h 4327900"/>
                <a:gd name="connsiteX7-2959" fmla="*/ 1426337 w 2280850"/>
                <a:gd name="connsiteY7-2960" fmla="*/ 1498602 h 4327900"/>
                <a:gd name="connsiteX8-2961" fmla="*/ 1426335 w 2280850"/>
                <a:gd name="connsiteY8-2962" fmla="*/ 1193803 h 4327900"/>
                <a:gd name="connsiteX9-2963" fmla="*/ 1299334 w 2280850"/>
                <a:gd name="connsiteY9-2964" fmla="*/ 753533 h 4327900"/>
                <a:gd name="connsiteX10-2965" fmla="*/ 952200 w 2280850"/>
                <a:gd name="connsiteY10-2966" fmla="*/ 0 h 4327900"/>
                <a:gd name="connsiteX11-2967" fmla="*/ 1875068 w 2280850"/>
                <a:gd name="connsiteY11-2968" fmla="*/ 634999 h 4327900"/>
                <a:gd name="connsiteX12-2969" fmla="*/ 2146003 w 2280850"/>
                <a:gd name="connsiteY12-2970" fmla="*/ 1286934 h 4327900"/>
                <a:gd name="connsiteX13-2971" fmla="*/ 2239134 w 2280850"/>
                <a:gd name="connsiteY13-2972" fmla="*/ 1947334 h 4327900"/>
                <a:gd name="connsiteX14-2973" fmla="*/ 2264534 w 2280850"/>
                <a:gd name="connsiteY14-2974" fmla="*/ 2768601 h 4327900"/>
                <a:gd name="connsiteX15-2975" fmla="*/ 1993602 w 2280850"/>
                <a:gd name="connsiteY15-2976" fmla="*/ 3539068 h 4327900"/>
                <a:gd name="connsiteX16-2977" fmla="*/ 1460200 w 2280850"/>
                <a:gd name="connsiteY16-2978" fmla="*/ 4097867 h 4327900"/>
                <a:gd name="connsiteX17-2979" fmla="*/ 579668 w 2280850"/>
                <a:gd name="connsiteY17-2980" fmla="*/ 4326468 h 4327900"/>
                <a:gd name="connsiteX0-2981" fmla="*/ 579668 w 2280850"/>
                <a:gd name="connsiteY0-2982" fmla="*/ 4326468 h 4327900"/>
                <a:gd name="connsiteX1-2983" fmla="*/ 274868 w 2280850"/>
                <a:gd name="connsiteY1-2984" fmla="*/ 4004734 h 4327900"/>
                <a:gd name="connsiteX2-2985" fmla="*/ 71668 w 2280850"/>
                <a:gd name="connsiteY2-2986" fmla="*/ 3454400 h 4327900"/>
                <a:gd name="connsiteX3-2987" fmla="*/ 12401 w 2280850"/>
                <a:gd name="connsiteY3-2988" fmla="*/ 2946401 h 4327900"/>
                <a:gd name="connsiteX4-2989" fmla="*/ 291802 w 2280850"/>
                <a:gd name="connsiteY4-2990" fmla="*/ 2472268 h 4327900"/>
                <a:gd name="connsiteX5-2991" fmla="*/ 867534 w 2280850"/>
                <a:gd name="connsiteY5-2992" fmla="*/ 2091267 h 4327900"/>
                <a:gd name="connsiteX6-2993" fmla="*/ 1265470 w 2280850"/>
                <a:gd name="connsiteY6-2994" fmla="*/ 1828801 h 4327900"/>
                <a:gd name="connsiteX7-2995" fmla="*/ 1426337 w 2280850"/>
                <a:gd name="connsiteY7-2996" fmla="*/ 1498602 h 4327900"/>
                <a:gd name="connsiteX8-2997" fmla="*/ 1494068 w 2280850"/>
                <a:gd name="connsiteY8-2998" fmla="*/ 1083737 h 4327900"/>
                <a:gd name="connsiteX9-2999" fmla="*/ 1299334 w 2280850"/>
                <a:gd name="connsiteY9-3000" fmla="*/ 753533 h 4327900"/>
                <a:gd name="connsiteX10-3001" fmla="*/ 952200 w 2280850"/>
                <a:gd name="connsiteY10-3002" fmla="*/ 0 h 4327900"/>
                <a:gd name="connsiteX11-3003" fmla="*/ 1875068 w 2280850"/>
                <a:gd name="connsiteY11-3004" fmla="*/ 634999 h 4327900"/>
                <a:gd name="connsiteX12-3005" fmla="*/ 2146003 w 2280850"/>
                <a:gd name="connsiteY12-3006" fmla="*/ 1286934 h 4327900"/>
                <a:gd name="connsiteX13-3007" fmla="*/ 2239134 w 2280850"/>
                <a:gd name="connsiteY13-3008" fmla="*/ 1947334 h 4327900"/>
                <a:gd name="connsiteX14-3009" fmla="*/ 2264534 w 2280850"/>
                <a:gd name="connsiteY14-3010" fmla="*/ 2768601 h 4327900"/>
                <a:gd name="connsiteX15-3011" fmla="*/ 1993602 w 2280850"/>
                <a:gd name="connsiteY15-3012" fmla="*/ 3539068 h 4327900"/>
                <a:gd name="connsiteX16-3013" fmla="*/ 1460200 w 2280850"/>
                <a:gd name="connsiteY16-3014" fmla="*/ 4097867 h 4327900"/>
                <a:gd name="connsiteX17-3015" fmla="*/ 579668 w 2280850"/>
                <a:gd name="connsiteY17-3016" fmla="*/ 4326468 h 4327900"/>
                <a:gd name="connsiteX0-3017" fmla="*/ 579668 w 2280850"/>
                <a:gd name="connsiteY0-3018" fmla="*/ 4326468 h 4327900"/>
                <a:gd name="connsiteX1-3019" fmla="*/ 274868 w 2280850"/>
                <a:gd name="connsiteY1-3020" fmla="*/ 4004734 h 4327900"/>
                <a:gd name="connsiteX2-3021" fmla="*/ 71668 w 2280850"/>
                <a:gd name="connsiteY2-3022" fmla="*/ 3454400 h 4327900"/>
                <a:gd name="connsiteX3-3023" fmla="*/ 12401 w 2280850"/>
                <a:gd name="connsiteY3-3024" fmla="*/ 2946401 h 4327900"/>
                <a:gd name="connsiteX4-3025" fmla="*/ 291802 w 2280850"/>
                <a:gd name="connsiteY4-3026" fmla="*/ 2472268 h 4327900"/>
                <a:gd name="connsiteX5-3027" fmla="*/ 867534 w 2280850"/>
                <a:gd name="connsiteY5-3028" fmla="*/ 2091267 h 4327900"/>
                <a:gd name="connsiteX6-3029" fmla="*/ 1265470 w 2280850"/>
                <a:gd name="connsiteY6-3030" fmla="*/ 1828801 h 4327900"/>
                <a:gd name="connsiteX7-3031" fmla="*/ 1426337 w 2280850"/>
                <a:gd name="connsiteY7-3032" fmla="*/ 1498602 h 4327900"/>
                <a:gd name="connsiteX8-3033" fmla="*/ 1494068 w 2280850"/>
                <a:gd name="connsiteY8-3034" fmla="*/ 1083737 h 4327900"/>
                <a:gd name="connsiteX9-3035" fmla="*/ 1299334 w 2280850"/>
                <a:gd name="connsiteY9-3036" fmla="*/ 668866 h 4327900"/>
                <a:gd name="connsiteX10-3037" fmla="*/ 952200 w 2280850"/>
                <a:gd name="connsiteY10-3038" fmla="*/ 0 h 4327900"/>
                <a:gd name="connsiteX11-3039" fmla="*/ 1875068 w 2280850"/>
                <a:gd name="connsiteY11-3040" fmla="*/ 634999 h 4327900"/>
                <a:gd name="connsiteX12-3041" fmla="*/ 2146003 w 2280850"/>
                <a:gd name="connsiteY12-3042" fmla="*/ 1286934 h 4327900"/>
                <a:gd name="connsiteX13-3043" fmla="*/ 2239134 w 2280850"/>
                <a:gd name="connsiteY13-3044" fmla="*/ 1947334 h 4327900"/>
                <a:gd name="connsiteX14-3045" fmla="*/ 2264534 w 2280850"/>
                <a:gd name="connsiteY14-3046" fmla="*/ 2768601 h 4327900"/>
                <a:gd name="connsiteX15-3047" fmla="*/ 1993602 w 2280850"/>
                <a:gd name="connsiteY15-3048" fmla="*/ 3539068 h 4327900"/>
                <a:gd name="connsiteX16-3049" fmla="*/ 1460200 w 2280850"/>
                <a:gd name="connsiteY16-3050" fmla="*/ 4097867 h 4327900"/>
                <a:gd name="connsiteX17-3051" fmla="*/ 579668 w 2280850"/>
                <a:gd name="connsiteY17-3052" fmla="*/ 4326468 h 4327900"/>
                <a:gd name="connsiteX0-3053" fmla="*/ 579668 w 2280850"/>
                <a:gd name="connsiteY0-3054" fmla="*/ 4326468 h 4327900"/>
                <a:gd name="connsiteX1-3055" fmla="*/ 274868 w 2280850"/>
                <a:gd name="connsiteY1-3056" fmla="*/ 4004734 h 4327900"/>
                <a:gd name="connsiteX2-3057" fmla="*/ 71668 w 2280850"/>
                <a:gd name="connsiteY2-3058" fmla="*/ 3454400 h 4327900"/>
                <a:gd name="connsiteX3-3059" fmla="*/ 12401 w 2280850"/>
                <a:gd name="connsiteY3-3060" fmla="*/ 2946401 h 4327900"/>
                <a:gd name="connsiteX4-3061" fmla="*/ 291802 w 2280850"/>
                <a:gd name="connsiteY4-3062" fmla="*/ 2472268 h 4327900"/>
                <a:gd name="connsiteX5-3063" fmla="*/ 867534 w 2280850"/>
                <a:gd name="connsiteY5-3064" fmla="*/ 2091267 h 4327900"/>
                <a:gd name="connsiteX6-3065" fmla="*/ 1265470 w 2280850"/>
                <a:gd name="connsiteY6-3066" fmla="*/ 1828801 h 4327900"/>
                <a:gd name="connsiteX7-3067" fmla="*/ 1426337 w 2280850"/>
                <a:gd name="connsiteY7-3068" fmla="*/ 1498602 h 4327900"/>
                <a:gd name="connsiteX8-3069" fmla="*/ 1494068 w 2280850"/>
                <a:gd name="connsiteY8-3070" fmla="*/ 1083737 h 4327900"/>
                <a:gd name="connsiteX9-3071" fmla="*/ 1299334 w 2280850"/>
                <a:gd name="connsiteY9-3072" fmla="*/ 668866 h 4327900"/>
                <a:gd name="connsiteX10-3073" fmla="*/ 952200 w 2280850"/>
                <a:gd name="connsiteY10-3074" fmla="*/ 0 h 4327900"/>
                <a:gd name="connsiteX11-3075" fmla="*/ 1875068 w 2280850"/>
                <a:gd name="connsiteY11-3076" fmla="*/ 634999 h 4327900"/>
                <a:gd name="connsiteX12-3077" fmla="*/ 2146003 w 2280850"/>
                <a:gd name="connsiteY12-3078" fmla="*/ 1286934 h 4327900"/>
                <a:gd name="connsiteX13-3079" fmla="*/ 2239134 w 2280850"/>
                <a:gd name="connsiteY13-3080" fmla="*/ 1947334 h 4327900"/>
                <a:gd name="connsiteX14-3081" fmla="*/ 2264534 w 2280850"/>
                <a:gd name="connsiteY14-3082" fmla="*/ 2768601 h 4327900"/>
                <a:gd name="connsiteX15-3083" fmla="*/ 1993602 w 2280850"/>
                <a:gd name="connsiteY15-3084" fmla="*/ 3539068 h 4327900"/>
                <a:gd name="connsiteX16-3085" fmla="*/ 1460200 w 2280850"/>
                <a:gd name="connsiteY16-3086" fmla="*/ 4097867 h 4327900"/>
                <a:gd name="connsiteX17-3087" fmla="*/ 579668 w 2280850"/>
                <a:gd name="connsiteY17-3088" fmla="*/ 4326468 h 4327900"/>
                <a:gd name="connsiteX0-3089" fmla="*/ 579668 w 2280850"/>
                <a:gd name="connsiteY0-3090" fmla="*/ 4326468 h 4327900"/>
                <a:gd name="connsiteX1-3091" fmla="*/ 274868 w 2280850"/>
                <a:gd name="connsiteY1-3092" fmla="*/ 4004734 h 4327900"/>
                <a:gd name="connsiteX2-3093" fmla="*/ 71668 w 2280850"/>
                <a:gd name="connsiteY2-3094" fmla="*/ 3454400 h 4327900"/>
                <a:gd name="connsiteX3-3095" fmla="*/ 12401 w 2280850"/>
                <a:gd name="connsiteY3-3096" fmla="*/ 2946401 h 4327900"/>
                <a:gd name="connsiteX4-3097" fmla="*/ 291802 w 2280850"/>
                <a:gd name="connsiteY4-3098" fmla="*/ 2472268 h 4327900"/>
                <a:gd name="connsiteX5-3099" fmla="*/ 867534 w 2280850"/>
                <a:gd name="connsiteY5-3100" fmla="*/ 2091267 h 4327900"/>
                <a:gd name="connsiteX6-3101" fmla="*/ 1265470 w 2280850"/>
                <a:gd name="connsiteY6-3102" fmla="*/ 1828801 h 4327900"/>
                <a:gd name="connsiteX7-3103" fmla="*/ 1426337 w 2280850"/>
                <a:gd name="connsiteY7-3104" fmla="*/ 1498602 h 4327900"/>
                <a:gd name="connsiteX8-3105" fmla="*/ 1494068 w 2280850"/>
                <a:gd name="connsiteY8-3106" fmla="*/ 1083737 h 4327900"/>
                <a:gd name="connsiteX9-3107" fmla="*/ 1299334 w 2280850"/>
                <a:gd name="connsiteY9-3108" fmla="*/ 668866 h 4327900"/>
                <a:gd name="connsiteX10-3109" fmla="*/ 952200 w 2280850"/>
                <a:gd name="connsiteY10-3110" fmla="*/ 0 h 4327900"/>
                <a:gd name="connsiteX11-3111" fmla="*/ 1875068 w 2280850"/>
                <a:gd name="connsiteY11-3112" fmla="*/ 634999 h 4327900"/>
                <a:gd name="connsiteX12-3113" fmla="*/ 2146003 w 2280850"/>
                <a:gd name="connsiteY12-3114" fmla="*/ 1286934 h 4327900"/>
                <a:gd name="connsiteX13-3115" fmla="*/ 2239134 w 2280850"/>
                <a:gd name="connsiteY13-3116" fmla="*/ 1947334 h 4327900"/>
                <a:gd name="connsiteX14-3117" fmla="*/ 2264534 w 2280850"/>
                <a:gd name="connsiteY14-3118" fmla="*/ 2768601 h 4327900"/>
                <a:gd name="connsiteX15-3119" fmla="*/ 1993602 w 2280850"/>
                <a:gd name="connsiteY15-3120" fmla="*/ 3539068 h 4327900"/>
                <a:gd name="connsiteX16-3121" fmla="*/ 1460200 w 2280850"/>
                <a:gd name="connsiteY16-3122" fmla="*/ 4097867 h 4327900"/>
                <a:gd name="connsiteX17-3123" fmla="*/ 579668 w 2280850"/>
                <a:gd name="connsiteY17-3124" fmla="*/ 4326468 h 4327900"/>
                <a:gd name="connsiteX0-3125" fmla="*/ 579668 w 2280850"/>
                <a:gd name="connsiteY0-3126" fmla="*/ 4326468 h 4327900"/>
                <a:gd name="connsiteX1-3127" fmla="*/ 274868 w 2280850"/>
                <a:gd name="connsiteY1-3128" fmla="*/ 4004734 h 4327900"/>
                <a:gd name="connsiteX2-3129" fmla="*/ 71668 w 2280850"/>
                <a:gd name="connsiteY2-3130" fmla="*/ 3454400 h 4327900"/>
                <a:gd name="connsiteX3-3131" fmla="*/ 12401 w 2280850"/>
                <a:gd name="connsiteY3-3132" fmla="*/ 2946401 h 4327900"/>
                <a:gd name="connsiteX4-3133" fmla="*/ 291802 w 2280850"/>
                <a:gd name="connsiteY4-3134" fmla="*/ 2472268 h 4327900"/>
                <a:gd name="connsiteX5-3135" fmla="*/ 867534 w 2280850"/>
                <a:gd name="connsiteY5-3136" fmla="*/ 2091267 h 4327900"/>
                <a:gd name="connsiteX6-3137" fmla="*/ 1265470 w 2280850"/>
                <a:gd name="connsiteY6-3138" fmla="*/ 1828801 h 4327900"/>
                <a:gd name="connsiteX7-3139" fmla="*/ 1426337 w 2280850"/>
                <a:gd name="connsiteY7-3140" fmla="*/ 1498602 h 4327900"/>
                <a:gd name="connsiteX8-3141" fmla="*/ 1494068 w 2280850"/>
                <a:gd name="connsiteY8-3142" fmla="*/ 1083737 h 4327900"/>
                <a:gd name="connsiteX9-3143" fmla="*/ 1299334 w 2280850"/>
                <a:gd name="connsiteY9-3144" fmla="*/ 668866 h 4327900"/>
                <a:gd name="connsiteX10-3145" fmla="*/ 952200 w 2280850"/>
                <a:gd name="connsiteY10-3146" fmla="*/ 0 h 4327900"/>
                <a:gd name="connsiteX11-3147" fmla="*/ 1858134 w 2280850"/>
                <a:gd name="connsiteY11-3148" fmla="*/ 778933 h 4327900"/>
                <a:gd name="connsiteX12-3149" fmla="*/ 2146003 w 2280850"/>
                <a:gd name="connsiteY12-3150" fmla="*/ 1286934 h 4327900"/>
                <a:gd name="connsiteX13-3151" fmla="*/ 2239134 w 2280850"/>
                <a:gd name="connsiteY13-3152" fmla="*/ 1947334 h 4327900"/>
                <a:gd name="connsiteX14-3153" fmla="*/ 2264534 w 2280850"/>
                <a:gd name="connsiteY14-3154" fmla="*/ 2768601 h 4327900"/>
                <a:gd name="connsiteX15-3155" fmla="*/ 1993602 w 2280850"/>
                <a:gd name="connsiteY15-3156" fmla="*/ 3539068 h 4327900"/>
                <a:gd name="connsiteX16-3157" fmla="*/ 1460200 w 2280850"/>
                <a:gd name="connsiteY16-3158" fmla="*/ 4097867 h 4327900"/>
                <a:gd name="connsiteX17-3159" fmla="*/ 579668 w 2280850"/>
                <a:gd name="connsiteY17-3160" fmla="*/ 4326468 h 4327900"/>
                <a:gd name="connsiteX0-3161" fmla="*/ 579668 w 2281104"/>
                <a:gd name="connsiteY0-3162" fmla="*/ 4326468 h 4327900"/>
                <a:gd name="connsiteX1-3163" fmla="*/ 274868 w 2281104"/>
                <a:gd name="connsiteY1-3164" fmla="*/ 4004734 h 4327900"/>
                <a:gd name="connsiteX2-3165" fmla="*/ 71668 w 2281104"/>
                <a:gd name="connsiteY2-3166" fmla="*/ 3454400 h 4327900"/>
                <a:gd name="connsiteX3-3167" fmla="*/ 12401 w 2281104"/>
                <a:gd name="connsiteY3-3168" fmla="*/ 2946401 h 4327900"/>
                <a:gd name="connsiteX4-3169" fmla="*/ 291802 w 2281104"/>
                <a:gd name="connsiteY4-3170" fmla="*/ 2472268 h 4327900"/>
                <a:gd name="connsiteX5-3171" fmla="*/ 867534 w 2281104"/>
                <a:gd name="connsiteY5-3172" fmla="*/ 2091267 h 4327900"/>
                <a:gd name="connsiteX6-3173" fmla="*/ 1265470 w 2281104"/>
                <a:gd name="connsiteY6-3174" fmla="*/ 1828801 h 4327900"/>
                <a:gd name="connsiteX7-3175" fmla="*/ 1426337 w 2281104"/>
                <a:gd name="connsiteY7-3176" fmla="*/ 1498602 h 4327900"/>
                <a:gd name="connsiteX8-3177" fmla="*/ 1494068 w 2281104"/>
                <a:gd name="connsiteY8-3178" fmla="*/ 1083737 h 4327900"/>
                <a:gd name="connsiteX9-3179" fmla="*/ 1299334 w 2281104"/>
                <a:gd name="connsiteY9-3180" fmla="*/ 668866 h 4327900"/>
                <a:gd name="connsiteX10-3181" fmla="*/ 952200 w 2281104"/>
                <a:gd name="connsiteY10-3182" fmla="*/ 0 h 4327900"/>
                <a:gd name="connsiteX11-3183" fmla="*/ 1858134 w 2281104"/>
                <a:gd name="connsiteY11-3184" fmla="*/ 778933 h 4327900"/>
                <a:gd name="connsiteX12-3185" fmla="*/ 2137537 w 2281104"/>
                <a:gd name="connsiteY12-3186" fmla="*/ 1388534 h 4327900"/>
                <a:gd name="connsiteX13-3187" fmla="*/ 2239134 w 2281104"/>
                <a:gd name="connsiteY13-3188" fmla="*/ 1947334 h 4327900"/>
                <a:gd name="connsiteX14-3189" fmla="*/ 2264534 w 2281104"/>
                <a:gd name="connsiteY14-3190" fmla="*/ 2768601 h 4327900"/>
                <a:gd name="connsiteX15-3191" fmla="*/ 1993602 w 2281104"/>
                <a:gd name="connsiteY15-3192" fmla="*/ 3539068 h 4327900"/>
                <a:gd name="connsiteX16-3193" fmla="*/ 1460200 w 2281104"/>
                <a:gd name="connsiteY16-3194" fmla="*/ 4097867 h 4327900"/>
                <a:gd name="connsiteX17-3195" fmla="*/ 579668 w 2281104"/>
                <a:gd name="connsiteY17-3196" fmla="*/ 4326468 h 4327900"/>
                <a:gd name="connsiteX0-3197" fmla="*/ 579668 w 2281104"/>
                <a:gd name="connsiteY0-3198" fmla="*/ 4326468 h 4327900"/>
                <a:gd name="connsiteX1-3199" fmla="*/ 274868 w 2281104"/>
                <a:gd name="connsiteY1-3200" fmla="*/ 4004734 h 4327900"/>
                <a:gd name="connsiteX2-3201" fmla="*/ 71668 w 2281104"/>
                <a:gd name="connsiteY2-3202" fmla="*/ 3454400 h 4327900"/>
                <a:gd name="connsiteX3-3203" fmla="*/ 12401 w 2281104"/>
                <a:gd name="connsiteY3-3204" fmla="*/ 2946401 h 4327900"/>
                <a:gd name="connsiteX4-3205" fmla="*/ 291802 w 2281104"/>
                <a:gd name="connsiteY4-3206" fmla="*/ 2472268 h 4327900"/>
                <a:gd name="connsiteX5-3207" fmla="*/ 867534 w 2281104"/>
                <a:gd name="connsiteY5-3208" fmla="*/ 2091267 h 4327900"/>
                <a:gd name="connsiteX6-3209" fmla="*/ 1146937 w 2281104"/>
                <a:gd name="connsiteY6-3210" fmla="*/ 1837268 h 4327900"/>
                <a:gd name="connsiteX7-3211" fmla="*/ 1426337 w 2281104"/>
                <a:gd name="connsiteY7-3212" fmla="*/ 1498602 h 4327900"/>
                <a:gd name="connsiteX8-3213" fmla="*/ 1494068 w 2281104"/>
                <a:gd name="connsiteY8-3214" fmla="*/ 1083737 h 4327900"/>
                <a:gd name="connsiteX9-3215" fmla="*/ 1299334 w 2281104"/>
                <a:gd name="connsiteY9-3216" fmla="*/ 668866 h 4327900"/>
                <a:gd name="connsiteX10-3217" fmla="*/ 952200 w 2281104"/>
                <a:gd name="connsiteY10-3218" fmla="*/ 0 h 4327900"/>
                <a:gd name="connsiteX11-3219" fmla="*/ 1858134 w 2281104"/>
                <a:gd name="connsiteY11-3220" fmla="*/ 778933 h 4327900"/>
                <a:gd name="connsiteX12-3221" fmla="*/ 2137537 w 2281104"/>
                <a:gd name="connsiteY12-3222" fmla="*/ 1388534 h 4327900"/>
                <a:gd name="connsiteX13-3223" fmla="*/ 2239134 w 2281104"/>
                <a:gd name="connsiteY13-3224" fmla="*/ 1947334 h 4327900"/>
                <a:gd name="connsiteX14-3225" fmla="*/ 2264534 w 2281104"/>
                <a:gd name="connsiteY14-3226" fmla="*/ 2768601 h 4327900"/>
                <a:gd name="connsiteX15-3227" fmla="*/ 1993602 w 2281104"/>
                <a:gd name="connsiteY15-3228" fmla="*/ 3539068 h 4327900"/>
                <a:gd name="connsiteX16-3229" fmla="*/ 1460200 w 2281104"/>
                <a:gd name="connsiteY16-3230" fmla="*/ 4097867 h 4327900"/>
                <a:gd name="connsiteX17-3231" fmla="*/ 579668 w 2281104"/>
                <a:gd name="connsiteY17-3232" fmla="*/ 4326468 h 4327900"/>
                <a:gd name="connsiteX0-3233" fmla="*/ 579668 w 2281104"/>
                <a:gd name="connsiteY0-3234" fmla="*/ 4326468 h 4327900"/>
                <a:gd name="connsiteX1-3235" fmla="*/ 274868 w 2281104"/>
                <a:gd name="connsiteY1-3236" fmla="*/ 4004734 h 4327900"/>
                <a:gd name="connsiteX2-3237" fmla="*/ 71668 w 2281104"/>
                <a:gd name="connsiteY2-3238" fmla="*/ 3454400 h 4327900"/>
                <a:gd name="connsiteX3-3239" fmla="*/ 12401 w 2281104"/>
                <a:gd name="connsiteY3-3240" fmla="*/ 2946401 h 4327900"/>
                <a:gd name="connsiteX4-3241" fmla="*/ 291802 w 2281104"/>
                <a:gd name="connsiteY4-3242" fmla="*/ 2472268 h 4327900"/>
                <a:gd name="connsiteX5-3243" fmla="*/ 681268 w 2281104"/>
                <a:gd name="connsiteY5-3244" fmla="*/ 2116667 h 4327900"/>
                <a:gd name="connsiteX6-3245" fmla="*/ 1146937 w 2281104"/>
                <a:gd name="connsiteY6-3246" fmla="*/ 1837268 h 4327900"/>
                <a:gd name="connsiteX7-3247" fmla="*/ 1426337 w 2281104"/>
                <a:gd name="connsiteY7-3248" fmla="*/ 1498602 h 4327900"/>
                <a:gd name="connsiteX8-3249" fmla="*/ 1494068 w 2281104"/>
                <a:gd name="connsiteY8-3250" fmla="*/ 1083737 h 4327900"/>
                <a:gd name="connsiteX9-3251" fmla="*/ 1299334 w 2281104"/>
                <a:gd name="connsiteY9-3252" fmla="*/ 668866 h 4327900"/>
                <a:gd name="connsiteX10-3253" fmla="*/ 952200 w 2281104"/>
                <a:gd name="connsiteY10-3254" fmla="*/ 0 h 4327900"/>
                <a:gd name="connsiteX11-3255" fmla="*/ 1858134 w 2281104"/>
                <a:gd name="connsiteY11-3256" fmla="*/ 778933 h 4327900"/>
                <a:gd name="connsiteX12-3257" fmla="*/ 2137537 w 2281104"/>
                <a:gd name="connsiteY12-3258" fmla="*/ 1388534 h 4327900"/>
                <a:gd name="connsiteX13-3259" fmla="*/ 2239134 w 2281104"/>
                <a:gd name="connsiteY13-3260" fmla="*/ 1947334 h 4327900"/>
                <a:gd name="connsiteX14-3261" fmla="*/ 2264534 w 2281104"/>
                <a:gd name="connsiteY14-3262" fmla="*/ 2768601 h 4327900"/>
                <a:gd name="connsiteX15-3263" fmla="*/ 1993602 w 2281104"/>
                <a:gd name="connsiteY15-3264" fmla="*/ 3539068 h 4327900"/>
                <a:gd name="connsiteX16-3265" fmla="*/ 1460200 w 2281104"/>
                <a:gd name="connsiteY16-3266" fmla="*/ 4097867 h 4327900"/>
                <a:gd name="connsiteX17-3267" fmla="*/ 579668 w 2281104"/>
                <a:gd name="connsiteY17-3268" fmla="*/ 4326468 h 4327900"/>
                <a:gd name="connsiteX0-3269" fmla="*/ 575085 w 2276521"/>
                <a:gd name="connsiteY0-3270" fmla="*/ 4326468 h 4327900"/>
                <a:gd name="connsiteX1-3271" fmla="*/ 270285 w 2276521"/>
                <a:gd name="connsiteY1-3272" fmla="*/ 4004734 h 4327900"/>
                <a:gd name="connsiteX2-3273" fmla="*/ 67085 w 2276521"/>
                <a:gd name="connsiteY2-3274" fmla="*/ 3454400 h 4327900"/>
                <a:gd name="connsiteX3-3275" fmla="*/ 7818 w 2276521"/>
                <a:gd name="connsiteY3-3276" fmla="*/ 2946401 h 4327900"/>
                <a:gd name="connsiteX4-3277" fmla="*/ 219486 w 2276521"/>
                <a:gd name="connsiteY4-3278" fmla="*/ 2497668 h 4327900"/>
                <a:gd name="connsiteX5-3279" fmla="*/ 676685 w 2276521"/>
                <a:gd name="connsiteY5-3280" fmla="*/ 2116667 h 4327900"/>
                <a:gd name="connsiteX6-3281" fmla="*/ 1142354 w 2276521"/>
                <a:gd name="connsiteY6-3282" fmla="*/ 1837268 h 4327900"/>
                <a:gd name="connsiteX7-3283" fmla="*/ 1421754 w 2276521"/>
                <a:gd name="connsiteY7-3284" fmla="*/ 1498602 h 4327900"/>
                <a:gd name="connsiteX8-3285" fmla="*/ 1489485 w 2276521"/>
                <a:gd name="connsiteY8-3286" fmla="*/ 1083737 h 4327900"/>
                <a:gd name="connsiteX9-3287" fmla="*/ 1294751 w 2276521"/>
                <a:gd name="connsiteY9-3288" fmla="*/ 668866 h 4327900"/>
                <a:gd name="connsiteX10-3289" fmla="*/ 947617 w 2276521"/>
                <a:gd name="connsiteY10-3290" fmla="*/ 0 h 4327900"/>
                <a:gd name="connsiteX11-3291" fmla="*/ 1853551 w 2276521"/>
                <a:gd name="connsiteY11-3292" fmla="*/ 778933 h 4327900"/>
                <a:gd name="connsiteX12-3293" fmla="*/ 2132954 w 2276521"/>
                <a:gd name="connsiteY12-3294" fmla="*/ 1388534 h 4327900"/>
                <a:gd name="connsiteX13-3295" fmla="*/ 2234551 w 2276521"/>
                <a:gd name="connsiteY13-3296" fmla="*/ 1947334 h 4327900"/>
                <a:gd name="connsiteX14-3297" fmla="*/ 2259951 w 2276521"/>
                <a:gd name="connsiteY14-3298" fmla="*/ 2768601 h 4327900"/>
                <a:gd name="connsiteX15-3299" fmla="*/ 1989019 w 2276521"/>
                <a:gd name="connsiteY15-3300" fmla="*/ 3539068 h 4327900"/>
                <a:gd name="connsiteX16-3301" fmla="*/ 1455617 w 2276521"/>
                <a:gd name="connsiteY16-3302" fmla="*/ 4097867 h 4327900"/>
                <a:gd name="connsiteX17-3303" fmla="*/ 575085 w 2276521"/>
                <a:gd name="connsiteY17-3304" fmla="*/ 4326468 h 4327900"/>
                <a:gd name="connsiteX0-3305" fmla="*/ 575085 w 2276521"/>
                <a:gd name="connsiteY0-3306" fmla="*/ 4326468 h 4327900"/>
                <a:gd name="connsiteX1-3307" fmla="*/ 270285 w 2276521"/>
                <a:gd name="connsiteY1-3308" fmla="*/ 4004734 h 4327900"/>
                <a:gd name="connsiteX2-3309" fmla="*/ 67085 w 2276521"/>
                <a:gd name="connsiteY2-3310" fmla="*/ 3454400 h 4327900"/>
                <a:gd name="connsiteX3-3311" fmla="*/ 7818 w 2276521"/>
                <a:gd name="connsiteY3-3312" fmla="*/ 2946401 h 4327900"/>
                <a:gd name="connsiteX4-3313" fmla="*/ 219486 w 2276521"/>
                <a:gd name="connsiteY4-3314" fmla="*/ 2497668 h 4327900"/>
                <a:gd name="connsiteX5-3315" fmla="*/ 676685 w 2276521"/>
                <a:gd name="connsiteY5-3316" fmla="*/ 2116667 h 4327900"/>
                <a:gd name="connsiteX6-3317" fmla="*/ 1015354 w 2276521"/>
                <a:gd name="connsiteY6-3318" fmla="*/ 1794935 h 4327900"/>
                <a:gd name="connsiteX7-3319" fmla="*/ 1421754 w 2276521"/>
                <a:gd name="connsiteY7-3320" fmla="*/ 1498602 h 4327900"/>
                <a:gd name="connsiteX8-3321" fmla="*/ 1489485 w 2276521"/>
                <a:gd name="connsiteY8-3322" fmla="*/ 1083737 h 4327900"/>
                <a:gd name="connsiteX9-3323" fmla="*/ 1294751 w 2276521"/>
                <a:gd name="connsiteY9-3324" fmla="*/ 668866 h 4327900"/>
                <a:gd name="connsiteX10-3325" fmla="*/ 947617 w 2276521"/>
                <a:gd name="connsiteY10-3326" fmla="*/ 0 h 4327900"/>
                <a:gd name="connsiteX11-3327" fmla="*/ 1853551 w 2276521"/>
                <a:gd name="connsiteY11-3328" fmla="*/ 778933 h 4327900"/>
                <a:gd name="connsiteX12-3329" fmla="*/ 2132954 w 2276521"/>
                <a:gd name="connsiteY12-3330" fmla="*/ 1388534 h 4327900"/>
                <a:gd name="connsiteX13-3331" fmla="*/ 2234551 w 2276521"/>
                <a:gd name="connsiteY13-3332" fmla="*/ 1947334 h 4327900"/>
                <a:gd name="connsiteX14-3333" fmla="*/ 2259951 w 2276521"/>
                <a:gd name="connsiteY14-3334" fmla="*/ 2768601 h 4327900"/>
                <a:gd name="connsiteX15-3335" fmla="*/ 1989019 w 2276521"/>
                <a:gd name="connsiteY15-3336" fmla="*/ 3539068 h 4327900"/>
                <a:gd name="connsiteX16-3337" fmla="*/ 1455617 w 2276521"/>
                <a:gd name="connsiteY16-3338" fmla="*/ 4097867 h 4327900"/>
                <a:gd name="connsiteX17-3339" fmla="*/ 575085 w 2276521"/>
                <a:gd name="connsiteY17-3340" fmla="*/ 4326468 h 4327900"/>
                <a:gd name="connsiteX0-3341" fmla="*/ 575085 w 2276521"/>
                <a:gd name="connsiteY0-3342" fmla="*/ 4326468 h 4327900"/>
                <a:gd name="connsiteX1-3343" fmla="*/ 270285 w 2276521"/>
                <a:gd name="connsiteY1-3344" fmla="*/ 4004734 h 4327900"/>
                <a:gd name="connsiteX2-3345" fmla="*/ 67085 w 2276521"/>
                <a:gd name="connsiteY2-3346" fmla="*/ 3454400 h 4327900"/>
                <a:gd name="connsiteX3-3347" fmla="*/ 7818 w 2276521"/>
                <a:gd name="connsiteY3-3348" fmla="*/ 2946401 h 4327900"/>
                <a:gd name="connsiteX4-3349" fmla="*/ 219486 w 2276521"/>
                <a:gd name="connsiteY4-3350" fmla="*/ 2497668 h 4327900"/>
                <a:gd name="connsiteX5-3351" fmla="*/ 676685 w 2276521"/>
                <a:gd name="connsiteY5-3352" fmla="*/ 2116667 h 4327900"/>
                <a:gd name="connsiteX6-3353" fmla="*/ 1015354 w 2276521"/>
                <a:gd name="connsiteY6-3354" fmla="*/ 1794935 h 4327900"/>
                <a:gd name="connsiteX7-3355" fmla="*/ 1286288 w 2276521"/>
                <a:gd name="connsiteY7-3356" fmla="*/ 1422402 h 4327900"/>
                <a:gd name="connsiteX8-3357" fmla="*/ 1489485 w 2276521"/>
                <a:gd name="connsiteY8-3358" fmla="*/ 1083737 h 4327900"/>
                <a:gd name="connsiteX9-3359" fmla="*/ 1294751 w 2276521"/>
                <a:gd name="connsiteY9-3360" fmla="*/ 668866 h 4327900"/>
                <a:gd name="connsiteX10-3361" fmla="*/ 947617 w 2276521"/>
                <a:gd name="connsiteY10-3362" fmla="*/ 0 h 4327900"/>
                <a:gd name="connsiteX11-3363" fmla="*/ 1853551 w 2276521"/>
                <a:gd name="connsiteY11-3364" fmla="*/ 778933 h 4327900"/>
                <a:gd name="connsiteX12-3365" fmla="*/ 2132954 w 2276521"/>
                <a:gd name="connsiteY12-3366" fmla="*/ 1388534 h 4327900"/>
                <a:gd name="connsiteX13-3367" fmla="*/ 2234551 w 2276521"/>
                <a:gd name="connsiteY13-3368" fmla="*/ 1947334 h 4327900"/>
                <a:gd name="connsiteX14-3369" fmla="*/ 2259951 w 2276521"/>
                <a:gd name="connsiteY14-3370" fmla="*/ 2768601 h 4327900"/>
                <a:gd name="connsiteX15-3371" fmla="*/ 1989019 w 2276521"/>
                <a:gd name="connsiteY15-3372" fmla="*/ 3539068 h 4327900"/>
                <a:gd name="connsiteX16-3373" fmla="*/ 1455617 w 2276521"/>
                <a:gd name="connsiteY16-3374" fmla="*/ 4097867 h 4327900"/>
                <a:gd name="connsiteX17-3375" fmla="*/ 575085 w 2276521"/>
                <a:gd name="connsiteY17-3376" fmla="*/ 4326468 h 4327900"/>
                <a:gd name="connsiteX0-3377" fmla="*/ 575085 w 2276521"/>
                <a:gd name="connsiteY0-3378" fmla="*/ 4326468 h 4327900"/>
                <a:gd name="connsiteX1-3379" fmla="*/ 270285 w 2276521"/>
                <a:gd name="connsiteY1-3380" fmla="*/ 4004734 h 4327900"/>
                <a:gd name="connsiteX2-3381" fmla="*/ 67085 w 2276521"/>
                <a:gd name="connsiteY2-3382" fmla="*/ 3454400 h 4327900"/>
                <a:gd name="connsiteX3-3383" fmla="*/ 7818 w 2276521"/>
                <a:gd name="connsiteY3-3384" fmla="*/ 2946401 h 4327900"/>
                <a:gd name="connsiteX4-3385" fmla="*/ 219486 w 2276521"/>
                <a:gd name="connsiteY4-3386" fmla="*/ 2497668 h 4327900"/>
                <a:gd name="connsiteX5-3387" fmla="*/ 676685 w 2276521"/>
                <a:gd name="connsiteY5-3388" fmla="*/ 2116667 h 4327900"/>
                <a:gd name="connsiteX6-3389" fmla="*/ 1015354 w 2276521"/>
                <a:gd name="connsiteY6-3390" fmla="*/ 1794935 h 4327900"/>
                <a:gd name="connsiteX7-3391" fmla="*/ 1286288 w 2276521"/>
                <a:gd name="connsiteY7-3392" fmla="*/ 1422402 h 4327900"/>
                <a:gd name="connsiteX8-3393" fmla="*/ 1320152 w 2276521"/>
                <a:gd name="connsiteY8-3394" fmla="*/ 1083737 h 4327900"/>
                <a:gd name="connsiteX9-3395" fmla="*/ 1294751 w 2276521"/>
                <a:gd name="connsiteY9-3396" fmla="*/ 668866 h 4327900"/>
                <a:gd name="connsiteX10-3397" fmla="*/ 947617 w 2276521"/>
                <a:gd name="connsiteY10-3398" fmla="*/ 0 h 4327900"/>
                <a:gd name="connsiteX11-3399" fmla="*/ 1853551 w 2276521"/>
                <a:gd name="connsiteY11-3400" fmla="*/ 778933 h 4327900"/>
                <a:gd name="connsiteX12-3401" fmla="*/ 2132954 w 2276521"/>
                <a:gd name="connsiteY12-3402" fmla="*/ 1388534 h 4327900"/>
                <a:gd name="connsiteX13-3403" fmla="*/ 2234551 w 2276521"/>
                <a:gd name="connsiteY13-3404" fmla="*/ 1947334 h 4327900"/>
                <a:gd name="connsiteX14-3405" fmla="*/ 2259951 w 2276521"/>
                <a:gd name="connsiteY14-3406" fmla="*/ 2768601 h 4327900"/>
                <a:gd name="connsiteX15-3407" fmla="*/ 1989019 w 2276521"/>
                <a:gd name="connsiteY15-3408" fmla="*/ 3539068 h 4327900"/>
                <a:gd name="connsiteX16-3409" fmla="*/ 1455617 w 2276521"/>
                <a:gd name="connsiteY16-3410" fmla="*/ 4097867 h 4327900"/>
                <a:gd name="connsiteX17-3411" fmla="*/ 575085 w 2276521"/>
                <a:gd name="connsiteY17-3412" fmla="*/ 4326468 h 4327900"/>
                <a:gd name="connsiteX0-3413" fmla="*/ 575085 w 2276521"/>
                <a:gd name="connsiteY0-3414" fmla="*/ 4326468 h 4327900"/>
                <a:gd name="connsiteX1-3415" fmla="*/ 270285 w 2276521"/>
                <a:gd name="connsiteY1-3416" fmla="*/ 4004734 h 4327900"/>
                <a:gd name="connsiteX2-3417" fmla="*/ 67085 w 2276521"/>
                <a:gd name="connsiteY2-3418" fmla="*/ 3454400 h 4327900"/>
                <a:gd name="connsiteX3-3419" fmla="*/ 7818 w 2276521"/>
                <a:gd name="connsiteY3-3420" fmla="*/ 2946401 h 4327900"/>
                <a:gd name="connsiteX4-3421" fmla="*/ 219486 w 2276521"/>
                <a:gd name="connsiteY4-3422" fmla="*/ 2497668 h 4327900"/>
                <a:gd name="connsiteX5-3423" fmla="*/ 676685 w 2276521"/>
                <a:gd name="connsiteY5-3424" fmla="*/ 2116667 h 4327900"/>
                <a:gd name="connsiteX6-3425" fmla="*/ 1015354 w 2276521"/>
                <a:gd name="connsiteY6-3426" fmla="*/ 1794935 h 4327900"/>
                <a:gd name="connsiteX7-3427" fmla="*/ 1286288 w 2276521"/>
                <a:gd name="connsiteY7-3428" fmla="*/ 1422402 h 4327900"/>
                <a:gd name="connsiteX8-3429" fmla="*/ 1320152 w 2276521"/>
                <a:gd name="connsiteY8-3430" fmla="*/ 1083737 h 4327900"/>
                <a:gd name="connsiteX9-3431" fmla="*/ 1150818 w 2276521"/>
                <a:gd name="connsiteY9-3432" fmla="*/ 626532 h 4327900"/>
                <a:gd name="connsiteX10-3433" fmla="*/ 947617 w 2276521"/>
                <a:gd name="connsiteY10-3434" fmla="*/ 0 h 4327900"/>
                <a:gd name="connsiteX11-3435" fmla="*/ 1853551 w 2276521"/>
                <a:gd name="connsiteY11-3436" fmla="*/ 778933 h 4327900"/>
                <a:gd name="connsiteX12-3437" fmla="*/ 2132954 w 2276521"/>
                <a:gd name="connsiteY12-3438" fmla="*/ 1388534 h 4327900"/>
                <a:gd name="connsiteX13-3439" fmla="*/ 2234551 w 2276521"/>
                <a:gd name="connsiteY13-3440" fmla="*/ 1947334 h 4327900"/>
                <a:gd name="connsiteX14-3441" fmla="*/ 2259951 w 2276521"/>
                <a:gd name="connsiteY14-3442" fmla="*/ 2768601 h 4327900"/>
                <a:gd name="connsiteX15-3443" fmla="*/ 1989019 w 2276521"/>
                <a:gd name="connsiteY15-3444" fmla="*/ 3539068 h 4327900"/>
                <a:gd name="connsiteX16-3445" fmla="*/ 1455617 w 2276521"/>
                <a:gd name="connsiteY16-3446" fmla="*/ 4097867 h 4327900"/>
                <a:gd name="connsiteX17-3447" fmla="*/ 575085 w 2276521"/>
                <a:gd name="connsiteY17-3448" fmla="*/ 4326468 h 4327900"/>
                <a:gd name="connsiteX0-3449" fmla="*/ 575085 w 2276521"/>
                <a:gd name="connsiteY0-3450" fmla="*/ 4343401 h 4344833"/>
                <a:gd name="connsiteX1-3451" fmla="*/ 270285 w 2276521"/>
                <a:gd name="connsiteY1-3452" fmla="*/ 4021667 h 4344833"/>
                <a:gd name="connsiteX2-3453" fmla="*/ 67085 w 2276521"/>
                <a:gd name="connsiteY2-3454" fmla="*/ 3471333 h 4344833"/>
                <a:gd name="connsiteX3-3455" fmla="*/ 7818 w 2276521"/>
                <a:gd name="connsiteY3-3456" fmla="*/ 2963334 h 4344833"/>
                <a:gd name="connsiteX4-3457" fmla="*/ 219486 w 2276521"/>
                <a:gd name="connsiteY4-3458" fmla="*/ 2514601 h 4344833"/>
                <a:gd name="connsiteX5-3459" fmla="*/ 676685 w 2276521"/>
                <a:gd name="connsiteY5-3460" fmla="*/ 2133600 h 4344833"/>
                <a:gd name="connsiteX6-3461" fmla="*/ 1015354 w 2276521"/>
                <a:gd name="connsiteY6-3462" fmla="*/ 1811868 h 4344833"/>
                <a:gd name="connsiteX7-3463" fmla="*/ 1286288 w 2276521"/>
                <a:gd name="connsiteY7-3464" fmla="*/ 1439335 h 4344833"/>
                <a:gd name="connsiteX8-3465" fmla="*/ 1320152 w 2276521"/>
                <a:gd name="connsiteY8-3466" fmla="*/ 1100670 h 4344833"/>
                <a:gd name="connsiteX9-3467" fmla="*/ 1150818 w 2276521"/>
                <a:gd name="connsiteY9-3468" fmla="*/ 643465 h 4344833"/>
                <a:gd name="connsiteX10-3469" fmla="*/ 854484 w 2276521"/>
                <a:gd name="connsiteY10-3470" fmla="*/ 0 h 4344833"/>
                <a:gd name="connsiteX11-3471" fmla="*/ 1853551 w 2276521"/>
                <a:gd name="connsiteY11-3472" fmla="*/ 795866 h 4344833"/>
                <a:gd name="connsiteX12-3473" fmla="*/ 2132954 w 2276521"/>
                <a:gd name="connsiteY12-3474" fmla="*/ 1405467 h 4344833"/>
                <a:gd name="connsiteX13-3475" fmla="*/ 2234551 w 2276521"/>
                <a:gd name="connsiteY13-3476" fmla="*/ 1964267 h 4344833"/>
                <a:gd name="connsiteX14-3477" fmla="*/ 2259951 w 2276521"/>
                <a:gd name="connsiteY14-3478" fmla="*/ 2785534 h 4344833"/>
                <a:gd name="connsiteX15-3479" fmla="*/ 1989019 w 2276521"/>
                <a:gd name="connsiteY15-3480" fmla="*/ 3556001 h 4344833"/>
                <a:gd name="connsiteX16-3481" fmla="*/ 1455617 w 2276521"/>
                <a:gd name="connsiteY16-3482" fmla="*/ 4114800 h 4344833"/>
                <a:gd name="connsiteX17-3483" fmla="*/ 575085 w 2276521"/>
                <a:gd name="connsiteY17-3484" fmla="*/ 4343401 h 4344833"/>
                <a:gd name="connsiteX0-3485" fmla="*/ 575085 w 2276521"/>
                <a:gd name="connsiteY0-3486" fmla="*/ 4343401 h 4344833"/>
                <a:gd name="connsiteX1-3487" fmla="*/ 270285 w 2276521"/>
                <a:gd name="connsiteY1-3488" fmla="*/ 4021667 h 4344833"/>
                <a:gd name="connsiteX2-3489" fmla="*/ 67085 w 2276521"/>
                <a:gd name="connsiteY2-3490" fmla="*/ 3471333 h 4344833"/>
                <a:gd name="connsiteX3-3491" fmla="*/ 7818 w 2276521"/>
                <a:gd name="connsiteY3-3492" fmla="*/ 2963334 h 4344833"/>
                <a:gd name="connsiteX4-3493" fmla="*/ 219486 w 2276521"/>
                <a:gd name="connsiteY4-3494" fmla="*/ 2514601 h 4344833"/>
                <a:gd name="connsiteX5-3495" fmla="*/ 676685 w 2276521"/>
                <a:gd name="connsiteY5-3496" fmla="*/ 2133600 h 4344833"/>
                <a:gd name="connsiteX6-3497" fmla="*/ 1015354 w 2276521"/>
                <a:gd name="connsiteY6-3498" fmla="*/ 1811868 h 4344833"/>
                <a:gd name="connsiteX7-3499" fmla="*/ 1286288 w 2276521"/>
                <a:gd name="connsiteY7-3500" fmla="*/ 1439335 h 4344833"/>
                <a:gd name="connsiteX8-3501" fmla="*/ 1320152 w 2276521"/>
                <a:gd name="connsiteY8-3502" fmla="*/ 1100670 h 4344833"/>
                <a:gd name="connsiteX9-3503" fmla="*/ 1150818 w 2276521"/>
                <a:gd name="connsiteY9-3504" fmla="*/ 643465 h 4344833"/>
                <a:gd name="connsiteX10-3505" fmla="*/ 854484 w 2276521"/>
                <a:gd name="connsiteY10-3506" fmla="*/ 0 h 4344833"/>
                <a:gd name="connsiteX11-3507" fmla="*/ 1853551 w 2276521"/>
                <a:gd name="connsiteY11-3508" fmla="*/ 795866 h 4344833"/>
                <a:gd name="connsiteX12-3509" fmla="*/ 2132954 w 2276521"/>
                <a:gd name="connsiteY12-3510" fmla="*/ 1405467 h 4344833"/>
                <a:gd name="connsiteX13-3511" fmla="*/ 2234551 w 2276521"/>
                <a:gd name="connsiteY13-3512" fmla="*/ 1964267 h 4344833"/>
                <a:gd name="connsiteX14-3513" fmla="*/ 2259951 w 2276521"/>
                <a:gd name="connsiteY14-3514" fmla="*/ 2785534 h 4344833"/>
                <a:gd name="connsiteX15-3515" fmla="*/ 1989019 w 2276521"/>
                <a:gd name="connsiteY15-3516" fmla="*/ 3556001 h 4344833"/>
                <a:gd name="connsiteX16-3517" fmla="*/ 1455617 w 2276521"/>
                <a:gd name="connsiteY16-3518" fmla="*/ 4114800 h 4344833"/>
                <a:gd name="connsiteX17-3519" fmla="*/ 575085 w 2276521"/>
                <a:gd name="connsiteY17-3520" fmla="*/ 4343401 h 4344833"/>
                <a:gd name="connsiteX0-3521" fmla="*/ 575085 w 2276521"/>
                <a:gd name="connsiteY0-3522" fmla="*/ 4343401 h 4344833"/>
                <a:gd name="connsiteX1-3523" fmla="*/ 270285 w 2276521"/>
                <a:gd name="connsiteY1-3524" fmla="*/ 4021667 h 4344833"/>
                <a:gd name="connsiteX2-3525" fmla="*/ 67085 w 2276521"/>
                <a:gd name="connsiteY2-3526" fmla="*/ 3471333 h 4344833"/>
                <a:gd name="connsiteX3-3527" fmla="*/ 7818 w 2276521"/>
                <a:gd name="connsiteY3-3528" fmla="*/ 2963334 h 4344833"/>
                <a:gd name="connsiteX4-3529" fmla="*/ 219486 w 2276521"/>
                <a:gd name="connsiteY4-3530" fmla="*/ 2514601 h 4344833"/>
                <a:gd name="connsiteX5-3531" fmla="*/ 676685 w 2276521"/>
                <a:gd name="connsiteY5-3532" fmla="*/ 2133600 h 4344833"/>
                <a:gd name="connsiteX6-3533" fmla="*/ 1015354 w 2276521"/>
                <a:gd name="connsiteY6-3534" fmla="*/ 1811868 h 4344833"/>
                <a:gd name="connsiteX7-3535" fmla="*/ 1286288 w 2276521"/>
                <a:gd name="connsiteY7-3536" fmla="*/ 1439335 h 4344833"/>
                <a:gd name="connsiteX8-3537" fmla="*/ 1320152 w 2276521"/>
                <a:gd name="connsiteY8-3538" fmla="*/ 1100670 h 4344833"/>
                <a:gd name="connsiteX9-3539" fmla="*/ 1150818 w 2276521"/>
                <a:gd name="connsiteY9-3540" fmla="*/ 643465 h 4344833"/>
                <a:gd name="connsiteX10-3541" fmla="*/ 854484 w 2276521"/>
                <a:gd name="connsiteY10-3542" fmla="*/ 0 h 4344833"/>
                <a:gd name="connsiteX11-3543" fmla="*/ 1853551 w 2276521"/>
                <a:gd name="connsiteY11-3544" fmla="*/ 795866 h 4344833"/>
                <a:gd name="connsiteX12-3545" fmla="*/ 2132954 w 2276521"/>
                <a:gd name="connsiteY12-3546" fmla="*/ 1405467 h 4344833"/>
                <a:gd name="connsiteX13-3547" fmla="*/ 2234551 w 2276521"/>
                <a:gd name="connsiteY13-3548" fmla="*/ 1964267 h 4344833"/>
                <a:gd name="connsiteX14-3549" fmla="*/ 2259951 w 2276521"/>
                <a:gd name="connsiteY14-3550" fmla="*/ 2785534 h 4344833"/>
                <a:gd name="connsiteX15-3551" fmla="*/ 1989019 w 2276521"/>
                <a:gd name="connsiteY15-3552" fmla="*/ 3556001 h 4344833"/>
                <a:gd name="connsiteX16-3553" fmla="*/ 1455617 w 2276521"/>
                <a:gd name="connsiteY16-3554" fmla="*/ 4114800 h 4344833"/>
                <a:gd name="connsiteX17-3555" fmla="*/ 575085 w 2276521"/>
                <a:gd name="connsiteY17-3556" fmla="*/ 4343401 h 4344833"/>
                <a:gd name="connsiteX0-3557" fmla="*/ 577351 w 2278787"/>
                <a:gd name="connsiteY0-3558" fmla="*/ 4343401 h 4344833"/>
                <a:gd name="connsiteX1-3559" fmla="*/ 272551 w 2278787"/>
                <a:gd name="connsiteY1-3560" fmla="*/ 4021667 h 4344833"/>
                <a:gd name="connsiteX2-3561" fmla="*/ 69351 w 2278787"/>
                <a:gd name="connsiteY2-3562" fmla="*/ 3471333 h 4344833"/>
                <a:gd name="connsiteX3-3563" fmla="*/ 10084 w 2278787"/>
                <a:gd name="connsiteY3-3564" fmla="*/ 2963334 h 4344833"/>
                <a:gd name="connsiteX4-3565" fmla="*/ 255619 w 2278787"/>
                <a:gd name="connsiteY4-3566" fmla="*/ 2565401 h 4344833"/>
                <a:gd name="connsiteX5-3567" fmla="*/ 678951 w 2278787"/>
                <a:gd name="connsiteY5-3568" fmla="*/ 2133600 h 4344833"/>
                <a:gd name="connsiteX6-3569" fmla="*/ 1017620 w 2278787"/>
                <a:gd name="connsiteY6-3570" fmla="*/ 1811868 h 4344833"/>
                <a:gd name="connsiteX7-3571" fmla="*/ 1288554 w 2278787"/>
                <a:gd name="connsiteY7-3572" fmla="*/ 1439335 h 4344833"/>
                <a:gd name="connsiteX8-3573" fmla="*/ 1322418 w 2278787"/>
                <a:gd name="connsiteY8-3574" fmla="*/ 1100670 h 4344833"/>
                <a:gd name="connsiteX9-3575" fmla="*/ 1153084 w 2278787"/>
                <a:gd name="connsiteY9-3576" fmla="*/ 643465 h 4344833"/>
                <a:gd name="connsiteX10-3577" fmla="*/ 856750 w 2278787"/>
                <a:gd name="connsiteY10-3578" fmla="*/ 0 h 4344833"/>
                <a:gd name="connsiteX11-3579" fmla="*/ 1855817 w 2278787"/>
                <a:gd name="connsiteY11-3580" fmla="*/ 795866 h 4344833"/>
                <a:gd name="connsiteX12-3581" fmla="*/ 2135220 w 2278787"/>
                <a:gd name="connsiteY12-3582" fmla="*/ 1405467 h 4344833"/>
                <a:gd name="connsiteX13-3583" fmla="*/ 2236817 w 2278787"/>
                <a:gd name="connsiteY13-3584" fmla="*/ 1964267 h 4344833"/>
                <a:gd name="connsiteX14-3585" fmla="*/ 2262217 w 2278787"/>
                <a:gd name="connsiteY14-3586" fmla="*/ 2785534 h 4344833"/>
                <a:gd name="connsiteX15-3587" fmla="*/ 1991285 w 2278787"/>
                <a:gd name="connsiteY15-3588" fmla="*/ 3556001 h 4344833"/>
                <a:gd name="connsiteX16-3589" fmla="*/ 1457883 w 2278787"/>
                <a:gd name="connsiteY16-3590" fmla="*/ 4114800 h 4344833"/>
                <a:gd name="connsiteX17-3591" fmla="*/ 577351 w 2278787"/>
                <a:gd name="connsiteY17-3592" fmla="*/ 4343401 h 4344833"/>
                <a:gd name="connsiteX0-3593" fmla="*/ 537333 w 2238769"/>
                <a:gd name="connsiteY0-3594" fmla="*/ 4343401 h 4344833"/>
                <a:gd name="connsiteX1-3595" fmla="*/ 232533 w 2238769"/>
                <a:gd name="connsiteY1-3596" fmla="*/ 4021667 h 4344833"/>
                <a:gd name="connsiteX2-3597" fmla="*/ 29333 w 2238769"/>
                <a:gd name="connsiteY2-3598" fmla="*/ 3471333 h 4344833"/>
                <a:gd name="connsiteX3-3599" fmla="*/ 20866 w 2238769"/>
                <a:gd name="connsiteY3-3600" fmla="*/ 3107267 h 4344833"/>
                <a:gd name="connsiteX4-3601" fmla="*/ 215601 w 2238769"/>
                <a:gd name="connsiteY4-3602" fmla="*/ 2565401 h 4344833"/>
                <a:gd name="connsiteX5-3603" fmla="*/ 638933 w 2238769"/>
                <a:gd name="connsiteY5-3604" fmla="*/ 2133600 h 4344833"/>
                <a:gd name="connsiteX6-3605" fmla="*/ 977602 w 2238769"/>
                <a:gd name="connsiteY6-3606" fmla="*/ 1811868 h 4344833"/>
                <a:gd name="connsiteX7-3607" fmla="*/ 1248536 w 2238769"/>
                <a:gd name="connsiteY7-3608" fmla="*/ 1439335 h 4344833"/>
                <a:gd name="connsiteX8-3609" fmla="*/ 1282400 w 2238769"/>
                <a:gd name="connsiteY8-3610" fmla="*/ 1100670 h 4344833"/>
                <a:gd name="connsiteX9-3611" fmla="*/ 1113066 w 2238769"/>
                <a:gd name="connsiteY9-3612" fmla="*/ 643465 h 4344833"/>
                <a:gd name="connsiteX10-3613" fmla="*/ 816732 w 2238769"/>
                <a:gd name="connsiteY10-3614" fmla="*/ 0 h 4344833"/>
                <a:gd name="connsiteX11-3615" fmla="*/ 1815799 w 2238769"/>
                <a:gd name="connsiteY11-3616" fmla="*/ 795866 h 4344833"/>
                <a:gd name="connsiteX12-3617" fmla="*/ 2095202 w 2238769"/>
                <a:gd name="connsiteY12-3618" fmla="*/ 1405467 h 4344833"/>
                <a:gd name="connsiteX13-3619" fmla="*/ 2196799 w 2238769"/>
                <a:gd name="connsiteY13-3620" fmla="*/ 1964267 h 4344833"/>
                <a:gd name="connsiteX14-3621" fmla="*/ 2222199 w 2238769"/>
                <a:gd name="connsiteY14-3622" fmla="*/ 2785534 h 4344833"/>
                <a:gd name="connsiteX15-3623" fmla="*/ 1951267 w 2238769"/>
                <a:gd name="connsiteY15-3624" fmla="*/ 3556001 h 4344833"/>
                <a:gd name="connsiteX16-3625" fmla="*/ 1417865 w 2238769"/>
                <a:gd name="connsiteY16-3626" fmla="*/ 4114800 h 4344833"/>
                <a:gd name="connsiteX17-3627" fmla="*/ 537333 w 2238769"/>
                <a:gd name="connsiteY17-3628" fmla="*/ 4343401 h 4344833"/>
                <a:gd name="connsiteX0-3629" fmla="*/ 521267 w 2222703"/>
                <a:gd name="connsiteY0-3630" fmla="*/ 4343401 h 4344833"/>
                <a:gd name="connsiteX1-3631" fmla="*/ 216467 w 2222703"/>
                <a:gd name="connsiteY1-3632" fmla="*/ 4021667 h 4344833"/>
                <a:gd name="connsiteX2-3633" fmla="*/ 72533 w 2222703"/>
                <a:gd name="connsiteY2-3634" fmla="*/ 3513667 h 4344833"/>
                <a:gd name="connsiteX3-3635" fmla="*/ 4800 w 2222703"/>
                <a:gd name="connsiteY3-3636" fmla="*/ 3107267 h 4344833"/>
                <a:gd name="connsiteX4-3637" fmla="*/ 199535 w 2222703"/>
                <a:gd name="connsiteY4-3638" fmla="*/ 2565401 h 4344833"/>
                <a:gd name="connsiteX5-3639" fmla="*/ 622867 w 2222703"/>
                <a:gd name="connsiteY5-3640" fmla="*/ 2133600 h 4344833"/>
                <a:gd name="connsiteX6-3641" fmla="*/ 961536 w 2222703"/>
                <a:gd name="connsiteY6-3642" fmla="*/ 1811868 h 4344833"/>
                <a:gd name="connsiteX7-3643" fmla="*/ 1232470 w 2222703"/>
                <a:gd name="connsiteY7-3644" fmla="*/ 1439335 h 4344833"/>
                <a:gd name="connsiteX8-3645" fmla="*/ 1266334 w 2222703"/>
                <a:gd name="connsiteY8-3646" fmla="*/ 1100670 h 4344833"/>
                <a:gd name="connsiteX9-3647" fmla="*/ 1097000 w 2222703"/>
                <a:gd name="connsiteY9-3648" fmla="*/ 643465 h 4344833"/>
                <a:gd name="connsiteX10-3649" fmla="*/ 800666 w 2222703"/>
                <a:gd name="connsiteY10-3650" fmla="*/ 0 h 4344833"/>
                <a:gd name="connsiteX11-3651" fmla="*/ 1799733 w 2222703"/>
                <a:gd name="connsiteY11-3652" fmla="*/ 795866 h 4344833"/>
                <a:gd name="connsiteX12-3653" fmla="*/ 2079136 w 2222703"/>
                <a:gd name="connsiteY12-3654" fmla="*/ 1405467 h 4344833"/>
                <a:gd name="connsiteX13-3655" fmla="*/ 2180733 w 2222703"/>
                <a:gd name="connsiteY13-3656" fmla="*/ 1964267 h 4344833"/>
                <a:gd name="connsiteX14-3657" fmla="*/ 2206133 w 2222703"/>
                <a:gd name="connsiteY14-3658" fmla="*/ 2785534 h 4344833"/>
                <a:gd name="connsiteX15-3659" fmla="*/ 1935201 w 2222703"/>
                <a:gd name="connsiteY15-3660" fmla="*/ 3556001 h 4344833"/>
                <a:gd name="connsiteX16-3661" fmla="*/ 1401799 w 2222703"/>
                <a:gd name="connsiteY16-3662" fmla="*/ 4114800 h 4344833"/>
                <a:gd name="connsiteX17-3663" fmla="*/ 521267 w 2222703"/>
                <a:gd name="connsiteY17-3664" fmla="*/ 4343401 h 4344833"/>
                <a:gd name="connsiteX0-3665" fmla="*/ 522071 w 2223507"/>
                <a:gd name="connsiteY0-3666" fmla="*/ 4343401 h 4345323"/>
                <a:gd name="connsiteX1-3667" fmla="*/ 285004 w 2223507"/>
                <a:gd name="connsiteY1-3668" fmla="*/ 4004734 h 4345323"/>
                <a:gd name="connsiteX2-3669" fmla="*/ 73337 w 2223507"/>
                <a:gd name="connsiteY2-3670" fmla="*/ 3513667 h 4345323"/>
                <a:gd name="connsiteX3-3671" fmla="*/ 5604 w 2223507"/>
                <a:gd name="connsiteY3-3672" fmla="*/ 3107267 h 4345323"/>
                <a:gd name="connsiteX4-3673" fmla="*/ 200339 w 2223507"/>
                <a:gd name="connsiteY4-3674" fmla="*/ 2565401 h 4345323"/>
                <a:gd name="connsiteX5-3675" fmla="*/ 623671 w 2223507"/>
                <a:gd name="connsiteY5-3676" fmla="*/ 2133600 h 4345323"/>
                <a:gd name="connsiteX6-3677" fmla="*/ 962340 w 2223507"/>
                <a:gd name="connsiteY6-3678" fmla="*/ 1811868 h 4345323"/>
                <a:gd name="connsiteX7-3679" fmla="*/ 1233274 w 2223507"/>
                <a:gd name="connsiteY7-3680" fmla="*/ 1439335 h 4345323"/>
                <a:gd name="connsiteX8-3681" fmla="*/ 1267138 w 2223507"/>
                <a:gd name="connsiteY8-3682" fmla="*/ 1100670 h 4345323"/>
                <a:gd name="connsiteX9-3683" fmla="*/ 1097804 w 2223507"/>
                <a:gd name="connsiteY9-3684" fmla="*/ 643465 h 4345323"/>
                <a:gd name="connsiteX10-3685" fmla="*/ 801470 w 2223507"/>
                <a:gd name="connsiteY10-3686" fmla="*/ 0 h 4345323"/>
                <a:gd name="connsiteX11-3687" fmla="*/ 1800537 w 2223507"/>
                <a:gd name="connsiteY11-3688" fmla="*/ 795866 h 4345323"/>
                <a:gd name="connsiteX12-3689" fmla="*/ 2079940 w 2223507"/>
                <a:gd name="connsiteY12-3690" fmla="*/ 1405467 h 4345323"/>
                <a:gd name="connsiteX13-3691" fmla="*/ 2181537 w 2223507"/>
                <a:gd name="connsiteY13-3692" fmla="*/ 1964267 h 4345323"/>
                <a:gd name="connsiteX14-3693" fmla="*/ 2206937 w 2223507"/>
                <a:gd name="connsiteY14-3694" fmla="*/ 2785534 h 4345323"/>
                <a:gd name="connsiteX15-3695" fmla="*/ 1936005 w 2223507"/>
                <a:gd name="connsiteY15-3696" fmla="*/ 3556001 h 4345323"/>
                <a:gd name="connsiteX16-3697" fmla="*/ 1402603 w 2223507"/>
                <a:gd name="connsiteY16-3698" fmla="*/ 4114800 h 4345323"/>
                <a:gd name="connsiteX17-3699" fmla="*/ 522071 w 2223507"/>
                <a:gd name="connsiteY17-3700" fmla="*/ 4343401 h 4345323"/>
                <a:gd name="connsiteX0-3701" fmla="*/ 530538 w 2223507"/>
                <a:gd name="connsiteY0-3702" fmla="*/ 4267201 h 4270787"/>
                <a:gd name="connsiteX1-3703" fmla="*/ 285004 w 2223507"/>
                <a:gd name="connsiteY1-3704" fmla="*/ 4004734 h 4270787"/>
                <a:gd name="connsiteX2-3705" fmla="*/ 73337 w 2223507"/>
                <a:gd name="connsiteY2-3706" fmla="*/ 3513667 h 4270787"/>
                <a:gd name="connsiteX3-3707" fmla="*/ 5604 w 2223507"/>
                <a:gd name="connsiteY3-3708" fmla="*/ 3107267 h 4270787"/>
                <a:gd name="connsiteX4-3709" fmla="*/ 200339 w 2223507"/>
                <a:gd name="connsiteY4-3710" fmla="*/ 2565401 h 4270787"/>
                <a:gd name="connsiteX5-3711" fmla="*/ 623671 w 2223507"/>
                <a:gd name="connsiteY5-3712" fmla="*/ 2133600 h 4270787"/>
                <a:gd name="connsiteX6-3713" fmla="*/ 962340 w 2223507"/>
                <a:gd name="connsiteY6-3714" fmla="*/ 1811868 h 4270787"/>
                <a:gd name="connsiteX7-3715" fmla="*/ 1233274 w 2223507"/>
                <a:gd name="connsiteY7-3716" fmla="*/ 1439335 h 4270787"/>
                <a:gd name="connsiteX8-3717" fmla="*/ 1267138 w 2223507"/>
                <a:gd name="connsiteY8-3718" fmla="*/ 1100670 h 4270787"/>
                <a:gd name="connsiteX9-3719" fmla="*/ 1097804 w 2223507"/>
                <a:gd name="connsiteY9-3720" fmla="*/ 643465 h 4270787"/>
                <a:gd name="connsiteX10-3721" fmla="*/ 801470 w 2223507"/>
                <a:gd name="connsiteY10-3722" fmla="*/ 0 h 4270787"/>
                <a:gd name="connsiteX11-3723" fmla="*/ 1800537 w 2223507"/>
                <a:gd name="connsiteY11-3724" fmla="*/ 795866 h 4270787"/>
                <a:gd name="connsiteX12-3725" fmla="*/ 2079940 w 2223507"/>
                <a:gd name="connsiteY12-3726" fmla="*/ 1405467 h 4270787"/>
                <a:gd name="connsiteX13-3727" fmla="*/ 2181537 w 2223507"/>
                <a:gd name="connsiteY13-3728" fmla="*/ 1964267 h 4270787"/>
                <a:gd name="connsiteX14-3729" fmla="*/ 2206937 w 2223507"/>
                <a:gd name="connsiteY14-3730" fmla="*/ 2785534 h 4270787"/>
                <a:gd name="connsiteX15-3731" fmla="*/ 1936005 w 2223507"/>
                <a:gd name="connsiteY15-3732" fmla="*/ 3556001 h 4270787"/>
                <a:gd name="connsiteX16-3733" fmla="*/ 1402603 w 2223507"/>
                <a:gd name="connsiteY16-3734" fmla="*/ 4114800 h 4270787"/>
                <a:gd name="connsiteX17-3735" fmla="*/ 530538 w 2223507"/>
                <a:gd name="connsiteY17-3736" fmla="*/ 4267201 h 4270787"/>
                <a:gd name="connsiteX0-3737" fmla="*/ 530538 w 2223507"/>
                <a:gd name="connsiteY0-3738" fmla="*/ 4267201 h 4267399"/>
                <a:gd name="connsiteX1-3739" fmla="*/ 285004 w 2223507"/>
                <a:gd name="connsiteY1-3740" fmla="*/ 4004734 h 4267399"/>
                <a:gd name="connsiteX2-3741" fmla="*/ 73337 w 2223507"/>
                <a:gd name="connsiteY2-3742" fmla="*/ 3513667 h 4267399"/>
                <a:gd name="connsiteX3-3743" fmla="*/ 5604 w 2223507"/>
                <a:gd name="connsiteY3-3744" fmla="*/ 3107267 h 4267399"/>
                <a:gd name="connsiteX4-3745" fmla="*/ 200339 w 2223507"/>
                <a:gd name="connsiteY4-3746" fmla="*/ 2565401 h 4267399"/>
                <a:gd name="connsiteX5-3747" fmla="*/ 623671 w 2223507"/>
                <a:gd name="connsiteY5-3748" fmla="*/ 2133600 h 4267399"/>
                <a:gd name="connsiteX6-3749" fmla="*/ 962340 w 2223507"/>
                <a:gd name="connsiteY6-3750" fmla="*/ 1811868 h 4267399"/>
                <a:gd name="connsiteX7-3751" fmla="*/ 1233274 w 2223507"/>
                <a:gd name="connsiteY7-3752" fmla="*/ 1439335 h 4267399"/>
                <a:gd name="connsiteX8-3753" fmla="*/ 1267138 w 2223507"/>
                <a:gd name="connsiteY8-3754" fmla="*/ 1100670 h 4267399"/>
                <a:gd name="connsiteX9-3755" fmla="*/ 1097804 w 2223507"/>
                <a:gd name="connsiteY9-3756" fmla="*/ 643465 h 4267399"/>
                <a:gd name="connsiteX10-3757" fmla="*/ 801470 w 2223507"/>
                <a:gd name="connsiteY10-3758" fmla="*/ 0 h 4267399"/>
                <a:gd name="connsiteX11-3759" fmla="*/ 1800537 w 2223507"/>
                <a:gd name="connsiteY11-3760" fmla="*/ 795866 h 4267399"/>
                <a:gd name="connsiteX12-3761" fmla="*/ 2079940 w 2223507"/>
                <a:gd name="connsiteY12-3762" fmla="*/ 1405467 h 4267399"/>
                <a:gd name="connsiteX13-3763" fmla="*/ 2181537 w 2223507"/>
                <a:gd name="connsiteY13-3764" fmla="*/ 1964267 h 4267399"/>
                <a:gd name="connsiteX14-3765" fmla="*/ 2206937 w 2223507"/>
                <a:gd name="connsiteY14-3766" fmla="*/ 2785534 h 4267399"/>
                <a:gd name="connsiteX15-3767" fmla="*/ 1936005 w 2223507"/>
                <a:gd name="connsiteY15-3768" fmla="*/ 3556001 h 4267399"/>
                <a:gd name="connsiteX16-3769" fmla="*/ 1368736 w 2223507"/>
                <a:gd name="connsiteY16-3770" fmla="*/ 4038600 h 4267399"/>
                <a:gd name="connsiteX17-3771" fmla="*/ 530538 w 2223507"/>
                <a:gd name="connsiteY17-3772" fmla="*/ 4267201 h 4267399"/>
                <a:gd name="connsiteX0-3773" fmla="*/ 530538 w 2223507"/>
                <a:gd name="connsiteY0-3774" fmla="*/ 4267201 h 4279518"/>
                <a:gd name="connsiteX1-3775" fmla="*/ 285004 w 2223507"/>
                <a:gd name="connsiteY1-3776" fmla="*/ 4004734 h 4279518"/>
                <a:gd name="connsiteX2-3777" fmla="*/ 73337 w 2223507"/>
                <a:gd name="connsiteY2-3778" fmla="*/ 3513667 h 4279518"/>
                <a:gd name="connsiteX3-3779" fmla="*/ 5604 w 2223507"/>
                <a:gd name="connsiteY3-3780" fmla="*/ 3107267 h 4279518"/>
                <a:gd name="connsiteX4-3781" fmla="*/ 200339 w 2223507"/>
                <a:gd name="connsiteY4-3782" fmla="*/ 2565401 h 4279518"/>
                <a:gd name="connsiteX5-3783" fmla="*/ 623671 w 2223507"/>
                <a:gd name="connsiteY5-3784" fmla="*/ 2133600 h 4279518"/>
                <a:gd name="connsiteX6-3785" fmla="*/ 962340 w 2223507"/>
                <a:gd name="connsiteY6-3786" fmla="*/ 1811868 h 4279518"/>
                <a:gd name="connsiteX7-3787" fmla="*/ 1233274 w 2223507"/>
                <a:gd name="connsiteY7-3788" fmla="*/ 1439335 h 4279518"/>
                <a:gd name="connsiteX8-3789" fmla="*/ 1267138 w 2223507"/>
                <a:gd name="connsiteY8-3790" fmla="*/ 1100670 h 4279518"/>
                <a:gd name="connsiteX9-3791" fmla="*/ 1097804 w 2223507"/>
                <a:gd name="connsiteY9-3792" fmla="*/ 643465 h 4279518"/>
                <a:gd name="connsiteX10-3793" fmla="*/ 801470 w 2223507"/>
                <a:gd name="connsiteY10-3794" fmla="*/ 0 h 4279518"/>
                <a:gd name="connsiteX11-3795" fmla="*/ 1800537 w 2223507"/>
                <a:gd name="connsiteY11-3796" fmla="*/ 795866 h 4279518"/>
                <a:gd name="connsiteX12-3797" fmla="*/ 2079940 w 2223507"/>
                <a:gd name="connsiteY12-3798" fmla="*/ 1405467 h 4279518"/>
                <a:gd name="connsiteX13-3799" fmla="*/ 2181537 w 2223507"/>
                <a:gd name="connsiteY13-3800" fmla="*/ 1964267 h 4279518"/>
                <a:gd name="connsiteX14-3801" fmla="*/ 2206937 w 2223507"/>
                <a:gd name="connsiteY14-3802" fmla="*/ 2785534 h 4279518"/>
                <a:gd name="connsiteX15-3803" fmla="*/ 1936005 w 2223507"/>
                <a:gd name="connsiteY15-3804" fmla="*/ 3556001 h 4279518"/>
                <a:gd name="connsiteX16-3805" fmla="*/ 1123203 w 2223507"/>
                <a:gd name="connsiteY16-3806" fmla="*/ 4165600 h 4279518"/>
                <a:gd name="connsiteX17-3807" fmla="*/ 530538 w 2223507"/>
                <a:gd name="connsiteY17-3808" fmla="*/ 4267201 h 4279518"/>
                <a:gd name="connsiteX0-3809" fmla="*/ 530538 w 2223507"/>
                <a:gd name="connsiteY0-3810" fmla="*/ 4267201 h 4299688"/>
                <a:gd name="connsiteX1-3811" fmla="*/ 285004 w 2223507"/>
                <a:gd name="connsiteY1-3812" fmla="*/ 4004734 h 4299688"/>
                <a:gd name="connsiteX2-3813" fmla="*/ 73337 w 2223507"/>
                <a:gd name="connsiteY2-3814" fmla="*/ 3513667 h 4299688"/>
                <a:gd name="connsiteX3-3815" fmla="*/ 5604 w 2223507"/>
                <a:gd name="connsiteY3-3816" fmla="*/ 3107267 h 4299688"/>
                <a:gd name="connsiteX4-3817" fmla="*/ 200339 w 2223507"/>
                <a:gd name="connsiteY4-3818" fmla="*/ 2565401 h 4299688"/>
                <a:gd name="connsiteX5-3819" fmla="*/ 623671 w 2223507"/>
                <a:gd name="connsiteY5-3820" fmla="*/ 2133600 h 4299688"/>
                <a:gd name="connsiteX6-3821" fmla="*/ 962340 w 2223507"/>
                <a:gd name="connsiteY6-3822" fmla="*/ 1811868 h 4299688"/>
                <a:gd name="connsiteX7-3823" fmla="*/ 1233274 w 2223507"/>
                <a:gd name="connsiteY7-3824" fmla="*/ 1439335 h 4299688"/>
                <a:gd name="connsiteX8-3825" fmla="*/ 1267138 w 2223507"/>
                <a:gd name="connsiteY8-3826" fmla="*/ 1100670 h 4299688"/>
                <a:gd name="connsiteX9-3827" fmla="*/ 1097804 w 2223507"/>
                <a:gd name="connsiteY9-3828" fmla="*/ 643465 h 4299688"/>
                <a:gd name="connsiteX10-3829" fmla="*/ 801470 w 2223507"/>
                <a:gd name="connsiteY10-3830" fmla="*/ 0 h 4299688"/>
                <a:gd name="connsiteX11-3831" fmla="*/ 1800537 w 2223507"/>
                <a:gd name="connsiteY11-3832" fmla="*/ 795866 h 4299688"/>
                <a:gd name="connsiteX12-3833" fmla="*/ 2079940 w 2223507"/>
                <a:gd name="connsiteY12-3834" fmla="*/ 1405467 h 4299688"/>
                <a:gd name="connsiteX13-3835" fmla="*/ 2181537 w 2223507"/>
                <a:gd name="connsiteY13-3836" fmla="*/ 1964267 h 4299688"/>
                <a:gd name="connsiteX14-3837" fmla="*/ 2206937 w 2223507"/>
                <a:gd name="connsiteY14-3838" fmla="*/ 2785534 h 4299688"/>
                <a:gd name="connsiteX15-3839" fmla="*/ 1936005 w 2223507"/>
                <a:gd name="connsiteY15-3840" fmla="*/ 3556001 h 4299688"/>
                <a:gd name="connsiteX16-3841" fmla="*/ 970803 w 2223507"/>
                <a:gd name="connsiteY16-3842" fmla="*/ 4216400 h 4299688"/>
                <a:gd name="connsiteX17-3843" fmla="*/ 530538 w 2223507"/>
                <a:gd name="connsiteY17-3844" fmla="*/ 4267201 h 4299688"/>
                <a:gd name="connsiteX0-3845" fmla="*/ 530538 w 2237828"/>
                <a:gd name="connsiteY0-3846" fmla="*/ 4267201 h 4292683"/>
                <a:gd name="connsiteX1-3847" fmla="*/ 285004 w 2237828"/>
                <a:gd name="connsiteY1-3848" fmla="*/ 4004734 h 4292683"/>
                <a:gd name="connsiteX2-3849" fmla="*/ 73337 w 2237828"/>
                <a:gd name="connsiteY2-3850" fmla="*/ 3513667 h 4292683"/>
                <a:gd name="connsiteX3-3851" fmla="*/ 5604 w 2237828"/>
                <a:gd name="connsiteY3-3852" fmla="*/ 3107267 h 4292683"/>
                <a:gd name="connsiteX4-3853" fmla="*/ 200339 w 2237828"/>
                <a:gd name="connsiteY4-3854" fmla="*/ 2565401 h 4292683"/>
                <a:gd name="connsiteX5-3855" fmla="*/ 623671 w 2237828"/>
                <a:gd name="connsiteY5-3856" fmla="*/ 2133600 h 4292683"/>
                <a:gd name="connsiteX6-3857" fmla="*/ 962340 w 2237828"/>
                <a:gd name="connsiteY6-3858" fmla="*/ 1811868 h 4292683"/>
                <a:gd name="connsiteX7-3859" fmla="*/ 1233274 w 2237828"/>
                <a:gd name="connsiteY7-3860" fmla="*/ 1439335 h 4292683"/>
                <a:gd name="connsiteX8-3861" fmla="*/ 1267138 w 2237828"/>
                <a:gd name="connsiteY8-3862" fmla="*/ 1100670 h 4292683"/>
                <a:gd name="connsiteX9-3863" fmla="*/ 1097804 w 2237828"/>
                <a:gd name="connsiteY9-3864" fmla="*/ 643465 h 4292683"/>
                <a:gd name="connsiteX10-3865" fmla="*/ 801470 w 2237828"/>
                <a:gd name="connsiteY10-3866" fmla="*/ 0 h 4292683"/>
                <a:gd name="connsiteX11-3867" fmla="*/ 1800537 w 2237828"/>
                <a:gd name="connsiteY11-3868" fmla="*/ 795866 h 4292683"/>
                <a:gd name="connsiteX12-3869" fmla="*/ 2079940 w 2237828"/>
                <a:gd name="connsiteY12-3870" fmla="*/ 1405467 h 4292683"/>
                <a:gd name="connsiteX13-3871" fmla="*/ 2181537 w 2237828"/>
                <a:gd name="connsiteY13-3872" fmla="*/ 1964267 h 4292683"/>
                <a:gd name="connsiteX14-3873" fmla="*/ 2206937 w 2237828"/>
                <a:gd name="connsiteY14-3874" fmla="*/ 2785534 h 4292683"/>
                <a:gd name="connsiteX15-3875" fmla="*/ 1741272 w 2237828"/>
                <a:gd name="connsiteY15-3876" fmla="*/ 3683001 h 4292683"/>
                <a:gd name="connsiteX16-3877" fmla="*/ 970803 w 2237828"/>
                <a:gd name="connsiteY16-3878" fmla="*/ 4216400 h 4292683"/>
                <a:gd name="connsiteX17-3879" fmla="*/ 530538 w 2237828"/>
                <a:gd name="connsiteY17-3880" fmla="*/ 4267201 h 4292683"/>
                <a:gd name="connsiteX0-3881" fmla="*/ 530538 w 2181571"/>
                <a:gd name="connsiteY0-3882" fmla="*/ 4267201 h 4292683"/>
                <a:gd name="connsiteX1-3883" fmla="*/ 285004 w 2181571"/>
                <a:gd name="connsiteY1-3884" fmla="*/ 4004734 h 4292683"/>
                <a:gd name="connsiteX2-3885" fmla="*/ 73337 w 2181571"/>
                <a:gd name="connsiteY2-3886" fmla="*/ 3513667 h 4292683"/>
                <a:gd name="connsiteX3-3887" fmla="*/ 5604 w 2181571"/>
                <a:gd name="connsiteY3-3888" fmla="*/ 3107267 h 4292683"/>
                <a:gd name="connsiteX4-3889" fmla="*/ 200339 w 2181571"/>
                <a:gd name="connsiteY4-3890" fmla="*/ 2565401 h 4292683"/>
                <a:gd name="connsiteX5-3891" fmla="*/ 623671 w 2181571"/>
                <a:gd name="connsiteY5-3892" fmla="*/ 2133600 h 4292683"/>
                <a:gd name="connsiteX6-3893" fmla="*/ 962340 w 2181571"/>
                <a:gd name="connsiteY6-3894" fmla="*/ 1811868 h 4292683"/>
                <a:gd name="connsiteX7-3895" fmla="*/ 1233274 w 2181571"/>
                <a:gd name="connsiteY7-3896" fmla="*/ 1439335 h 4292683"/>
                <a:gd name="connsiteX8-3897" fmla="*/ 1267138 w 2181571"/>
                <a:gd name="connsiteY8-3898" fmla="*/ 1100670 h 4292683"/>
                <a:gd name="connsiteX9-3899" fmla="*/ 1097804 w 2181571"/>
                <a:gd name="connsiteY9-3900" fmla="*/ 643465 h 4292683"/>
                <a:gd name="connsiteX10-3901" fmla="*/ 801470 w 2181571"/>
                <a:gd name="connsiteY10-3902" fmla="*/ 0 h 4292683"/>
                <a:gd name="connsiteX11-3903" fmla="*/ 1800537 w 2181571"/>
                <a:gd name="connsiteY11-3904" fmla="*/ 795866 h 4292683"/>
                <a:gd name="connsiteX12-3905" fmla="*/ 2079940 w 2181571"/>
                <a:gd name="connsiteY12-3906" fmla="*/ 1405467 h 4292683"/>
                <a:gd name="connsiteX13-3907" fmla="*/ 2181537 w 2181571"/>
                <a:gd name="connsiteY13-3908" fmla="*/ 1964267 h 4292683"/>
                <a:gd name="connsiteX14-3909" fmla="*/ 2071470 w 2181571"/>
                <a:gd name="connsiteY14-3910" fmla="*/ 2844801 h 4292683"/>
                <a:gd name="connsiteX15-3911" fmla="*/ 1741272 w 2181571"/>
                <a:gd name="connsiteY15-3912" fmla="*/ 3683001 h 4292683"/>
                <a:gd name="connsiteX16-3913" fmla="*/ 970803 w 2181571"/>
                <a:gd name="connsiteY16-3914" fmla="*/ 4216400 h 4292683"/>
                <a:gd name="connsiteX17-3915" fmla="*/ 530538 w 2181571"/>
                <a:gd name="connsiteY17-3916" fmla="*/ 4267201 h 4292683"/>
                <a:gd name="connsiteX0-3917" fmla="*/ 530538 w 2173112"/>
                <a:gd name="connsiteY0-3918" fmla="*/ 4267201 h 4292683"/>
                <a:gd name="connsiteX1-3919" fmla="*/ 285004 w 2173112"/>
                <a:gd name="connsiteY1-3920" fmla="*/ 4004734 h 4292683"/>
                <a:gd name="connsiteX2-3921" fmla="*/ 73337 w 2173112"/>
                <a:gd name="connsiteY2-3922" fmla="*/ 3513667 h 4292683"/>
                <a:gd name="connsiteX3-3923" fmla="*/ 5604 w 2173112"/>
                <a:gd name="connsiteY3-3924" fmla="*/ 3107267 h 4292683"/>
                <a:gd name="connsiteX4-3925" fmla="*/ 200339 w 2173112"/>
                <a:gd name="connsiteY4-3926" fmla="*/ 2565401 h 4292683"/>
                <a:gd name="connsiteX5-3927" fmla="*/ 623671 w 2173112"/>
                <a:gd name="connsiteY5-3928" fmla="*/ 2133600 h 4292683"/>
                <a:gd name="connsiteX6-3929" fmla="*/ 962340 w 2173112"/>
                <a:gd name="connsiteY6-3930" fmla="*/ 1811868 h 4292683"/>
                <a:gd name="connsiteX7-3931" fmla="*/ 1233274 w 2173112"/>
                <a:gd name="connsiteY7-3932" fmla="*/ 1439335 h 4292683"/>
                <a:gd name="connsiteX8-3933" fmla="*/ 1267138 w 2173112"/>
                <a:gd name="connsiteY8-3934" fmla="*/ 1100670 h 4292683"/>
                <a:gd name="connsiteX9-3935" fmla="*/ 1097804 w 2173112"/>
                <a:gd name="connsiteY9-3936" fmla="*/ 643465 h 4292683"/>
                <a:gd name="connsiteX10-3937" fmla="*/ 801470 w 2173112"/>
                <a:gd name="connsiteY10-3938" fmla="*/ 0 h 4292683"/>
                <a:gd name="connsiteX11-3939" fmla="*/ 1800537 w 2173112"/>
                <a:gd name="connsiteY11-3940" fmla="*/ 795866 h 4292683"/>
                <a:gd name="connsiteX12-3941" fmla="*/ 2079940 w 2173112"/>
                <a:gd name="connsiteY12-3942" fmla="*/ 1405467 h 4292683"/>
                <a:gd name="connsiteX13-3943" fmla="*/ 2173070 w 2173112"/>
                <a:gd name="connsiteY13-3944" fmla="*/ 2074333 h 4292683"/>
                <a:gd name="connsiteX14-3945" fmla="*/ 2071470 w 2173112"/>
                <a:gd name="connsiteY14-3946" fmla="*/ 2844801 h 4292683"/>
                <a:gd name="connsiteX15-3947" fmla="*/ 1741272 w 2173112"/>
                <a:gd name="connsiteY15-3948" fmla="*/ 3683001 h 4292683"/>
                <a:gd name="connsiteX16-3949" fmla="*/ 970803 w 2173112"/>
                <a:gd name="connsiteY16-3950" fmla="*/ 4216400 h 4292683"/>
                <a:gd name="connsiteX17-3951" fmla="*/ 530538 w 2173112"/>
                <a:gd name="connsiteY17-3952" fmla="*/ 4267201 h 4292683"/>
                <a:gd name="connsiteX0-3953" fmla="*/ 530538 w 2173422"/>
                <a:gd name="connsiteY0-3954" fmla="*/ 4267201 h 4292683"/>
                <a:gd name="connsiteX1-3955" fmla="*/ 285004 w 2173422"/>
                <a:gd name="connsiteY1-3956" fmla="*/ 4004734 h 4292683"/>
                <a:gd name="connsiteX2-3957" fmla="*/ 73337 w 2173422"/>
                <a:gd name="connsiteY2-3958" fmla="*/ 3513667 h 4292683"/>
                <a:gd name="connsiteX3-3959" fmla="*/ 5604 w 2173422"/>
                <a:gd name="connsiteY3-3960" fmla="*/ 3107267 h 4292683"/>
                <a:gd name="connsiteX4-3961" fmla="*/ 200339 w 2173422"/>
                <a:gd name="connsiteY4-3962" fmla="*/ 2565401 h 4292683"/>
                <a:gd name="connsiteX5-3963" fmla="*/ 623671 w 2173422"/>
                <a:gd name="connsiteY5-3964" fmla="*/ 2133600 h 4292683"/>
                <a:gd name="connsiteX6-3965" fmla="*/ 962340 w 2173422"/>
                <a:gd name="connsiteY6-3966" fmla="*/ 1811868 h 4292683"/>
                <a:gd name="connsiteX7-3967" fmla="*/ 1233274 w 2173422"/>
                <a:gd name="connsiteY7-3968" fmla="*/ 1439335 h 4292683"/>
                <a:gd name="connsiteX8-3969" fmla="*/ 1267138 w 2173422"/>
                <a:gd name="connsiteY8-3970" fmla="*/ 1100670 h 4292683"/>
                <a:gd name="connsiteX9-3971" fmla="*/ 1097804 w 2173422"/>
                <a:gd name="connsiteY9-3972" fmla="*/ 643465 h 4292683"/>
                <a:gd name="connsiteX10-3973" fmla="*/ 801470 w 2173422"/>
                <a:gd name="connsiteY10-3974" fmla="*/ 0 h 4292683"/>
                <a:gd name="connsiteX11-3975" fmla="*/ 1800537 w 2173422"/>
                <a:gd name="connsiteY11-3976" fmla="*/ 795866 h 4292683"/>
                <a:gd name="connsiteX12-3977" fmla="*/ 2046073 w 2173422"/>
                <a:gd name="connsiteY12-3978" fmla="*/ 1405467 h 4292683"/>
                <a:gd name="connsiteX13-3979" fmla="*/ 2173070 w 2173422"/>
                <a:gd name="connsiteY13-3980" fmla="*/ 2074333 h 4292683"/>
                <a:gd name="connsiteX14-3981" fmla="*/ 2071470 w 2173422"/>
                <a:gd name="connsiteY14-3982" fmla="*/ 2844801 h 4292683"/>
                <a:gd name="connsiteX15-3983" fmla="*/ 1741272 w 2173422"/>
                <a:gd name="connsiteY15-3984" fmla="*/ 3683001 h 4292683"/>
                <a:gd name="connsiteX16-3985" fmla="*/ 970803 w 2173422"/>
                <a:gd name="connsiteY16-3986" fmla="*/ 4216400 h 4292683"/>
                <a:gd name="connsiteX17-3987" fmla="*/ 530538 w 2173422"/>
                <a:gd name="connsiteY17-3988" fmla="*/ 4267201 h 4292683"/>
                <a:gd name="connsiteX0-3989" fmla="*/ 530538 w 2173422"/>
                <a:gd name="connsiteY0-3990" fmla="*/ 4267201 h 4292683"/>
                <a:gd name="connsiteX1-3991" fmla="*/ 285004 w 2173422"/>
                <a:gd name="connsiteY1-3992" fmla="*/ 4004734 h 4292683"/>
                <a:gd name="connsiteX2-3993" fmla="*/ 73337 w 2173422"/>
                <a:gd name="connsiteY2-3994" fmla="*/ 3513667 h 4292683"/>
                <a:gd name="connsiteX3-3995" fmla="*/ 5604 w 2173422"/>
                <a:gd name="connsiteY3-3996" fmla="*/ 3107267 h 4292683"/>
                <a:gd name="connsiteX4-3997" fmla="*/ 200339 w 2173422"/>
                <a:gd name="connsiteY4-3998" fmla="*/ 2565401 h 4292683"/>
                <a:gd name="connsiteX5-3999" fmla="*/ 623671 w 2173422"/>
                <a:gd name="connsiteY5-4000" fmla="*/ 2133600 h 4292683"/>
                <a:gd name="connsiteX6-4001" fmla="*/ 962340 w 2173422"/>
                <a:gd name="connsiteY6-4002" fmla="*/ 1811868 h 4292683"/>
                <a:gd name="connsiteX7-4003" fmla="*/ 1233274 w 2173422"/>
                <a:gd name="connsiteY7-4004" fmla="*/ 1439335 h 4292683"/>
                <a:gd name="connsiteX8-4005" fmla="*/ 1267138 w 2173422"/>
                <a:gd name="connsiteY8-4006" fmla="*/ 1100670 h 4292683"/>
                <a:gd name="connsiteX9-4007" fmla="*/ 1097804 w 2173422"/>
                <a:gd name="connsiteY9-4008" fmla="*/ 643465 h 4292683"/>
                <a:gd name="connsiteX10-4009" fmla="*/ 801470 w 2173422"/>
                <a:gd name="connsiteY10-4010" fmla="*/ 0 h 4292683"/>
                <a:gd name="connsiteX11-4011" fmla="*/ 1749737 w 2173422"/>
                <a:gd name="connsiteY11-4012" fmla="*/ 804333 h 4292683"/>
                <a:gd name="connsiteX12-4013" fmla="*/ 2046073 w 2173422"/>
                <a:gd name="connsiteY12-4014" fmla="*/ 1405467 h 4292683"/>
                <a:gd name="connsiteX13-4015" fmla="*/ 2173070 w 2173422"/>
                <a:gd name="connsiteY13-4016" fmla="*/ 2074333 h 4292683"/>
                <a:gd name="connsiteX14-4017" fmla="*/ 2071470 w 2173422"/>
                <a:gd name="connsiteY14-4018" fmla="*/ 2844801 h 4292683"/>
                <a:gd name="connsiteX15-4019" fmla="*/ 1741272 w 2173422"/>
                <a:gd name="connsiteY15-4020" fmla="*/ 3683001 h 4292683"/>
                <a:gd name="connsiteX16-4021" fmla="*/ 970803 w 2173422"/>
                <a:gd name="connsiteY16-4022" fmla="*/ 4216400 h 4292683"/>
                <a:gd name="connsiteX17-4023" fmla="*/ 530538 w 2173422"/>
                <a:gd name="connsiteY17-4024" fmla="*/ 4267201 h 4292683"/>
                <a:gd name="connsiteX0-4025" fmla="*/ 530538 w 2173422"/>
                <a:gd name="connsiteY0-4026" fmla="*/ 4267201 h 4292683"/>
                <a:gd name="connsiteX1-4027" fmla="*/ 285004 w 2173422"/>
                <a:gd name="connsiteY1-4028" fmla="*/ 4004734 h 4292683"/>
                <a:gd name="connsiteX2-4029" fmla="*/ 73337 w 2173422"/>
                <a:gd name="connsiteY2-4030" fmla="*/ 3513667 h 4292683"/>
                <a:gd name="connsiteX3-4031" fmla="*/ 5604 w 2173422"/>
                <a:gd name="connsiteY3-4032" fmla="*/ 3107267 h 4292683"/>
                <a:gd name="connsiteX4-4033" fmla="*/ 200339 w 2173422"/>
                <a:gd name="connsiteY4-4034" fmla="*/ 2565401 h 4292683"/>
                <a:gd name="connsiteX5-4035" fmla="*/ 623671 w 2173422"/>
                <a:gd name="connsiteY5-4036" fmla="*/ 2133600 h 4292683"/>
                <a:gd name="connsiteX6-4037" fmla="*/ 962340 w 2173422"/>
                <a:gd name="connsiteY6-4038" fmla="*/ 1811868 h 4292683"/>
                <a:gd name="connsiteX7-4039" fmla="*/ 1233274 w 2173422"/>
                <a:gd name="connsiteY7-4040" fmla="*/ 1439335 h 4292683"/>
                <a:gd name="connsiteX8-4041" fmla="*/ 1267138 w 2173422"/>
                <a:gd name="connsiteY8-4042" fmla="*/ 1100670 h 4292683"/>
                <a:gd name="connsiteX9-4043" fmla="*/ 1097804 w 2173422"/>
                <a:gd name="connsiteY9-4044" fmla="*/ 643465 h 4292683"/>
                <a:gd name="connsiteX10-4045" fmla="*/ 801470 w 2173422"/>
                <a:gd name="connsiteY10-4046" fmla="*/ 0 h 4292683"/>
                <a:gd name="connsiteX11-4047" fmla="*/ 1749737 w 2173422"/>
                <a:gd name="connsiteY11-4048" fmla="*/ 804333 h 4292683"/>
                <a:gd name="connsiteX12-4049" fmla="*/ 2046073 w 2173422"/>
                <a:gd name="connsiteY12-4050" fmla="*/ 1405467 h 4292683"/>
                <a:gd name="connsiteX13-4051" fmla="*/ 2173070 w 2173422"/>
                <a:gd name="connsiteY13-4052" fmla="*/ 2074333 h 4292683"/>
                <a:gd name="connsiteX14-4053" fmla="*/ 2071470 w 2173422"/>
                <a:gd name="connsiteY14-4054" fmla="*/ 2844801 h 4292683"/>
                <a:gd name="connsiteX15-4055" fmla="*/ 1741272 w 2173422"/>
                <a:gd name="connsiteY15-4056" fmla="*/ 3683001 h 4292683"/>
                <a:gd name="connsiteX16-4057" fmla="*/ 970803 w 2173422"/>
                <a:gd name="connsiteY16-4058" fmla="*/ 4216400 h 4292683"/>
                <a:gd name="connsiteX17-4059" fmla="*/ 530538 w 2173422"/>
                <a:gd name="connsiteY17-4060" fmla="*/ 4267201 h 4292683"/>
                <a:gd name="connsiteX0-4061" fmla="*/ 530538 w 2173422"/>
                <a:gd name="connsiteY0-4062" fmla="*/ 4267201 h 4292683"/>
                <a:gd name="connsiteX1-4063" fmla="*/ 285004 w 2173422"/>
                <a:gd name="connsiteY1-4064" fmla="*/ 4004734 h 4292683"/>
                <a:gd name="connsiteX2-4065" fmla="*/ 73337 w 2173422"/>
                <a:gd name="connsiteY2-4066" fmla="*/ 3513667 h 4292683"/>
                <a:gd name="connsiteX3-4067" fmla="*/ 5604 w 2173422"/>
                <a:gd name="connsiteY3-4068" fmla="*/ 3107267 h 4292683"/>
                <a:gd name="connsiteX4-4069" fmla="*/ 200339 w 2173422"/>
                <a:gd name="connsiteY4-4070" fmla="*/ 2565401 h 4292683"/>
                <a:gd name="connsiteX5-4071" fmla="*/ 623671 w 2173422"/>
                <a:gd name="connsiteY5-4072" fmla="*/ 2133600 h 4292683"/>
                <a:gd name="connsiteX6-4073" fmla="*/ 962340 w 2173422"/>
                <a:gd name="connsiteY6-4074" fmla="*/ 1811868 h 4292683"/>
                <a:gd name="connsiteX7-4075" fmla="*/ 1233274 w 2173422"/>
                <a:gd name="connsiteY7-4076" fmla="*/ 1439335 h 4292683"/>
                <a:gd name="connsiteX8-4077" fmla="*/ 1267138 w 2173422"/>
                <a:gd name="connsiteY8-4078" fmla="*/ 1100670 h 4292683"/>
                <a:gd name="connsiteX9-4079" fmla="*/ 1097804 w 2173422"/>
                <a:gd name="connsiteY9-4080" fmla="*/ 643465 h 4292683"/>
                <a:gd name="connsiteX10-4081" fmla="*/ 801470 w 2173422"/>
                <a:gd name="connsiteY10-4082" fmla="*/ 0 h 4292683"/>
                <a:gd name="connsiteX11-4083" fmla="*/ 1749737 w 2173422"/>
                <a:gd name="connsiteY11-4084" fmla="*/ 804333 h 4292683"/>
                <a:gd name="connsiteX12-4085" fmla="*/ 2046073 w 2173422"/>
                <a:gd name="connsiteY12-4086" fmla="*/ 1405467 h 4292683"/>
                <a:gd name="connsiteX13-4087" fmla="*/ 2173070 w 2173422"/>
                <a:gd name="connsiteY13-4088" fmla="*/ 2074333 h 4292683"/>
                <a:gd name="connsiteX14-4089" fmla="*/ 2071470 w 2173422"/>
                <a:gd name="connsiteY14-4090" fmla="*/ 2844801 h 4292683"/>
                <a:gd name="connsiteX15-4091" fmla="*/ 1741272 w 2173422"/>
                <a:gd name="connsiteY15-4092" fmla="*/ 3683001 h 4292683"/>
                <a:gd name="connsiteX16-4093" fmla="*/ 970803 w 2173422"/>
                <a:gd name="connsiteY16-4094" fmla="*/ 4216400 h 4292683"/>
                <a:gd name="connsiteX17-4095" fmla="*/ 530538 w 2173422"/>
                <a:gd name="connsiteY17-4096" fmla="*/ 4267201 h 4292683"/>
                <a:gd name="connsiteX0-4097" fmla="*/ 530538 w 2173112"/>
                <a:gd name="connsiteY0-4098" fmla="*/ 4267201 h 4292683"/>
                <a:gd name="connsiteX1-4099" fmla="*/ 285004 w 2173112"/>
                <a:gd name="connsiteY1-4100" fmla="*/ 4004734 h 4292683"/>
                <a:gd name="connsiteX2-4101" fmla="*/ 73337 w 2173112"/>
                <a:gd name="connsiteY2-4102" fmla="*/ 3513667 h 4292683"/>
                <a:gd name="connsiteX3-4103" fmla="*/ 5604 w 2173112"/>
                <a:gd name="connsiteY3-4104" fmla="*/ 3107267 h 4292683"/>
                <a:gd name="connsiteX4-4105" fmla="*/ 200339 w 2173112"/>
                <a:gd name="connsiteY4-4106" fmla="*/ 2565401 h 4292683"/>
                <a:gd name="connsiteX5-4107" fmla="*/ 623671 w 2173112"/>
                <a:gd name="connsiteY5-4108" fmla="*/ 2133600 h 4292683"/>
                <a:gd name="connsiteX6-4109" fmla="*/ 962340 w 2173112"/>
                <a:gd name="connsiteY6-4110" fmla="*/ 1811868 h 4292683"/>
                <a:gd name="connsiteX7-4111" fmla="*/ 1233274 w 2173112"/>
                <a:gd name="connsiteY7-4112" fmla="*/ 1439335 h 4292683"/>
                <a:gd name="connsiteX8-4113" fmla="*/ 1267138 w 2173112"/>
                <a:gd name="connsiteY8-4114" fmla="*/ 1100670 h 4292683"/>
                <a:gd name="connsiteX9-4115" fmla="*/ 1097804 w 2173112"/>
                <a:gd name="connsiteY9-4116" fmla="*/ 643465 h 4292683"/>
                <a:gd name="connsiteX10-4117" fmla="*/ 801470 w 2173112"/>
                <a:gd name="connsiteY10-4118" fmla="*/ 0 h 4292683"/>
                <a:gd name="connsiteX11-4119" fmla="*/ 1749737 w 2173112"/>
                <a:gd name="connsiteY11-4120" fmla="*/ 804333 h 4292683"/>
                <a:gd name="connsiteX12-4121" fmla="*/ 2079940 w 2173112"/>
                <a:gd name="connsiteY12-4122" fmla="*/ 1430867 h 4292683"/>
                <a:gd name="connsiteX13-4123" fmla="*/ 2173070 w 2173112"/>
                <a:gd name="connsiteY13-4124" fmla="*/ 2074333 h 4292683"/>
                <a:gd name="connsiteX14-4125" fmla="*/ 2071470 w 2173112"/>
                <a:gd name="connsiteY14-4126" fmla="*/ 2844801 h 4292683"/>
                <a:gd name="connsiteX15-4127" fmla="*/ 1741272 w 2173112"/>
                <a:gd name="connsiteY15-4128" fmla="*/ 3683001 h 4292683"/>
                <a:gd name="connsiteX16-4129" fmla="*/ 970803 w 2173112"/>
                <a:gd name="connsiteY16-4130" fmla="*/ 4216400 h 4292683"/>
                <a:gd name="connsiteX17-4131" fmla="*/ 530538 w 2173112"/>
                <a:gd name="connsiteY17-4132" fmla="*/ 4267201 h 4292683"/>
                <a:gd name="connsiteX0-4133" fmla="*/ 530538 w 2132392"/>
                <a:gd name="connsiteY0-4134" fmla="*/ 4267201 h 4292683"/>
                <a:gd name="connsiteX1-4135" fmla="*/ 285004 w 2132392"/>
                <a:gd name="connsiteY1-4136" fmla="*/ 4004734 h 4292683"/>
                <a:gd name="connsiteX2-4137" fmla="*/ 73337 w 2132392"/>
                <a:gd name="connsiteY2-4138" fmla="*/ 3513667 h 4292683"/>
                <a:gd name="connsiteX3-4139" fmla="*/ 5604 w 2132392"/>
                <a:gd name="connsiteY3-4140" fmla="*/ 3107267 h 4292683"/>
                <a:gd name="connsiteX4-4141" fmla="*/ 200339 w 2132392"/>
                <a:gd name="connsiteY4-4142" fmla="*/ 2565401 h 4292683"/>
                <a:gd name="connsiteX5-4143" fmla="*/ 623671 w 2132392"/>
                <a:gd name="connsiteY5-4144" fmla="*/ 2133600 h 4292683"/>
                <a:gd name="connsiteX6-4145" fmla="*/ 962340 w 2132392"/>
                <a:gd name="connsiteY6-4146" fmla="*/ 1811868 h 4292683"/>
                <a:gd name="connsiteX7-4147" fmla="*/ 1233274 w 2132392"/>
                <a:gd name="connsiteY7-4148" fmla="*/ 1439335 h 4292683"/>
                <a:gd name="connsiteX8-4149" fmla="*/ 1267138 w 2132392"/>
                <a:gd name="connsiteY8-4150" fmla="*/ 1100670 h 4292683"/>
                <a:gd name="connsiteX9-4151" fmla="*/ 1097804 w 2132392"/>
                <a:gd name="connsiteY9-4152" fmla="*/ 643465 h 4292683"/>
                <a:gd name="connsiteX10-4153" fmla="*/ 801470 w 2132392"/>
                <a:gd name="connsiteY10-4154" fmla="*/ 0 h 4292683"/>
                <a:gd name="connsiteX11-4155" fmla="*/ 1749737 w 2132392"/>
                <a:gd name="connsiteY11-4156" fmla="*/ 804333 h 4292683"/>
                <a:gd name="connsiteX12-4157" fmla="*/ 2079940 w 2132392"/>
                <a:gd name="connsiteY12-4158" fmla="*/ 1430867 h 4292683"/>
                <a:gd name="connsiteX13-4159" fmla="*/ 2130737 w 2132392"/>
                <a:gd name="connsiteY13-4160" fmla="*/ 2201333 h 4292683"/>
                <a:gd name="connsiteX14-4161" fmla="*/ 2071470 w 2132392"/>
                <a:gd name="connsiteY14-4162" fmla="*/ 2844801 h 4292683"/>
                <a:gd name="connsiteX15-4163" fmla="*/ 1741272 w 2132392"/>
                <a:gd name="connsiteY15-4164" fmla="*/ 3683001 h 4292683"/>
                <a:gd name="connsiteX16-4165" fmla="*/ 970803 w 2132392"/>
                <a:gd name="connsiteY16-4166" fmla="*/ 4216400 h 4292683"/>
                <a:gd name="connsiteX17-4167" fmla="*/ 530538 w 2132392"/>
                <a:gd name="connsiteY17-4168" fmla="*/ 4267201 h 4292683"/>
                <a:gd name="connsiteX0-4169" fmla="*/ 530538 w 2134180"/>
                <a:gd name="connsiteY0-4170" fmla="*/ 4267201 h 4292683"/>
                <a:gd name="connsiteX1-4171" fmla="*/ 285004 w 2134180"/>
                <a:gd name="connsiteY1-4172" fmla="*/ 4004734 h 4292683"/>
                <a:gd name="connsiteX2-4173" fmla="*/ 73337 w 2134180"/>
                <a:gd name="connsiteY2-4174" fmla="*/ 3513667 h 4292683"/>
                <a:gd name="connsiteX3-4175" fmla="*/ 5604 w 2134180"/>
                <a:gd name="connsiteY3-4176" fmla="*/ 3107267 h 4292683"/>
                <a:gd name="connsiteX4-4177" fmla="*/ 200339 w 2134180"/>
                <a:gd name="connsiteY4-4178" fmla="*/ 2565401 h 4292683"/>
                <a:gd name="connsiteX5-4179" fmla="*/ 623671 w 2134180"/>
                <a:gd name="connsiteY5-4180" fmla="*/ 2133600 h 4292683"/>
                <a:gd name="connsiteX6-4181" fmla="*/ 962340 w 2134180"/>
                <a:gd name="connsiteY6-4182" fmla="*/ 1811868 h 4292683"/>
                <a:gd name="connsiteX7-4183" fmla="*/ 1233274 w 2134180"/>
                <a:gd name="connsiteY7-4184" fmla="*/ 1439335 h 4292683"/>
                <a:gd name="connsiteX8-4185" fmla="*/ 1267138 w 2134180"/>
                <a:gd name="connsiteY8-4186" fmla="*/ 1100670 h 4292683"/>
                <a:gd name="connsiteX9-4187" fmla="*/ 1097804 w 2134180"/>
                <a:gd name="connsiteY9-4188" fmla="*/ 643465 h 4292683"/>
                <a:gd name="connsiteX10-4189" fmla="*/ 801470 w 2134180"/>
                <a:gd name="connsiteY10-4190" fmla="*/ 0 h 4292683"/>
                <a:gd name="connsiteX11-4191" fmla="*/ 1749737 w 2134180"/>
                <a:gd name="connsiteY11-4192" fmla="*/ 804333 h 4292683"/>
                <a:gd name="connsiteX12-4193" fmla="*/ 2020673 w 2134180"/>
                <a:gd name="connsiteY12-4194" fmla="*/ 1439334 h 4292683"/>
                <a:gd name="connsiteX13-4195" fmla="*/ 2130737 w 2134180"/>
                <a:gd name="connsiteY13-4196" fmla="*/ 2201333 h 4292683"/>
                <a:gd name="connsiteX14-4197" fmla="*/ 2071470 w 2134180"/>
                <a:gd name="connsiteY14-4198" fmla="*/ 2844801 h 4292683"/>
                <a:gd name="connsiteX15-4199" fmla="*/ 1741272 w 2134180"/>
                <a:gd name="connsiteY15-4200" fmla="*/ 3683001 h 4292683"/>
                <a:gd name="connsiteX16-4201" fmla="*/ 970803 w 2134180"/>
                <a:gd name="connsiteY16-4202" fmla="*/ 4216400 h 4292683"/>
                <a:gd name="connsiteX17-4203" fmla="*/ 530538 w 2134180"/>
                <a:gd name="connsiteY17-4204" fmla="*/ 4267201 h 4292683"/>
                <a:gd name="connsiteX0-4205" fmla="*/ 530538 w 2134180"/>
                <a:gd name="connsiteY0-4206" fmla="*/ 4267201 h 4292683"/>
                <a:gd name="connsiteX1-4207" fmla="*/ 285004 w 2134180"/>
                <a:gd name="connsiteY1-4208" fmla="*/ 4004734 h 4292683"/>
                <a:gd name="connsiteX2-4209" fmla="*/ 73337 w 2134180"/>
                <a:gd name="connsiteY2-4210" fmla="*/ 3513667 h 4292683"/>
                <a:gd name="connsiteX3-4211" fmla="*/ 5604 w 2134180"/>
                <a:gd name="connsiteY3-4212" fmla="*/ 3107267 h 4292683"/>
                <a:gd name="connsiteX4-4213" fmla="*/ 200339 w 2134180"/>
                <a:gd name="connsiteY4-4214" fmla="*/ 2565401 h 4292683"/>
                <a:gd name="connsiteX5-4215" fmla="*/ 623671 w 2134180"/>
                <a:gd name="connsiteY5-4216" fmla="*/ 2133600 h 4292683"/>
                <a:gd name="connsiteX6-4217" fmla="*/ 962340 w 2134180"/>
                <a:gd name="connsiteY6-4218" fmla="*/ 1811868 h 4292683"/>
                <a:gd name="connsiteX7-4219" fmla="*/ 1233274 w 2134180"/>
                <a:gd name="connsiteY7-4220" fmla="*/ 1439335 h 4292683"/>
                <a:gd name="connsiteX8-4221" fmla="*/ 1267138 w 2134180"/>
                <a:gd name="connsiteY8-4222" fmla="*/ 1100670 h 4292683"/>
                <a:gd name="connsiteX9-4223" fmla="*/ 1097804 w 2134180"/>
                <a:gd name="connsiteY9-4224" fmla="*/ 643465 h 4292683"/>
                <a:gd name="connsiteX10-4225" fmla="*/ 801470 w 2134180"/>
                <a:gd name="connsiteY10-4226" fmla="*/ 0 h 4292683"/>
                <a:gd name="connsiteX11-4227" fmla="*/ 1749737 w 2134180"/>
                <a:gd name="connsiteY11-4228" fmla="*/ 804333 h 4292683"/>
                <a:gd name="connsiteX12-4229" fmla="*/ 2020673 w 2134180"/>
                <a:gd name="connsiteY12-4230" fmla="*/ 1439334 h 4292683"/>
                <a:gd name="connsiteX13-4231" fmla="*/ 2130737 w 2134180"/>
                <a:gd name="connsiteY13-4232" fmla="*/ 2201333 h 4292683"/>
                <a:gd name="connsiteX14-4233" fmla="*/ 2071470 w 2134180"/>
                <a:gd name="connsiteY14-4234" fmla="*/ 2844801 h 4292683"/>
                <a:gd name="connsiteX15-4235" fmla="*/ 1741272 w 2134180"/>
                <a:gd name="connsiteY15-4236" fmla="*/ 3683001 h 4292683"/>
                <a:gd name="connsiteX16-4237" fmla="*/ 970803 w 2134180"/>
                <a:gd name="connsiteY16-4238" fmla="*/ 4216400 h 4292683"/>
                <a:gd name="connsiteX17-4239" fmla="*/ 530538 w 2134180"/>
                <a:gd name="connsiteY17-4240" fmla="*/ 4267201 h 4292683"/>
                <a:gd name="connsiteX0-4241" fmla="*/ 530538 w 2134180"/>
                <a:gd name="connsiteY0-4242" fmla="*/ 4230013 h 4255495"/>
                <a:gd name="connsiteX1-4243" fmla="*/ 285004 w 2134180"/>
                <a:gd name="connsiteY1-4244" fmla="*/ 3967546 h 4255495"/>
                <a:gd name="connsiteX2-4245" fmla="*/ 73337 w 2134180"/>
                <a:gd name="connsiteY2-4246" fmla="*/ 3476479 h 4255495"/>
                <a:gd name="connsiteX3-4247" fmla="*/ 5604 w 2134180"/>
                <a:gd name="connsiteY3-4248" fmla="*/ 3070079 h 4255495"/>
                <a:gd name="connsiteX4-4249" fmla="*/ 200339 w 2134180"/>
                <a:gd name="connsiteY4-4250" fmla="*/ 2528213 h 4255495"/>
                <a:gd name="connsiteX5-4251" fmla="*/ 623671 w 2134180"/>
                <a:gd name="connsiteY5-4252" fmla="*/ 2096412 h 4255495"/>
                <a:gd name="connsiteX6-4253" fmla="*/ 962340 w 2134180"/>
                <a:gd name="connsiteY6-4254" fmla="*/ 1774680 h 4255495"/>
                <a:gd name="connsiteX7-4255" fmla="*/ 1233274 w 2134180"/>
                <a:gd name="connsiteY7-4256" fmla="*/ 1402147 h 4255495"/>
                <a:gd name="connsiteX8-4257" fmla="*/ 1267138 w 2134180"/>
                <a:gd name="connsiteY8-4258" fmla="*/ 1063482 h 4255495"/>
                <a:gd name="connsiteX9-4259" fmla="*/ 1097804 w 2134180"/>
                <a:gd name="connsiteY9-4260" fmla="*/ 606277 h 4255495"/>
                <a:gd name="connsiteX10-4261" fmla="*/ 1200750 w 2134180"/>
                <a:gd name="connsiteY10-4262" fmla="*/ 0 h 4255495"/>
                <a:gd name="connsiteX11-4263" fmla="*/ 1749737 w 2134180"/>
                <a:gd name="connsiteY11-4264" fmla="*/ 767145 h 4255495"/>
                <a:gd name="connsiteX12-4265" fmla="*/ 2020673 w 2134180"/>
                <a:gd name="connsiteY12-4266" fmla="*/ 1402146 h 4255495"/>
                <a:gd name="connsiteX13-4267" fmla="*/ 2130737 w 2134180"/>
                <a:gd name="connsiteY13-4268" fmla="*/ 2164145 h 4255495"/>
                <a:gd name="connsiteX14-4269" fmla="*/ 2071470 w 2134180"/>
                <a:gd name="connsiteY14-4270" fmla="*/ 2807613 h 4255495"/>
                <a:gd name="connsiteX15-4271" fmla="*/ 1741272 w 2134180"/>
                <a:gd name="connsiteY15-4272" fmla="*/ 3645813 h 4255495"/>
                <a:gd name="connsiteX16-4273" fmla="*/ 970803 w 2134180"/>
                <a:gd name="connsiteY16-4274" fmla="*/ 4179212 h 4255495"/>
                <a:gd name="connsiteX17-4275" fmla="*/ 530538 w 2134180"/>
                <a:gd name="connsiteY17-4276" fmla="*/ 4230013 h 4255495"/>
                <a:gd name="connsiteX0-4277" fmla="*/ 530538 w 2134180"/>
                <a:gd name="connsiteY0-4278" fmla="*/ 4230013 h 4255495"/>
                <a:gd name="connsiteX1-4279" fmla="*/ 285004 w 2134180"/>
                <a:gd name="connsiteY1-4280" fmla="*/ 3967546 h 4255495"/>
                <a:gd name="connsiteX2-4281" fmla="*/ 73337 w 2134180"/>
                <a:gd name="connsiteY2-4282" fmla="*/ 3476479 h 4255495"/>
                <a:gd name="connsiteX3-4283" fmla="*/ 5604 w 2134180"/>
                <a:gd name="connsiteY3-4284" fmla="*/ 3070079 h 4255495"/>
                <a:gd name="connsiteX4-4285" fmla="*/ 200339 w 2134180"/>
                <a:gd name="connsiteY4-4286" fmla="*/ 2528213 h 4255495"/>
                <a:gd name="connsiteX5-4287" fmla="*/ 623671 w 2134180"/>
                <a:gd name="connsiteY5-4288" fmla="*/ 2096412 h 4255495"/>
                <a:gd name="connsiteX6-4289" fmla="*/ 962340 w 2134180"/>
                <a:gd name="connsiteY6-4290" fmla="*/ 1774680 h 4255495"/>
                <a:gd name="connsiteX7-4291" fmla="*/ 1233274 w 2134180"/>
                <a:gd name="connsiteY7-4292" fmla="*/ 1402147 h 4255495"/>
                <a:gd name="connsiteX8-4293" fmla="*/ 1267138 w 2134180"/>
                <a:gd name="connsiteY8-4294" fmla="*/ 1063482 h 4255495"/>
                <a:gd name="connsiteX9-4295" fmla="*/ 1097804 w 2134180"/>
                <a:gd name="connsiteY9-4296" fmla="*/ 606277 h 4255495"/>
                <a:gd name="connsiteX10-4297" fmla="*/ 1200750 w 2134180"/>
                <a:gd name="connsiteY10-4298" fmla="*/ 0 h 4255495"/>
                <a:gd name="connsiteX11-4299" fmla="*/ 1894928 w 2134180"/>
                <a:gd name="connsiteY11-4300" fmla="*/ 891106 h 4255495"/>
                <a:gd name="connsiteX12-4301" fmla="*/ 2020673 w 2134180"/>
                <a:gd name="connsiteY12-4302" fmla="*/ 1402146 h 4255495"/>
                <a:gd name="connsiteX13-4303" fmla="*/ 2130737 w 2134180"/>
                <a:gd name="connsiteY13-4304" fmla="*/ 2164145 h 4255495"/>
                <a:gd name="connsiteX14-4305" fmla="*/ 2071470 w 2134180"/>
                <a:gd name="connsiteY14-4306" fmla="*/ 2807613 h 4255495"/>
                <a:gd name="connsiteX15-4307" fmla="*/ 1741272 w 2134180"/>
                <a:gd name="connsiteY15-4308" fmla="*/ 3645813 h 4255495"/>
                <a:gd name="connsiteX16-4309" fmla="*/ 970803 w 2134180"/>
                <a:gd name="connsiteY16-4310" fmla="*/ 4179212 h 4255495"/>
                <a:gd name="connsiteX17-4311" fmla="*/ 530538 w 2134180"/>
                <a:gd name="connsiteY17-4312" fmla="*/ 4230013 h 4255495"/>
                <a:gd name="connsiteX0-4313" fmla="*/ 530538 w 2134180"/>
                <a:gd name="connsiteY0-4314" fmla="*/ 4230013 h 4255495"/>
                <a:gd name="connsiteX1-4315" fmla="*/ 285004 w 2134180"/>
                <a:gd name="connsiteY1-4316" fmla="*/ 3967546 h 4255495"/>
                <a:gd name="connsiteX2-4317" fmla="*/ 73337 w 2134180"/>
                <a:gd name="connsiteY2-4318" fmla="*/ 3476479 h 4255495"/>
                <a:gd name="connsiteX3-4319" fmla="*/ 5604 w 2134180"/>
                <a:gd name="connsiteY3-4320" fmla="*/ 3070079 h 4255495"/>
                <a:gd name="connsiteX4-4321" fmla="*/ 200339 w 2134180"/>
                <a:gd name="connsiteY4-4322" fmla="*/ 2528213 h 4255495"/>
                <a:gd name="connsiteX5-4323" fmla="*/ 623671 w 2134180"/>
                <a:gd name="connsiteY5-4324" fmla="*/ 2096412 h 4255495"/>
                <a:gd name="connsiteX6-4325" fmla="*/ 962340 w 2134180"/>
                <a:gd name="connsiteY6-4326" fmla="*/ 1774680 h 4255495"/>
                <a:gd name="connsiteX7-4327" fmla="*/ 1233274 w 2134180"/>
                <a:gd name="connsiteY7-4328" fmla="*/ 1402147 h 4255495"/>
                <a:gd name="connsiteX8-4329" fmla="*/ 1267138 w 2134180"/>
                <a:gd name="connsiteY8-4330" fmla="*/ 1063482 h 4255495"/>
                <a:gd name="connsiteX9-4331" fmla="*/ 1370040 w 2134180"/>
                <a:gd name="connsiteY9-4332" fmla="*/ 792217 h 4255495"/>
                <a:gd name="connsiteX10-4333" fmla="*/ 1200750 w 2134180"/>
                <a:gd name="connsiteY10-4334" fmla="*/ 0 h 4255495"/>
                <a:gd name="connsiteX11-4335" fmla="*/ 1894928 w 2134180"/>
                <a:gd name="connsiteY11-4336" fmla="*/ 891106 h 4255495"/>
                <a:gd name="connsiteX12-4337" fmla="*/ 2020673 w 2134180"/>
                <a:gd name="connsiteY12-4338" fmla="*/ 1402146 h 4255495"/>
                <a:gd name="connsiteX13-4339" fmla="*/ 2130737 w 2134180"/>
                <a:gd name="connsiteY13-4340" fmla="*/ 2164145 h 4255495"/>
                <a:gd name="connsiteX14-4341" fmla="*/ 2071470 w 2134180"/>
                <a:gd name="connsiteY14-4342" fmla="*/ 2807613 h 4255495"/>
                <a:gd name="connsiteX15-4343" fmla="*/ 1741272 w 2134180"/>
                <a:gd name="connsiteY15-4344" fmla="*/ 3645813 h 4255495"/>
                <a:gd name="connsiteX16-4345" fmla="*/ 970803 w 2134180"/>
                <a:gd name="connsiteY16-4346" fmla="*/ 4179212 h 4255495"/>
                <a:gd name="connsiteX17-4347" fmla="*/ 530538 w 2134180"/>
                <a:gd name="connsiteY17-4348" fmla="*/ 4230013 h 4255495"/>
                <a:gd name="connsiteX0-4349" fmla="*/ 530538 w 2134180"/>
                <a:gd name="connsiteY0-4350" fmla="*/ 4230013 h 4255495"/>
                <a:gd name="connsiteX1-4351" fmla="*/ 285004 w 2134180"/>
                <a:gd name="connsiteY1-4352" fmla="*/ 3967546 h 4255495"/>
                <a:gd name="connsiteX2-4353" fmla="*/ 73337 w 2134180"/>
                <a:gd name="connsiteY2-4354" fmla="*/ 3476479 h 4255495"/>
                <a:gd name="connsiteX3-4355" fmla="*/ 5604 w 2134180"/>
                <a:gd name="connsiteY3-4356" fmla="*/ 3070079 h 4255495"/>
                <a:gd name="connsiteX4-4357" fmla="*/ 200339 w 2134180"/>
                <a:gd name="connsiteY4-4358" fmla="*/ 2528213 h 4255495"/>
                <a:gd name="connsiteX5-4359" fmla="*/ 623671 w 2134180"/>
                <a:gd name="connsiteY5-4360" fmla="*/ 2096412 h 4255495"/>
                <a:gd name="connsiteX6-4361" fmla="*/ 962340 w 2134180"/>
                <a:gd name="connsiteY6-4362" fmla="*/ 1774680 h 4255495"/>
                <a:gd name="connsiteX7-4363" fmla="*/ 1233274 w 2134180"/>
                <a:gd name="connsiteY7-4364" fmla="*/ 1402147 h 4255495"/>
                <a:gd name="connsiteX8-4365" fmla="*/ 1267138 w 2134180"/>
                <a:gd name="connsiteY8-4366" fmla="*/ 1063482 h 4255495"/>
                <a:gd name="connsiteX9-4367" fmla="*/ 1515232 w 2134180"/>
                <a:gd name="connsiteY9-4368" fmla="*/ 878990 h 4255495"/>
                <a:gd name="connsiteX10-4369" fmla="*/ 1200750 w 2134180"/>
                <a:gd name="connsiteY10-4370" fmla="*/ 0 h 4255495"/>
                <a:gd name="connsiteX11-4371" fmla="*/ 1894928 w 2134180"/>
                <a:gd name="connsiteY11-4372" fmla="*/ 891106 h 4255495"/>
                <a:gd name="connsiteX12-4373" fmla="*/ 2020673 w 2134180"/>
                <a:gd name="connsiteY12-4374" fmla="*/ 1402146 h 4255495"/>
                <a:gd name="connsiteX13-4375" fmla="*/ 2130737 w 2134180"/>
                <a:gd name="connsiteY13-4376" fmla="*/ 2164145 h 4255495"/>
                <a:gd name="connsiteX14-4377" fmla="*/ 2071470 w 2134180"/>
                <a:gd name="connsiteY14-4378" fmla="*/ 2807613 h 4255495"/>
                <a:gd name="connsiteX15-4379" fmla="*/ 1741272 w 2134180"/>
                <a:gd name="connsiteY15-4380" fmla="*/ 3645813 h 4255495"/>
                <a:gd name="connsiteX16-4381" fmla="*/ 970803 w 2134180"/>
                <a:gd name="connsiteY16-4382" fmla="*/ 4179212 h 4255495"/>
                <a:gd name="connsiteX17-4383" fmla="*/ 530538 w 2134180"/>
                <a:gd name="connsiteY17-4384" fmla="*/ 4230013 h 4255495"/>
                <a:gd name="connsiteX0-4385" fmla="*/ 530538 w 2134180"/>
                <a:gd name="connsiteY0-4386" fmla="*/ 4230013 h 4255495"/>
                <a:gd name="connsiteX1-4387" fmla="*/ 285004 w 2134180"/>
                <a:gd name="connsiteY1-4388" fmla="*/ 3967546 h 4255495"/>
                <a:gd name="connsiteX2-4389" fmla="*/ 73337 w 2134180"/>
                <a:gd name="connsiteY2-4390" fmla="*/ 3476479 h 4255495"/>
                <a:gd name="connsiteX3-4391" fmla="*/ 5604 w 2134180"/>
                <a:gd name="connsiteY3-4392" fmla="*/ 3070079 h 4255495"/>
                <a:gd name="connsiteX4-4393" fmla="*/ 200339 w 2134180"/>
                <a:gd name="connsiteY4-4394" fmla="*/ 2528213 h 4255495"/>
                <a:gd name="connsiteX5-4395" fmla="*/ 623671 w 2134180"/>
                <a:gd name="connsiteY5-4396" fmla="*/ 2096412 h 4255495"/>
                <a:gd name="connsiteX6-4397" fmla="*/ 962340 w 2134180"/>
                <a:gd name="connsiteY6-4398" fmla="*/ 1774680 h 4255495"/>
                <a:gd name="connsiteX7-4399" fmla="*/ 1233274 w 2134180"/>
                <a:gd name="connsiteY7-4400" fmla="*/ 1402147 h 4255495"/>
                <a:gd name="connsiteX8-4401" fmla="*/ 1515232 w 2134180"/>
                <a:gd name="connsiteY8-4402" fmla="*/ 878990 h 4255495"/>
                <a:gd name="connsiteX9-4403" fmla="*/ 1200750 w 2134180"/>
                <a:gd name="connsiteY9-4404" fmla="*/ 0 h 4255495"/>
                <a:gd name="connsiteX10-4405" fmla="*/ 1894928 w 2134180"/>
                <a:gd name="connsiteY10-4406" fmla="*/ 891106 h 4255495"/>
                <a:gd name="connsiteX11-4407" fmla="*/ 2020673 w 2134180"/>
                <a:gd name="connsiteY11-4408" fmla="*/ 1402146 h 4255495"/>
                <a:gd name="connsiteX12-4409" fmla="*/ 2130737 w 2134180"/>
                <a:gd name="connsiteY12-4410" fmla="*/ 2164145 h 4255495"/>
                <a:gd name="connsiteX13-4411" fmla="*/ 2071470 w 2134180"/>
                <a:gd name="connsiteY13-4412" fmla="*/ 2807613 h 4255495"/>
                <a:gd name="connsiteX14-4413" fmla="*/ 1741272 w 2134180"/>
                <a:gd name="connsiteY14-4414" fmla="*/ 3645813 h 4255495"/>
                <a:gd name="connsiteX15-4415" fmla="*/ 970803 w 2134180"/>
                <a:gd name="connsiteY15-4416" fmla="*/ 4179212 h 4255495"/>
                <a:gd name="connsiteX16-4417" fmla="*/ 530538 w 2134180"/>
                <a:gd name="connsiteY16-4418" fmla="*/ 4230013 h 4255495"/>
                <a:gd name="connsiteX0-4419" fmla="*/ 530538 w 2134180"/>
                <a:gd name="connsiteY0-4420" fmla="*/ 4230013 h 4255495"/>
                <a:gd name="connsiteX1-4421" fmla="*/ 285004 w 2134180"/>
                <a:gd name="connsiteY1-4422" fmla="*/ 3967546 h 4255495"/>
                <a:gd name="connsiteX2-4423" fmla="*/ 73337 w 2134180"/>
                <a:gd name="connsiteY2-4424" fmla="*/ 3476479 h 4255495"/>
                <a:gd name="connsiteX3-4425" fmla="*/ 5604 w 2134180"/>
                <a:gd name="connsiteY3-4426" fmla="*/ 3070079 h 4255495"/>
                <a:gd name="connsiteX4-4427" fmla="*/ 200339 w 2134180"/>
                <a:gd name="connsiteY4-4428" fmla="*/ 2528213 h 4255495"/>
                <a:gd name="connsiteX5-4429" fmla="*/ 623671 w 2134180"/>
                <a:gd name="connsiteY5-4430" fmla="*/ 2096412 h 4255495"/>
                <a:gd name="connsiteX6-4431" fmla="*/ 962340 w 2134180"/>
                <a:gd name="connsiteY6-4432" fmla="*/ 1774680 h 4255495"/>
                <a:gd name="connsiteX7-4433" fmla="*/ 1396616 w 2134180"/>
                <a:gd name="connsiteY7-4434" fmla="*/ 1575691 h 4255495"/>
                <a:gd name="connsiteX8-4435" fmla="*/ 1515232 w 2134180"/>
                <a:gd name="connsiteY8-4436" fmla="*/ 878990 h 4255495"/>
                <a:gd name="connsiteX9-4437" fmla="*/ 1200750 w 2134180"/>
                <a:gd name="connsiteY9-4438" fmla="*/ 0 h 4255495"/>
                <a:gd name="connsiteX10-4439" fmla="*/ 1894928 w 2134180"/>
                <a:gd name="connsiteY10-4440" fmla="*/ 891106 h 4255495"/>
                <a:gd name="connsiteX11-4441" fmla="*/ 2020673 w 2134180"/>
                <a:gd name="connsiteY11-4442" fmla="*/ 1402146 h 4255495"/>
                <a:gd name="connsiteX12-4443" fmla="*/ 2130737 w 2134180"/>
                <a:gd name="connsiteY12-4444" fmla="*/ 2164145 h 4255495"/>
                <a:gd name="connsiteX13-4445" fmla="*/ 2071470 w 2134180"/>
                <a:gd name="connsiteY13-4446" fmla="*/ 2807613 h 4255495"/>
                <a:gd name="connsiteX14-4447" fmla="*/ 1741272 w 2134180"/>
                <a:gd name="connsiteY14-4448" fmla="*/ 3645813 h 4255495"/>
                <a:gd name="connsiteX15-4449" fmla="*/ 970803 w 2134180"/>
                <a:gd name="connsiteY15-4450" fmla="*/ 4179212 h 4255495"/>
                <a:gd name="connsiteX16-4451" fmla="*/ 530538 w 2134180"/>
                <a:gd name="connsiteY16-4452" fmla="*/ 4230013 h 4255495"/>
                <a:gd name="connsiteX0-4453" fmla="*/ 530538 w 2134180"/>
                <a:gd name="connsiteY0-4454" fmla="*/ 4230013 h 4255495"/>
                <a:gd name="connsiteX1-4455" fmla="*/ 285004 w 2134180"/>
                <a:gd name="connsiteY1-4456" fmla="*/ 3967546 h 4255495"/>
                <a:gd name="connsiteX2-4457" fmla="*/ 73337 w 2134180"/>
                <a:gd name="connsiteY2-4458" fmla="*/ 3476479 h 4255495"/>
                <a:gd name="connsiteX3-4459" fmla="*/ 5604 w 2134180"/>
                <a:gd name="connsiteY3-4460" fmla="*/ 3070079 h 4255495"/>
                <a:gd name="connsiteX4-4461" fmla="*/ 200339 w 2134180"/>
                <a:gd name="connsiteY4-4462" fmla="*/ 2528213 h 4255495"/>
                <a:gd name="connsiteX5-4463" fmla="*/ 623671 w 2134180"/>
                <a:gd name="connsiteY5-4464" fmla="*/ 2096412 h 4255495"/>
                <a:gd name="connsiteX6-4465" fmla="*/ 962340 w 2134180"/>
                <a:gd name="connsiteY6-4466" fmla="*/ 1911037 h 4255495"/>
                <a:gd name="connsiteX7-4467" fmla="*/ 1396616 w 2134180"/>
                <a:gd name="connsiteY7-4468" fmla="*/ 1575691 h 4255495"/>
                <a:gd name="connsiteX8-4469" fmla="*/ 1515232 w 2134180"/>
                <a:gd name="connsiteY8-4470" fmla="*/ 878990 h 4255495"/>
                <a:gd name="connsiteX9-4471" fmla="*/ 1200750 w 2134180"/>
                <a:gd name="connsiteY9-4472" fmla="*/ 0 h 4255495"/>
                <a:gd name="connsiteX10-4473" fmla="*/ 1894928 w 2134180"/>
                <a:gd name="connsiteY10-4474" fmla="*/ 891106 h 4255495"/>
                <a:gd name="connsiteX11-4475" fmla="*/ 2020673 w 2134180"/>
                <a:gd name="connsiteY11-4476" fmla="*/ 1402146 h 4255495"/>
                <a:gd name="connsiteX12-4477" fmla="*/ 2130737 w 2134180"/>
                <a:gd name="connsiteY12-4478" fmla="*/ 2164145 h 4255495"/>
                <a:gd name="connsiteX13-4479" fmla="*/ 2071470 w 2134180"/>
                <a:gd name="connsiteY13-4480" fmla="*/ 2807613 h 4255495"/>
                <a:gd name="connsiteX14-4481" fmla="*/ 1741272 w 2134180"/>
                <a:gd name="connsiteY14-4482" fmla="*/ 3645813 h 4255495"/>
                <a:gd name="connsiteX15-4483" fmla="*/ 970803 w 2134180"/>
                <a:gd name="connsiteY15-4484" fmla="*/ 4179212 h 4255495"/>
                <a:gd name="connsiteX16-4485" fmla="*/ 530538 w 2134180"/>
                <a:gd name="connsiteY16-4486" fmla="*/ 4230013 h 4255495"/>
                <a:gd name="connsiteX0-4487" fmla="*/ 530538 w 2134180"/>
                <a:gd name="connsiteY0-4488" fmla="*/ 4230013 h 4255495"/>
                <a:gd name="connsiteX1-4489" fmla="*/ 285004 w 2134180"/>
                <a:gd name="connsiteY1-4490" fmla="*/ 3967546 h 4255495"/>
                <a:gd name="connsiteX2-4491" fmla="*/ 73337 w 2134180"/>
                <a:gd name="connsiteY2-4492" fmla="*/ 3476479 h 4255495"/>
                <a:gd name="connsiteX3-4493" fmla="*/ 5604 w 2134180"/>
                <a:gd name="connsiteY3-4494" fmla="*/ 3070079 h 4255495"/>
                <a:gd name="connsiteX4-4495" fmla="*/ 200339 w 2134180"/>
                <a:gd name="connsiteY4-4496" fmla="*/ 2528213 h 4255495"/>
                <a:gd name="connsiteX5-4497" fmla="*/ 623671 w 2134180"/>
                <a:gd name="connsiteY5-4498" fmla="*/ 2096412 h 4255495"/>
                <a:gd name="connsiteX6-4499" fmla="*/ 1396616 w 2134180"/>
                <a:gd name="connsiteY6-4500" fmla="*/ 1575691 h 4255495"/>
                <a:gd name="connsiteX7-4501" fmla="*/ 1515232 w 2134180"/>
                <a:gd name="connsiteY7-4502" fmla="*/ 878990 h 4255495"/>
                <a:gd name="connsiteX8-4503" fmla="*/ 1200750 w 2134180"/>
                <a:gd name="connsiteY8-4504" fmla="*/ 0 h 4255495"/>
                <a:gd name="connsiteX9-4505" fmla="*/ 1894928 w 2134180"/>
                <a:gd name="connsiteY9-4506" fmla="*/ 891106 h 4255495"/>
                <a:gd name="connsiteX10-4507" fmla="*/ 2020673 w 2134180"/>
                <a:gd name="connsiteY10-4508" fmla="*/ 1402146 h 4255495"/>
                <a:gd name="connsiteX11-4509" fmla="*/ 2130737 w 2134180"/>
                <a:gd name="connsiteY11-4510" fmla="*/ 2164145 h 4255495"/>
                <a:gd name="connsiteX12-4511" fmla="*/ 2071470 w 2134180"/>
                <a:gd name="connsiteY12-4512" fmla="*/ 2807613 h 4255495"/>
                <a:gd name="connsiteX13-4513" fmla="*/ 1741272 w 2134180"/>
                <a:gd name="connsiteY13-4514" fmla="*/ 3645813 h 4255495"/>
                <a:gd name="connsiteX14-4515" fmla="*/ 970803 w 2134180"/>
                <a:gd name="connsiteY14-4516" fmla="*/ 4179212 h 4255495"/>
                <a:gd name="connsiteX15-4517" fmla="*/ 530538 w 2134180"/>
                <a:gd name="connsiteY15-4518" fmla="*/ 4230013 h 4255495"/>
                <a:gd name="connsiteX0-4519" fmla="*/ 530538 w 2134180"/>
                <a:gd name="connsiteY0-4520" fmla="*/ 4230013 h 4255495"/>
                <a:gd name="connsiteX1-4521" fmla="*/ 285004 w 2134180"/>
                <a:gd name="connsiteY1-4522" fmla="*/ 3967546 h 4255495"/>
                <a:gd name="connsiteX2-4523" fmla="*/ 73337 w 2134180"/>
                <a:gd name="connsiteY2-4524" fmla="*/ 3476479 h 4255495"/>
                <a:gd name="connsiteX3-4525" fmla="*/ 5604 w 2134180"/>
                <a:gd name="connsiteY3-4526" fmla="*/ 3070079 h 4255495"/>
                <a:gd name="connsiteX4-4527" fmla="*/ 200339 w 2134180"/>
                <a:gd name="connsiteY4-4528" fmla="*/ 2528213 h 4255495"/>
                <a:gd name="connsiteX5-4529" fmla="*/ 623671 w 2134180"/>
                <a:gd name="connsiteY5-4530" fmla="*/ 2183184 h 4255495"/>
                <a:gd name="connsiteX6-4531" fmla="*/ 1396616 w 2134180"/>
                <a:gd name="connsiteY6-4532" fmla="*/ 1575691 h 4255495"/>
                <a:gd name="connsiteX7-4533" fmla="*/ 1515232 w 2134180"/>
                <a:gd name="connsiteY7-4534" fmla="*/ 878990 h 4255495"/>
                <a:gd name="connsiteX8-4535" fmla="*/ 1200750 w 2134180"/>
                <a:gd name="connsiteY8-4536" fmla="*/ 0 h 4255495"/>
                <a:gd name="connsiteX9-4537" fmla="*/ 1894928 w 2134180"/>
                <a:gd name="connsiteY9-4538" fmla="*/ 891106 h 4255495"/>
                <a:gd name="connsiteX10-4539" fmla="*/ 2020673 w 2134180"/>
                <a:gd name="connsiteY10-4540" fmla="*/ 1402146 h 4255495"/>
                <a:gd name="connsiteX11-4541" fmla="*/ 2130737 w 2134180"/>
                <a:gd name="connsiteY11-4542" fmla="*/ 2164145 h 4255495"/>
                <a:gd name="connsiteX12-4543" fmla="*/ 2071470 w 2134180"/>
                <a:gd name="connsiteY12-4544" fmla="*/ 2807613 h 4255495"/>
                <a:gd name="connsiteX13-4545" fmla="*/ 1741272 w 2134180"/>
                <a:gd name="connsiteY13-4546" fmla="*/ 3645813 h 4255495"/>
                <a:gd name="connsiteX14-4547" fmla="*/ 970803 w 2134180"/>
                <a:gd name="connsiteY14-4548" fmla="*/ 4179212 h 4255495"/>
                <a:gd name="connsiteX15-4549" fmla="*/ 530538 w 2134180"/>
                <a:gd name="connsiteY15-4550" fmla="*/ 4230013 h 4255495"/>
                <a:gd name="connsiteX0-4551" fmla="*/ 530538 w 2134180"/>
                <a:gd name="connsiteY0-4552" fmla="*/ 4242410 h 4267892"/>
                <a:gd name="connsiteX1-4553" fmla="*/ 285004 w 2134180"/>
                <a:gd name="connsiteY1-4554" fmla="*/ 3979943 h 4267892"/>
                <a:gd name="connsiteX2-4555" fmla="*/ 73337 w 2134180"/>
                <a:gd name="connsiteY2-4556" fmla="*/ 3488876 h 4267892"/>
                <a:gd name="connsiteX3-4557" fmla="*/ 5604 w 2134180"/>
                <a:gd name="connsiteY3-4558" fmla="*/ 3082476 h 4267892"/>
                <a:gd name="connsiteX4-4559" fmla="*/ 200339 w 2134180"/>
                <a:gd name="connsiteY4-4560" fmla="*/ 2540610 h 4267892"/>
                <a:gd name="connsiteX5-4561" fmla="*/ 623671 w 2134180"/>
                <a:gd name="connsiteY5-4562" fmla="*/ 2195581 h 4267892"/>
                <a:gd name="connsiteX6-4563" fmla="*/ 1396616 w 2134180"/>
                <a:gd name="connsiteY6-4564" fmla="*/ 1588088 h 4267892"/>
                <a:gd name="connsiteX7-4565" fmla="*/ 1515232 w 2134180"/>
                <a:gd name="connsiteY7-4566" fmla="*/ 891387 h 4267892"/>
                <a:gd name="connsiteX8-4567" fmla="*/ 1364092 w 2134180"/>
                <a:gd name="connsiteY8-4568" fmla="*/ 0 h 4267892"/>
                <a:gd name="connsiteX9-4569" fmla="*/ 1894928 w 2134180"/>
                <a:gd name="connsiteY9-4570" fmla="*/ 903503 h 4267892"/>
                <a:gd name="connsiteX10-4571" fmla="*/ 2020673 w 2134180"/>
                <a:gd name="connsiteY10-4572" fmla="*/ 1414543 h 4267892"/>
                <a:gd name="connsiteX11-4573" fmla="*/ 2130737 w 2134180"/>
                <a:gd name="connsiteY11-4574" fmla="*/ 2176542 h 4267892"/>
                <a:gd name="connsiteX12-4575" fmla="*/ 2071470 w 2134180"/>
                <a:gd name="connsiteY12-4576" fmla="*/ 2820010 h 4267892"/>
                <a:gd name="connsiteX13-4577" fmla="*/ 1741272 w 2134180"/>
                <a:gd name="connsiteY13-4578" fmla="*/ 3658210 h 4267892"/>
                <a:gd name="connsiteX14-4579" fmla="*/ 970803 w 2134180"/>
                <a:gd name="connsiteY14-4580" fmla="*/ 4191609 h 4267892"/>
                <a:gd name="connsiteX15-4581" fmla="*/ 530538 w 2134180"/>
                <a:gd name="connsiteY15-4582" fmla="*/ 4242410 h 4267892"/>
                <a:gd name="connsiteX0-4583" fmla="*/ 530538 w 2134180"/>
                <a:gd name="connsiteY0-4584" fmla="*/ 4242410 h 4267892"/>
                <a:gd name="connsiteX1-4585" fmla="*/ 285004 w 2134180"/>
                <a:gd name="connsiteY1-4586" fmla="*/ 3979943 h 4267892"/>
                <a:gd name="connsiteX2-4587" fmla="*/ 73337 w 2134180"/>
                <a:gd name="connsiteY2-4588" fmla="*/ 3488876 h 4267892"/>
                <a:gd name="connsiteX3-4589" fmla="*/ 5604 w 2134180"/>
                <a:gd name="connsiteY3-4590" fmla="*/ 3082476 h 4267892"/>
                <a:gd name="connsiteX4-4591" fmla="*/ 200339 w 2134180"/>
                <a:gd name="connsiteY4-4592" fmla="*/ 2540610 h 4267892"/>
                <a:gd name="connsiteX5-4593" fmla="*/ 623671 w 2134180"/>
                <a:gd name="connsiteY5-4594" fmla="*/ 2195581 h 4267892"/>
                <a:gd name="connsiteX6-4595" fmla="*/ 1396616 w 2134180"/>
                <a:gd name="connsiteY6-4596" fmla="*/ 1588088 h 4267892"/>
                <a:gd name="connsiteX7-4597" fmla="*/ 1515232 w 2134180"/>
                <a:gd name="connsiteY7-4598" fmla="*/ 891387 h 4267892"/>
                <a:gd name="connsiteX8-4599" fmla="*/ 1364092 w 2134180"/>
                <a:gd name="connsiteY8-4600" fmla="*/ 0 h 4267892"/>
                <a:gd name="connsiteX9-4601" fmla="*/ 1894928 w 2134180"/>
                <a:gd name="connsiteY9-4602" fmla="*/ 903503 h 4267892"/>
                <a:gd name="connsiteX10-4603" fmla="*/ 2020673 w 2134180"/>
                <a:gd name="connsiteY10-4604" fmla="*/ 1414543 h 4267892"/>
                <a:gd name="connsiteX11-4605" fmla="*/ 2130737 w 2134180"/>
                <a:gd name="connsiteY11-4606" fmla="*/ 2176542 h 4267892"/>
                <a:gd name="connsiteX12-4607" fmla="*/ 2071470 w 2134180"/>
                <a:gd name="connsiteY12-4608" fmla="*/ 2820010 h 4267892"/>
                <a:gd name="connsiteX13-4609" fmla="*/ 1741272 w 2134180"/>
                <a:gd name="connsiteY13-4610" fmla="*/ 3658210 h 4267892"/>
                <a:gd name="connsiteX14-4611" fmla="*/ 970803 w 2134180"/>
                <a:gd name="connsiteY14-4612" fmla="*/ 4191609 h 4267892"/>
                <a:gd name="connsiteX15-4613" fmla="*/ 530538 w 2134180"/>
                <a:gd name="connsiteY15-4614" fmla="*/ 4242410 h 4267892"/>
                <a:gd name="connsiteX0-4615" fmla="*/ 530538 w 2134180"/>
                <a:gd name="connsiteY0-4616" fmla="*/ 4242410 h 4267892"/>
                <a:gd name="connsiteX1-4617" fmla="*/ 285004 w 2134180"/>
                <a:gd name="connsiteY1-4618" fmla="*/ 3979943 h 4267892"/>
                <a:gd name="connsiteX2-4619" fmla="*/ 73337 w 2134180"/>
                <a:gd name="connsiteY2-4620" fmla="*/ 3488876 h 4267892"/>
                <a:gd name="connsiteX3-4621" fmla="*/ 5604 w 2134180"/>
                <a:gd name="connsiteY3-4622" fmla="*/ 3082476 h 4267892"/>
                <a:gd name="connsiteX4-4623" fmla="*/ 200339 w 2134180"/>
                <a:gd name="connsiteY4-4624" fmla="*/ 2540610 h 4267892"/>
                <a:gd name="connsiteX5-4625" fmla="*/ 623671 w 2134180"/>
                <a:gd name="connsiteY5-4626" fmla="*/ 2195581 h 4267892"/>
                <a:gd name="connsiteX6-4627" fmla="*/ 1396616 w 2134180"/>
                <a:gd name="connsiteY6-4628" fmla="*/ 1588088 h 4267892"/>
                <a:gd name="connsiteX7-4629" fmla="*/ 1515232 w 2134180"/>
                <a:gd name="connsiteY7-4630" fmla="*/ 891387 h 4267892"/>
                <a:gd name="connsiteX8-4631" fmla="*/ 1364092 w 2134180"/>
                <a:gd name="connsiteY8-4632" fmla="*/ 0 h 4267892"/>
                <a:gd name="connsiteX9-4633" fmla="*/ 1894928 w 2134180"/>
                <a:gd name="connsiteY9-4634" fmla="*/ 903503 h 4267892"/>
                <a:gd name="connsiteX10-4635" fmla="*/ 2020673 w 2134180"/>
                <a:gd name="connsiteY10-4636" fmla="*/ 1414543 h 4267892"/>
                <a:gd name="connsiteX11-4637" fmla="*/ 2130737 w 2134180"/>
                <a:gd name="connsiteY11-4638" fmla="*/ 2176542 h 4267892"/>
                <a:gd name="connsiteX12-4639" fmla="*/ 2071470 w 2134180"/>
                <a:gd name="connsiteY12-4640" fmla="*/ 2820010 h 4267892"/>
                <a:gd name="connsiteX13-4641" fmla="*/ 1741272 w 2134180"/>
                <a:gd name="connsiteY13-4642" fmla="*/ 3658210 h 4267892"/>
                <a:gd name="connsiteX14-4643" fmla="*/ 970803 w 2134180"/>
                <a:gd name="connsiteY14-4644" fmla="*/ 4191609 h 4267892"/>
                <a:gd name="connsiteX15-4645" fmla="*/ 530538 w 2134180"/>
                <a:gd name="connsiteY15-4646" fmla="*/ 4242410 h 4267892"/>
                <a:gd name="connsiteX0-4647" fmla="*/ 540731 w 2144373"/>
                <a:gd name="connsiteY0-4648" fmla="*/ 4242410 h 4271885"/>
                <a:gd name="connsiteX1-4649" fmla="*/ 22962 w 2144373"/>
                <a:gd name="connsiteY1-4650" fmla="*/ 4203072 h 4271885"/>
                <a:gd name="connsiteX2-4651" fmla="*/ 83530 w 2144373"/>
                <a:gd name="connsiteY2-4652" fmla="*/ 3488876 h 4271885"/>
                <a:gd name="connsiteX3-4653" fmla="*/ 15797 w 2144373"/>
                <a:gd name="connsiteY3-4654" fmla="*/ 3082476 h 4271885"/>
                <a:gd name="connsiteX4-4655" fmla="*/ 210532 w 2144373"/>
                <a:gd name="connsiteY4-4656" fmla="*/ 2540610 h 4271885"/>
                <a:gd name="connsiteX5-4657" fmla="*/ 633864 w 2144373"/>
                <a:gd name="connsiteY5-4658" fmla="*/ 2195581 h 4271885"/>
                <a:gd name="connsiteX6-4659" fmla="*/ 1406809 w 2144373"/>
                <a:gd name="connsiteY6-4660" fmla="*/ 1588088 h 4271885"/>
                <a:gd name="connsiteX7-4661" fmla="*/ 1525425 w 2144373"/>
                <a:gd name="connsiteY7-4662" fmla="*/ 891387 h 4271885"/>
                <a:gd name="connsiteX8-4663" fmla="*/ 1374285 w 2144373"/>
                <a:gd name="connsiteY8-4664" fmla="*/ 0 h 4271885"/>
                <a:gd name="connsiteX9-4665" fmla="*/ 1905121 w 2144373"/>
                <a:gd name="connsiteY9-4666" fmla="*/ 903503 h 4271885"/>
                <a:gd name="connsiteX10-4667" fmla="*/ 2030866 w 2144373"/>
                <a:gd name="connsiteY10-4668" fmla="*/ 1414543 h 4271885"/>
                <a:gd name="connsiteX11-4669" fmla="*/ 2140930 w 2144373"/>
                <a:gd name="connsiteY11-4670" fmla="*/ 2176542 h 4271885"/>
                <a:gd name="connsiteX12-4671" fmla="*/ 2081663 w 2144373"/>
                <a:gd name="connsiteY12-4672" fmla="*/ 2820010 h 4271885"/>
                <a:gd name="connsiteX13-4673" fmla="*/ 1751465 w 2144373"/>
                <a:gd name="connsiteY13-4674" fmla="*/ 3658210 h 4271885"/>
                <a:gd name="connsiteX14-4675" fmla="*/ 980996 w 2144373"/>
                <a:gd name="connsiteY14-4676" fmla="*/ 4191609 h 4271885"/>
                <a:gd name="connsiteX15-4677" fmla="*/ 540731 w 2144373"/>
                <a:gd name="connsiteY15-4678" fmla="*/ 4242410 h 4271885"/>
                <a:gd name="connsiteX0-4679" fmla="*/ 60966 w 2245377"/>
                <a:gd name="connsiteY0-4680" fmla="*/ 4701064 h 4701073"/>
                <a:gd name="connsiteX1-4681" fmla="*/ 123966 w 2245377"/>
                <a:gd name="connsiteY1-4682" fmla="*/ 4203072 h 4701073"/>
                <a:gd name="connsiteX2-4683" fmla="*/ 184534 w 2245377"/>
                <a:gd name="connsiteY2-4684" fmla="*/ 3488876 h 4701073"/>
                <a:gd name="connsiteX3-4685" fmla="*/ 116801 w 2245377"/>
                <a:gd name="connsiteY3-4686" fmla="*/ 3082476 h 4701073"/>
                <a:gd name="connsiteX4-4687" fmla="*/ 311536 w 2245377"/>
                <a:gd name="connsiteY4-4688" fmla="*/ 2540610 h 4701073"/>
                <a:gd name="connsiteX5-4689" fmla="*/ 734868 w 2245377"/>
                <a:gd name="connsiteY5-4690" fmla="*/ 2195581 h 4701073"/>
                <a:gd name="connsiteX6-4691" fmla="*/ 1507813 w 2245377"/>
                <a:gd name="connsiteY6-4692" fmla="*/ 1588088 h 4701073"/>
                <a:gd name="connsiteX7-4693" fmla="*/ 1626429 w 2245377"/>
                <a:gd name="connsiteY7-4694" fmla="*/ 891387 h 4701073"/>
                <a:gd name="connsiteX8-4695" fmla="*/ 1475289 w 2245377"/>
                <a:gd name="connsiteY8-4696" fmla="*/ 0 h 4701073"/>
                <a:gd name="connsiteX9-4697" fmla="*/ 2006125 w 2245377"/>
                <a:gd name="connsiteY9-4698" fmla="*/ 903503 h 4701073"/>
                <a:gd name="connsiteX10-4699" fmla="*/ 2131870 w 2245377"/>
                <a:gd name="connsiteY10-4700" fmla="*/ 1414543 h 4701073"/>
                <a:gd name="connsiteX11-4701" fmla="*/ 2241934 w 2245377"/>
                <a:gd name="connsiteY11-4702" fmla="*/ 2176542 h 4701073"/>
                <a:gd name="connsiteX12-4703" fmla="*/ 2182667 w 2245377"/>
                <a:gd name="connsiteY12-4704" fmla="*/ 2820010 h 4701073"/>
                <a:gd name="connsiteX13-4705" fmla="*/ 1852469 w 2245377"/>
                <a:gd name="connsiteY13-4706" fmla="*/ 3658210 h 4701073"/>
                <a:gd name="connsiteX14-4707" fmla="*/ 1082000 w 2245377"/>
                <a:gd name="connsiteY14-4708" fmla="*/ 4191609 h 4701073"/>
                <a:gd name="connsiteX15-4709" fmla="*/ 60966 w 2245377"/>
                <a:gd name="connsiteY15-4710" fmla="*/ 4701064 h 4701073"/>
                <a:gd name="connsiteX0-4711" fmla="*/ 536933 w 2721344"/>
                <a:gd name="connsiteY0-4712" fmla="*/ 4701064 h 4703413"/>
                <a:gd name="connsiteX1-4713" fmla="*/ 1014 w 2721344"/>
                <a:gd name="connsiteY1-4714" fmla="*/ 3979943 h 4703413"/>
                <a:gd name="connsiteX2-4715" fmla="*/ 660501 w 2721344"/>
                <a:gd name="connsiteY2-4716" fmla="*/ 3488876 h 4703413"/>
                <a:gd name="connsiteX3-4717" fmla="*/ 592768 w 2721344"/>
                <a:gd name="connsiteY3-4718" fmla="*/ 3082476 h 4703413"/>
                <a:gd name="connsiteX4-4719" fmla="*/ 787503 w 2721344"/>
                <a:gd name="connsiteY4-4720" fmla="*/ 2540610 h 4703413"/>
                <a:gd name="connsiteX5-4721" fmla="*/ 1210835 w 2721344"/>
                <a:gd name="connsiteY5-4722" fmla="*/ 2195581 h 4703413"/>
                <a:gd name="connsiteX6-4723" fmla="*/ 1983780 w 2721344"/>
                <a:gd name="connsiteY6-4724" fmla="*/ 1588088 h 4703413"/>
                <a:gd name="connsiteX7-4725" fmla="*/ 2102396 w 2721344"/>
                <a:gd name="connsiteY7-4726" fmla="*/ 891387 h 4703413"/>
                <a:gd name="connsiteX8-4727" fmla="*/ 1951256 w 2721344"/>
                <a:gd name="connsiteY8-4728" fmla="*/ 0 h 4703413"/>
                <a:gd name="connsiteX9-4729" fmla="*/ 2482092 w 2721344"/>
                <a:gd name="connsiteY9-4730" fmla="*/ 903503 h 4703413"/>
                <a:gd name="connsiteX10-4731" fmla="*/ 2607837 w 2721344"/>
                <a:gd name="connsiteY10-4732" fmla="*/ 1414543 h 4703413"/>
                <a:gd name="connsiteX11-4733" fmla="*/ 2717901 w 2721344"/>
                <a:gd name="connsiteY11-4734" fmla="*/ 2176542 h 4703413"/>
                <a:gd name="connsiteX12-4735" fmla="*/ 2658634 w 2721344"/>
                <a:gd name="connsiteY12-4736" fmla="*/ 2820010 h 4703413"/>
                <a:gd name="connsiteX13-4737" fmla="*/ 2328436 w 2721344"/>
                <a:gd name="connsiteY13-4738" fmla="*/ 3658210 h 4703413"/>
                <a:gd name="connsiteX14-4739" fmla="*/ 1557967 w 2721344"/>
                <a:gd name="connsiteY14-4740" fmla="*/ 4191609 h 4703413"/>
                <a:gd name="connsiteX15-4741" fmla="*/ 536933 w 2721344"/>
                <a:gd name="connsiteY15-4742" fmla="*/ 4701064 h 4703413"/>
                <a:gd name="connsiteX0-4743" fmla="*/ 316782 w 2737132"/>
                <a:gd name="connsiteY0-4744" fmla="*/ 4750648 h 4752777"/>
                <a:gd name="connsiteX1-4745" fmla="*/ 16802 w 2737132"/>
                <a:gd name="connsiteY1-4746" fmla="*/ 3979943 h 4752777"/>
                <a:gd name="connsiteX2-4747" fmla="*/ 676289 w 2737132"/>
                <a:gd name="connsiteY2-4748" fmla="*/ 3488876 h 4752777"/>
                <a:gd name="connsiteX3-4749" fmla="*/ 608556 w 2737132"/>
                <a:gd name="connsiteY3-4750" fmla="*/ 3082476 h 4752777"/>
                <a:gd name="connsiteX4-4751" fmla="*/ 803291 w 2737132"/>
                <a:gd name="connsiteY4-4752" fmla="*/ 2540610 h 4752777"/>
                <a:gd name="connsiteX5-4753" fmla="*/ 1226623 w 2737132"/>
                <a:gd name="connsiteY5-4754" fmla="*/ 2195581 h 4752777"/>
                <a:gd name="connsiteX6-4755" fmla="*/ 1999568 w 2737132"/>
                <a:gd name="connsiteY6-4756" fmla="*/ 1588088 h 4752777"/>
                <a:gd name="connsiteX7-4757" fmla="*/ 2118184 w 2737132"/>
                <a:gd name="connsiteY7-4758" fmla="*/ 891387 h 4752777"/>
                <a:gd name="connsiteX8-4759" fmla="*/ 1967044 w 2737132"/>
                <a:gd name="connsiteY8-4760" fmla="*/ 0 h 4752777"/>
                <a:gd name="connsiteX9-4761" fmla="*/ 2497880 w 2737132"/>
                <a:gd name="connsiteY9-4762" fmla="*/ 903503 h 4752777"/>
                <a:gd name="connsiteX10-4763" fmla="*/ 2623625 w 2737132"/>
                <a:gd name="connsiteY10-4764" fmla="*/ 1414543 h 4752777"/>
                <a:gd name="connsiteX11-4765" fmla="*/ 2733689 w 2737132"/>
                <a:gd name="connsiteY11-4766" fmla="*/ 2176542 h 4752777"/>
                <a:gd name="connsiteX12-4767" fmla="*/ 2674422 w 2737132"/>
                <a:gd name="connsiteY12-4768" fmla="*/ 2820010 h 4752777"/>
                <a:gd name="connsiteX13-4769" fmla="*/ 2344224 w 2737132"/>
                <a:gd name="connsiteY13-4770" fmla="*/ 3658210 h 4752777"/>
                <a:gd name="connsiteX14-4771" fmla="*/ 1573755 w 2737132"/>
                <a:gd name="connsiteY14-4772" fmla="*/ 4191609 h 4752777"/>
                <a:gd name="connsiteX15-4773" fmla="*/ 316782 w 2737132"/>
                <a:gd name="connsiteY15-4774" fmla="*/ 4750648 h 4752777"/>
                <a:gd name="connsiteX0-4775" fmla="*/ 332426 w 2752776"/>
                <a:gd name="connsiteY0-4776" fmla="*/ 4750648 h 4752777"/>
                <a:gd name="connsiteX1-4777" fmla="*/ 32446 w 2752776"/>
                <a:gd name="connsiteY1-4778" fmla="*/ 3979943 h 4752777"/>
                <a:gd name="connsiteX2-4779" fmla="*/ 74867 w 2752776"/>
                <a:gd name="connsiteY2-4780" fmla="*/ 3377311 h 4752777"/>
                <a:gd name="connsiteX3-4781" fmla="*/ 624200 w 2752776"/>
                <a:gd name="connsiteY3-4782" fmla="*/ 3082476 h 4752777"/>
                <a:gd name="connsiteX4-4783" fmla="*/ 818935 w 2752776"/>
                <a:gd name="connsiteY4-4784" fmla="*/ 2540610 h 4752777"/>
                <a:gd name="connsiteX5-4785" fmla="*/ 1242267 w 2752776"/>
                <a:gd name="connsiteY5-4786" fmla="*/ 2195581 h 4752777"/>
                <a:gd name="connsiteX6-4787" fmla="*/ 2015212 w 2752776"/>
                <a:gd name="connsiteY6-4788" fmla="*/ 1588088 h 4752777"/>
                <a:gd name="connsiteX7-4789" fmla="*/ 2133828 w 2752776"/>
                <a:gd name="connsiteY7-4790" fmla="*/ 891387 h 4752777"/>
                <a:gd name="connsiteX8-4791" fmla="*/ 1982688 w 2752776"/>
                <a:gd name="connsiteY8-4792" fmla="*/ 0 h 4752777"/>
                <a:gd name="connsiteX9-4793" fmla="*/ 2513524 w 2752776"/>
                <a:gd name="connsiteY9-4794" fmla="*/ 903503 h 4752777"/>
                <a:gd name="connsiteX10-4795" fmla="*/ 2639269 w 2752776"/>
                <a:gd name="connsiteY10-4796" fmla="*/ 1414543 h 4752777"/>
                <a:gd name="connsiteX11-4797" fmla="*/ 2749333 w 2752776"/>
                <a:gd name="connsiteY11-4798" fmla="*/ 2176542 h 4752777"/>
                <a:gd name="connsiteX12-4799" fmla="*/ 2690066 w 2752776"/>
                <a:gd name="connsiteY12-4800" fmla="*/ 2820010 h 4752777"/>
                <a:gd name="connsiteX13-4801" fmla="*/ 2359868 w 2752776"/>
                <a:gd name="connsiteY13-4802" fmla="*/ 3658210 h 4752777"/>
                <a:gd name="connsiteX14-4803" fmla="*/ 1589399 w 2752776"/>
                <a:gd name="connsiteY14-4804" fmla="*/ 4191609 h 4752777"/>
                <a:gd name="connsiteX15-4805" fmla="*/ 332426 w 2752776"/>
                <a:gd name="connsiteY15-4806" fmla="*/ 4750648 h 4752777"/>
                <a:gd name="connsiteX0-4807" fmla="*/ 317016 w 2737366"/>
                <a:gd name="connsiteY0-4808" fmla="*/ 4750648 h 4752777"/>
                <a:gd name="connsiteX1-4809" fmla="*/ 17036 w 2737366"/>
                <a:gd name="connsiteY1-4810" fmla="*/ 3979943 h 4752777"/>
                <a:gd name="connsiteX2-4811" fmla="*/ 59457 w 2737366"/>
                <a:gd name="connsiteY2-4812" fmla="*/ 3377311 h 4752777"/>
                <a:gd name="connsiteX3-4813" fmla="*/ 245810 w 2737366"/>
                <a:gd name="connsiteY3-4814" fmla="*/ 2958516 h 4752777"/>
                <a:gd name="connsiteX4-4815" fmla="*/ 803525 w 2737366"/>
                <a:gd name="connsiteY4-4816" fmla="*/ 2540610 h 4752777"/>
                <a:gd name="connsiteX5-4817" fmla="*/ 1226857 w 2737366"/>
                <a:gd name="connsiteY5-4818" fmla="*/ 2195581 h 4752777"/>
                <a:gd name="connsiteX6-4819" fmla="*/ 1999802 w 2737366"/>
                <a:gd name="connsiteY6-4820" fmla="*/ 1588088 h 4752777"/>
                <a:gd name="connsiteX7-4821" fmla="*/ 2118418 w 2737366"/>
                <a:gd name="connsiteY7-4822" fmla="*/ 891387 h 4752777"/>
                <a:gd name="connsiteX8-4823" fmla="*/ 1967278 w 2737366"/>
                <a:gd name="connsiteY8-4824" fmla="*/ 0 h 4752777"/>
                <a:gd name="connsiteX9-4825" fmla="*/ 2498114 w 2737366"/>
                <a:gd name="connsiteY9-4826" fmla="*/ 903503 h 4752777"/>
                <a:gd name="connsiteX10-4827" fmla="*/ 2623859 w 2737366"/>
                <a:gd name="connsiteY10-4828" fmla="*/ 1414543 h 4752777"/>
                <a:gd name="connsiteX11-4829" fmla="*/ 2733923 w 2737366"/>
                <a:gd name="connsiteY11-4830" fmla="*/ 2176542 h 4752777"/>
                <a:gd name="connsiteX12-4831" fmla="*/ 2674656 w 2737366"/>
                <a:gd name="connsiteY12-4832" fmla="*/ 2820010 h 4752777"/>
                <a:gd name="connsiteX13-4833" fmla="*/ 2344458 w 2737366"/>
                <a:gd name="connsiteY13-4834" fmla="*/ 3658210 h 4752777"/>
                <a:gd name="connsiteX14-4835" fmla="*/ 1573989 w 2737366"/>
                <a:gd name="connsiteY14-4836" fmla="*/ 4191609 h 4752777"/>
                <a:gd name="connsiteX15-4837" fmla="*/ 317016 w 2737366"/>
                <a:gd name="connsiteY15-4838" fmla="*/ 4750648 h 4752777"/>
                <a:gd name="connsiteX0-4839" fmla="*/ 317016 w 2737366"/>
                <a:gd name="connsiteY0-4840" fmla="*/ 4750648 h 4758734"/>
                <a:gd name="connsiteX1-4841" fmla="*/ 17036 w 2737366"/>
                <a:gd name="connsiteY1-4842" fmla="*/ 3979943 h 4758734"/>
                <a:gd name="connsiteX2-4843" fmla="*/ 59457 w 2737366"/>
                <a:gd name="connsiteY2-4844" fmla="*/ 3377311 h 4758734"/>
                <a:gd name="connsiteX3-4845" fmla="*/ 245810 w 2737366"/>
                <a:gd name="connsiteY3-4846" fmla="*/ 2958516 h 4758734"/>
                <a:gd name="connsiteX4-4847" fmla="*/ 803525 w 2737366"/>
                <a:gd name="connsiteY4-4848" fmla="*/ 2540610 h 4758734"/>
                <a:gd name="connsiteX5-4849" fmla="*/ 1226857 w 2737366"/>
                <a:gd name="connsiteY5-4850" fmla="*/ 2195581 h 4758734"/>
                <a:gd name="connsiteX6-4851" fmla="*/ 1999802 w 2737366"/>
                <a:gd name="connsiteY6-4852" fmla="*/ 1588088 h 4758734"/>
                <a:gd name="connsiteX7-4853" fmla="*/ 2118418 w 2737366"/>
                <a:gd name="connsiteY7-4854" fmla="*/ 891387 h 4758734"/>
                <a:gd name="connsiteX8-4855" fmla="*/ 1967278 w 2737366"/>
                <a:gd name="connsiteY8-4856" fmla="*/ 0 h 4758734"/>
                <a:gd name="connsiteX9-4857" fmla="*/ 2498114 w 2737366"/>
                <a:gd name="connsiteY9-4858" fmla="*/ 903503 h 4758734"/>
                <a:gd name="connsiteX10-4859" fmla="*/ 2623859 w 2737366"/>
                <a:gd name="connsiteY10-4860" fmla="*/ 1414543 h 4758734"/>
                <a:gd name="connsiteX11-4861" fmla="*/ 2733923 w 2737366"/>
                <a:gd name="connsiteY11-4862" fmla="*/ 2176542 h 4758734"/>
                <a:gd name="connsiteX12-4863" fmla="*/ 2674656 w 2737366"/>
                <a:gd name="connsiteY12-4864" fmla="*/ 2820010 h 4758734"/>
                <a:gd name="connsiteX13-4865" fmla="*/ 2344458 w 2737366"/>
                <a:gd name="connsiteY13-4866" fmla="*/ 3658210 h 4758734"/>
                <a:gd name="connsiteX14-4867" fmla="*/ 1446944 w 2737366"/>
                <a:gd name="connsiteY14-4868" fmla="*/ 4340362 h 4758734"/>
                <a:gd name="connsiteX15-4869" fmla="*/ 317016 w 2737366"/>
                <a:gd name="connsiteY15-4870" fmla="*/ 4750648 h 4758734"/>
                <a:gd name="connsiteX0-4871" fmla="*/ 317016 w 2737366"/>
                <a:gd name="connsiteY0-4872" fmla="*/ 4750648 h 4758735"/>
                <a:gd name="connsiteX1-4873" fmla="*/ 17036 w 2737366"/>
                <a:gd name="connsiteY1-4874" fmla="*/ 3979943 h 4758735"/>
                <a:gd name="connsiteX2-4875" fmla="*/ 59457 w 2737366"/>
                <a:gd name="connsiteY2-4876" fmla="*/ 3377311 h 4758735"/>
                <a:gd name="connsiteX3-4877" fmla="*/ 245810 w 2737366"/>
                <a:gd name="connsiteY3-4878" fmla="*/ 2958516 h 4758735"/>
                <a:gd name="connsiteX4-4879" fmla="*/ 803525 w 2737366"/>
                <a:gd name="connsiteY4-4880" fmla="*/ 2540610 h 4758735"/>
                <a:gd name="connsiteX5-4881" fmla="*/ 1226857 w 2737366"/>
                <a:gd name="connsiteY5-4882" fmla="*/ 2195581 h 4758735"/>
                <a:gd name="connsiteX6-4883" fmla="*/ 1818313 w 2737366"/>
                <a:gd name="connsiteY6-4884" fmla="*/ 1612880 h 4758735"/>
                <a:gd name="connsiteX7-4885" fmla="*/ 2118418 w 2737366"/>
                <a:gd name="connsiteY7-4886" fmla="*/ 891387 h 4758735"/>
                <a:gd name="connsiteX8-4887" fmla="*/ 1967278 w 2737366"/>
                <a:gd name="connsiteY8-4888" fmla="*/ 0 h 4758735"/>
                <a:gd name="connsiteX9-4889" fmla="*/ 2498114 w 2737366"/>
                <a:gd name="connsiteY9-4890" fmla="*/ 903503 h 4758735"/>
                <a:gd name="connsiteX10-4891" fmla="*/ 2623859 w 2737366"/>
                <a:gd name="connsiteY10-4892" fmla="*/ 1414543 h 4758735"/>
                <a:gd name="connsiteX11-4893" fmla="*/ 2733923 w 2737366"/>
                <a:gd name="connsiteY11-4894" fmla="*/ 2176542 h 4758735"/>
                <a:gd name="connsiteX12-4895" fmla="*/ 2674656 w 2737366"/>
                <a:gd name="connsiteY12-4896" fmla="*/ 2820010 h 4758735"/>
                <a:gd name="connsiteX13-4897" fmla="*/ 2344458 w 2737366"/>
                <a:gd name="connsiteY13-4898" fmla="*/ 3658210 h 4758735"/>
                <a:gd name="connsiteX14-4899" fmla="*/ 1446944 w 2737366"/>
                <a:gd name="connsiteY14-4900" fmla="*/ 4340362 h 4758735"/>
                <a:gd name="connsiteX15-4901" fmla="*/ 317016 w 2737366"/>
                <a:gd name="connsiteY15-4902" fmla="*/ 4750648 h 4758735"/>
                <a:gd name="connsiteX0-4903" fmla="*/ 317016 w 2737366"/>
                <a:gd name="connsiteY0-4904" fmla="*/ 4750648 h 4758735"/>
                <a:gd name="connsiteX1-4905" fmla="*/ 17036 w 2737366"/>
                <a:gd name="connsiteY1-4906" fmla="*/ 3979943 h 4758735"/>
                <a:gd name="connsiteX2-4907" fmla="*/ 59457 w 2737366"/>
                <a:gd name="connsiteY2-4908" fmla="*/ 3377311 h 4758735"/>
                <a:gd name="connsiteX3-4909" fmla="*/ 245810 w 2737366"/>
                <a:gd name="connsiteY3-4910" fmla="*/ 2958516 h 4758735"/>
                <a:gd name="connsiteX4-4911" fmla="*/ 803525 w 2737366"/>
                <a:gd name="connsiteY4-4912" fmla="*/ 2540610 h 4758735"/>
                <a:gd name="connsiteX5-4913" fmla="*/ 1226857 w 2737366"/>
                <a:gd name="connsiteY5-4914" fmla="*/ 2195581 h 4758735"/>
                <a:gd name="connsiteX6-4915" fmla="*/ 1818313 w 2737366"/>
                <a:gd name="connsiteY6-4916" fmla="*/ 1612880 h 4758735"/>
                <a:gd name="connsiteX7-4917" fmla="*/ 2118417 w 2737366"/>
                <a:gd name="connsiteY7-4918" fmla="*/ 1064931 h 4758735"/>
                <a:gd name="connsiteX8-4919" fmla="*/ 1967278 w 2737366"/>
                <a:gd name="connsiteY8-4920" fmla="*/ 0 h 4758735"/>
                <a:gd name="connsiteX9-4921" fmla="*/ 2498114 w 2737366"/>
                <a:gd name="connsiteY9-4922" fmla="*/ 903503 h 4758735"/>
                <a:gd name="connsiteX10-4923" fmla="*/ 2623859 w 2737366"/>
                <a:gd name="connsiteY10-4924" fmla="*/ 1414543 h 4758735"/>
                <a:gd name="connsiteX11-4925" fmla="*/ 2733923 w 2737366"/>
                <a:gd name="connsiteY11-4926" fmla="*/ 2176542 h 4758735"/>
                <a:gd name="connsiteX12-4927" fmla="*/ 2674656 w 2737366"/>
                <a:gd name="connsiteY12-4928" fmla="*/ 2820010 h 4758735"/>
                <a:gd name="connsiteX13-4929" fmla="*/ 2344458 w 2737366"/>
                <a:gd name="connsiteY13-4930" fmla="*/ 3658210 h 4758735"/>
                <a:gd name="connsiteX14-4931" fmla="*/ 1446944 w 2737366"/>
                <a:gd name="connsiteY14-4932" fmla="*/ 4340362 h 4758735"/>
                <a:gd name="connsiteX15-4933" fmla="*/ 317016 w 2737366"/>
                <a:gd name="connsiteY15-4934" fmla="*/ 4750648 h 4758735"/>
                <a:gd name="connsiteX0-4935" fmla="*/ 317016 w 2737366"/>
                <a:gd name="connsiteY0-4936" fmla="*/ 4750648 h 4758735"/>
                <a:gd name="connsiteX1-4937" fmla="*/ 17036 w 2737366"/>
                <a:gd name="connsiteY1-4938" fmla="*/ 3979943 h 4758735"/>
                <a:gd name="connsiteX2-4939" fmla="*/ 59457 w 2737366"/>
                <a:gd name="connsiteY2-4940" fmla="*/ 3377311 h 4758735"/>
                <a:gd name="connsiteX3-4941" fmla="*/ 245810 w 2737366"/>
                <a:gd name="connsiteY3-4942" fmla="*/ 2958516 h 4758735"/>
                <a:gd name="connsiteX4-4943" fmla="*/ 803525 w 2737366"/>
                <a:gd name="connsiteY4-4944" fmla="*/ 2540610 h 4758735"/>
                <a:gd name="connsiteX5-4945" fmla="*/ 1226857 w 2737366"/>
                <a:gd name="connsiteY5-4946" fmla="*/ 2195581 h 4758735"/>
                <a:gd name="connsiteX6-4947" fmla="*/ 1818313 w 2737366"/>
                <a:gd name="connsiteY6-4948" fmla="*/ 1612880 h 4758735"/>
                <a:gd name="connsiteX7-4949" fmla="*/ 2118417 w 2737366"/>
                <a:gd name="connsiteY7-4950" fmla="*/ 1064931 h 4758735"/>
                <a:gd name="connsiteX8-4951" fmla="*/ 1967278 w 2737366"/>
                <a:gd name="connsiteY8-4952" fmla="*/ 0 h 4758735"/>
                <a:gd name="connsiteX9-4953" fmla="*/ 2570710 w 2737366"/>
                <a:gd name="connsiteY9-4954" fmla="*/ 1064651 h 4758735"/>
                <a:gd name="connsiteX10-4955" fmla="*/ 2623859 w 2737366"/>
                <a:gd name="connsiteY10-4956" fmla="*/ 1414543 h 4758735"/>
                <a:gd name="connsiteX11-4957" fmla="*/ 2733923 w 2737366"/>
                <a:gd name="connsiteY11-4958" fmla="*/ 2176542 h 4758735"/>
                <a:gd name="connsiteX12-4959" fmla="*/ 2674656 w 2737366"/>
                <a:gd name="connsiteY12-4960" fmla="*/ 2820010 h 4758735"/>
                <a:gd name="connsiteX13-4961" fmla="*/ 2344458 w 2737366"/>
                <a:gd name="connsiteY13-4962" fmla="*/ 3658210 h 4758735"/>
                <a:gd name="connsiteX14-4963" fmla="*/ 1446944 w 2737366"/>
                <a:gd name="connsiteY14-4964" fmla="*/ 4340362 h 4758735"/>
                <a:gd name="connsiteX15-4965" fmla="*/ 317016 w 2737366"/>
                <a:gd name="connsiteY15-4966" fmla="*/ 4750648 h 4758735"/>
                <a:gd name="connsiteX0-4967" fmla="*/ 317016 w 2734918"/>
                <a:gd name="connsiteY0-4968" fmla="*/ 4750648 h 4758735"/>
                <a:gd name="connsiteX1-4969" fmla="*/ 17036 w 2734918"/>
                <a:gd name="connsiteY1-4970" fmla="*/ 3979943 h 4758735"/>
                <a:gd name="connsiteX2-4971" fmla="*/ 59457 w 2734918"/>
                <a:gd name="connsiteY2-4972" fmla="*/ 3377311 h 4758735"/>
                <a:gd name="connsiteX3-4973" fmla="*/ 245810 w 2734918"/>
                <a:gd name="connsiteY3-4974" fmla="*/ 2958516 h 4758735"/>
                <a:gd name="connsiteX4-4975" fmla="*/ 803525 w 2734918"/>
                <a:gd name="connsiteY4-4976" fmla="*/ 2540610 h 4758735"/>
                <a:gd name="connsiteX5-4977" fmla="*/ 1226857 w 2734918"/>
                <a:gd name="connsiteY5-4978" fmla="*/ 2195581 h 4758735"/>
                <a:gd name="connsiteX6-4979" fmla="*/ 1818313 w 2734918"/>
                <a:gd name="connsiteY6-4980" fmla="*/ 1612880 h 4758735"/>
                <a:gd name="connsiteX7-4981" fmla="*/ 2118417 w 2734918"/>
                <a:gd name="connsiteY7-4982" fmla="*/ 1064931 h 4758735"/>
                <a:gd name="connsiteX8-4983" fmla="*/ 1967278 w 2734918"/>
                <a:gd name="connsiteY8-4984" fmla="*/ 0 h 4758735"/>
                <a:gd name="connsiteX9-4985" fmla="*/ 2570710 w 2734918"/>
                <a:gd name="connsiteY9-4986" fmla="*/ 1064651 h 4758735"/>
                <a:gd name="connsiteX10-4987" fmla="*/ 2660158 w 2734918"/>
                <a:gd name="connsiteY10-4988" fmla="*/ 1774029 h 4758735"/>
                <a:gd name="connsiteX11-4989" fmla="*/ 2733923 w 2734918"/>
                <a:gd name="connsiteY11-4990" fmla="*/ 2176542 h 4758735"/>
                <a:gd name="connsiteX12-4991" fmla="*/ 2674656 w 2734918"/>
                <a:gd name="connsiteY12-4992" fmla="*/ 2820010 h 4758735"/>
                <a:gd name="connsiteX13-4993" fmla="*/ 2344458 w 2734918"/>
                <a:gd name="connsiteY13-4994" fmla="*/ 3658210 h 4758735"/>
                <a:gd name="connsiteX14-4995" fmla="*/ 1446944 w 2734918"/>
                <a:gd name="connsiteY14-4996" fmla="*/ 4340362 h 4758735"/>
                <a:gd name="connsiteX15-4997" fmla="*/ 317016 w 2734918"/>
                <a:gd name="connsiteY15-4998" fmla="*/ 4750648 h 4758735"/>
                <a:gd name="connsiteX0-4999" fmla="*/ 317016 w 2734918"/>
                <a:gd name="connsiteY0-5000" fmla="*/ 4750648 h 4758735"/>
                <a:gd name="connsiteX1-5001" fmla="*/ 17036 w 2734918"/>
                <a:gd name="connsiteY1-5002" fmla="*/ 3979943 h 4758735"/>
                <a:gd name="connsiteX2-5003" fmla="*/ 59457 w 2734918"/>
                <a:gd name="connsiteY2-5004" fmla="*/ 3377311 h 4758735"/>
                <a:gd name="connsiteX3-5005" fmla="*/ 245810 w 2734918"/>
                <a:gd name="connsiteY3-5006" fmla="*/ 2958516 h 4758735"/>
                <a:gd name="connsiteX4-5007" fmla="*/ 803525 w 2734918"/>
                <a:gd name="connsiteY4-5008" fmla="*/ 2540610 h 4758735"/>
                <a:gd name="connsiteX5-5009" fmla="*/ 1226857 w 2734918"/>
                <a:gd name="connsiteY5-5010" fmla="*/ 2195581 h 4758735"/>
                <a:gd name="connsiteX6-5011" fmla="*/ 1818313 w 2734918"/>
                <a:gd name="connsiteY6-5012" fmla="*/ 1612880 h 4758735"/>
                <a:gd name="connsiteX7-5013" fmla="*/ 2118417 w 2734918"/>
                <a:gd name="connsiteY7-5014" fmla="*/ 1064931 h 4758735"/>
                <a:gd name="connsiteX8-5015" fmla="*/ 1967278 w 2734918"/>
                <a:gd name="connsiteY8-5016" fmla="*/ 0 h 4758735"/>
                <a:gd name="connsiteX9-5017" fmla="*/ 2625158 w 2734918"/>
                <a:gd name="connsiteY9-5018" fmla="*/ 1337365 h 4758735"/>
                <a:gd name="connsiteX10-5019" fmla="*/ 2660158 w 2734918"/>
                <a:gd name="connsiteY10-5020" fmla="*/ 1774029 h 4758735"/>
                <a:gd name="connsiteX11-5021" fmla="*/ 2733923 w 2734918"/>
                <a:gd name="connsiteY11-5022" fmla="*/ 2176542 h 4758735"/>
                <a:gd name="connsiteX12-5023" fmla="*/ 2674656 w 2734918"/>
                <a:gd name="connsiteY12-5024" fmla="*/ 2820010 h 4758735"/>
                <a:gd name="connsiteX13-5025" fmla="*/ 2344458 w 2734918"/>
                <a:gd name="connsiteY13-5026" fmla="*/ 3658210 h 4758735"/>
                <a:gd name="connsiteX14-5027" fmla="*/ 1446944 w 2734918"/>
                <a:gd name="connsiteY14-5028" fmla="*/ 4340362 h 4758735"/>
                <a:gd name="connsiteX15-5029" fmla="*/ 317016 w 2734918"/>
                <a:gd name="connsiteY15-5030" fmla="*/ 4750648 h 4758735"/>
                <a:gd name="connsiteX0-5031" fmla="*/ 317016 w 2734918"/>
                <a:gd name="connsiteY0-5032" fmla="*/ 4143241 h 4151328"/>
                <a:gd name="connsiteX1-5033" fmla="*/ 17036 w 2734918"/>
                <a:gd name="connsiteY1-5034" fmla="*/ 3372536 h 4151328"/>
                <a:gd name="connsiteX2-5035" fmla="*/ 59457 w 2734918"/>
                <a:gd name="connsiteY2-5036" fmla="*/ 2769904 h 4151328"/>
                <a:gd name="connsiteX3-5037" fmla="*/ 245810 w 2734918"/>
                <a:gd name="connsiteY3-5038" fmla="*/ 2351109 h 4151328"/>
                <a:gd name="connsiteX4-5039" fmla="*/ 803525 w 2734918"/>
                <a:gd name="connsiteY4-5040" fmla="*/ 1933203 h 4151328"/>
                <a:gd name="connsiteX5-5041" fmla="*/ 1226857 w 2734918"/>
                <a:gd name="connsiteY5-5042" fmla="*/ 1588174 h 4151328"/>
                <a:gd name="connsiteX6-5043" fmla="*/ 1818313 w 2734918"/>
                <a:gd name="connsiteY6-5044" fmla="*/ 1005473 h 4151328"/>
                <a:gd name="connsiteX7-5045" fmla="*/ 2118417 w 2734918"/>
                <a:gd name="connsiteY7-5046" fmla="*/ 457524 h 4151328"/>
                <a:gd name="connsiteX8-5047" fmla="*/ 2239513 w 2734918"/>
                <a:gd name="connsiteY8-5048" fmla="*/ 0 h 4151328"/>
                <a:gd name="connsiteX9-5049" fmla="*/ 2625158 w 2734918"/>
                <a:gd name="connsiteY9-5050" fmla="*/ 729958 h 4151328"/>
                <a:gd name="connsiteX10-5051" fmla="*/ 2660158 w 2734918"/>
                <a:gd name="connsiteY10-5052" fmla="*/ 1166622 h 4151328"/>
                <a:gd name="connsiteX11-5053" fmla="*/ 2733923 w 2734918"/>
                <a:gd name="connsiteY11-5054" fmla="*/ 1569135 h 4151328"/>
                <a:gd name="connsiteX12-5055" fmla="*/ 2674656 w 2734918"/>
                <a:gd name="connsiteY12-5056" fmla="*/ 2212603 h 4151328"/>
                <a:gd name="connsiteX13-5057" fmla="*/ 2344458 w 2734918"/>
                <a:gd name="connsiteY13-5058" fmla="*/ 3050803 h 4151328"/>
                <a:gd name="connsiteX14-5059" fmla="*/ 1446944 w 2734918"/>
                <a:gd name="connsiteY14-5060" fmla="*/ 3732955 h 4151328"/>
                <a:gd name="connsiteX15-5061" fmla="*/ 317016 w 2734918"/>
                <a:gd name="connsiteY15-5062" fmla="*/ 4143241 h 4151328"/>
                <a:gd name="connsiteX0-5063" fmla="*/ 317016 w 2734918"/>
                <a:gd name="connsiteY0-5064" fmla="*/ 4145813 h 4153900"/>
                <a:gd name="connsiteX1-5065" fmla="*/ 17036 w 2734918"/>
                <a:gd name="connsiteY1-5066" fmla="*/ 3375108 h 4153900"/>
                <a:gd name="connsiteX2-5067" fmla="*/ 59457 w 2734918"/>
                <a:gd name="connsiteY2-5068" fmla="*/ 2772476 h 4153900"/>
                <a:gd name="connsiteX3-5069" fmla="*/ 245810 w 2734918"/>
                <a:gd name="connsiteY3-5070" fmla="*/ 2353681 h 4153900"/>
                <a:gd name="connsiteX4-5071" fmla="*/ 803525 w 2734918"/>
                <a:gd name="connsiteY4-5072" fmla="*/ 1935775 h 4153900"/>
                <a:gd name="connsiteX5-5073" fmla="*/ 1226857 w 2734918"/>
                <a:gd name="connsiteY5-5074" fmla="*/ 1590746 h 4153900"/>
                <a:gd name="connsiteX6-5075" fmla="*/ 1818313 w 2734918"/>
                <a:gd name="connsiteY6-5076" fmla="*/ 1008045 h 4153900"/>
                <a:gd name="connsiteX7-5077" fmla="*/ 2239513 w 2734918"/>
                <a:gd name="connsiteY7-5078" fmla="*/ 2572 h 4153900"/>
                <a:gd name="connsiteX8-5079" fmla="*/ 2625158 w 2734918"/>
                <a:gd name="connsiteY8-5080" fmla="*/ 732530 h 4153900"/>
                <a:gd name="connsiteX9-5081" fmla="*/ 2660158 w 2734918"/>
                <a:gd name="connsiteY9-5082" fmla="*/ 1169194 h 4153900"/>
                <a:gd name="connsiteX10-5083" fmla="*/ 2733923 w 2734918"/>
                <a:gd name="connsiteY10-5084" fmla="*/ 1571707 h 4153900"/>
                <a:gd name="connsiteX11-5085" fmla="*/ 2674656 w 2734918"/>
                <a:gd name="connsiteY11-5086" fmla="*/ 2215175 h 4153900"/>
                <a:gd name="connsiteX12-5087" fmla="*/ 2344458 w 2734918"/>
                <a:gd name="connsiteY12-5088" fmla="*/ 3053375 h 4153900"/>
                <a:gd name="connsiteX13-5089" fmla="*/ 1446944 w 2734918"/>
                <a:gd name="connsiteY13-5090" fmla="*/ 3735527 h 4153900"/>
                <a:gd name="connsiteX14-5091" fmla="*/ 317016 w 2734918"/>
                <a:gd name="connsiteY14-5092" fmla="*/ 4145813 h 4153900"/>
                <a:gd name="connsiteX0-5093" fmla="*/ 317016 w 2734918"/>
                <a:gd name="connsiteY0-5094" fmla="*/ 4145813 h 4153900"/>
                <a:gd name="connsiteX1-5095" fmla="*/ 17036 w 2734918"/>
                <a:gd name="connsiteY1-5096" fmla="*/ 3375108 h 4153900"/>
                <a:gd name="connsiteX2-5097" fmla="*/ 59457 w 2734918"/>
                <a:gd name="connsiteY2-5098" fmla="*/ 2772476 h 4153900"/>
                <a:gd name="connsiteX3-5099" fmla="*/ 245810 w 2734918"/>
                <a:gd name="connsiteY3-5100" fmla="*/ 2353681 h 4153900"/>
                <a:gd name="connsiteX4-5101" fmla="*/ 803525 w 2734918"/>
                <a:gd name="connsiteY4-5102" fmla="*/ 1935775 h 4153900"/>
                <a:gd name="connsiteX5-5103" fmla="*/ 1226857 w 2734918"/>
                <a:gd name="connsiteY5-5104" fmla="*/ 1590746 h 4153900"/>
                <a:gd name="connsiteX6-5105" fmla="*/ 1945357 w 2734918"/>
                <a:gd name="connsiteY6-5106" fmla="*/ 1094818 h 4153900"/>
                <a:gd name="connsiteX7-5107" fmla="*/ 2239513 w 2734918"/>
                <a:gd name="connsiteY7-5108" fmla="*/ 2572 h 4153900"/>
                <a:gd name="connsiteX8-5109" fmla="*/ 2625158 w 2734918"/>
                <a:gd name="connsiteY8-5110" fmla="*/ 732530 h 4153900"/>
                <a:gd name="connsiteX9-5111" fmla="*/ 2660158 w 2734918"/>
                <a:gd name="connsiteY9-5112" fmla="*/ 1169194 h 4153900"/>
                <a:gd name="connsiteX10-5113" fmla="*/ 2733923 w 2734918"/>
                <a:gd name="connsiteY10-5114" fmla="*/ 1571707 h 4153900"/>
                <a:gd name="connsiteX11-5115" fmla="*/ 2674656 w 2734918"/>
                <a:gd name="connsiteY11-5116" fmla="*/ 2215175 h 4153900"/>
                <a:gd name="connsiteX12-5117" fmla="*/ 2344458 w 2734918"/>
                <a:gd name="connsiteY12-5118" fmla="*/ 3053375 h 4153900"/>
                <a:gd name="connsiteX13-5119" fmla="*/ 1446944 w 2734918"/>
                <a:gd name="connsiteY13-5120" fmla="*/ 3735527 h 4153900"/>
                <a:gd name="connsiteX14-5121" fmla="*/ 317016 w 2734918"/>
                <a:gd name="connsiteY14-5122" fmla="*/ 4145813 h 4153900"/>
                <a:gd name="connsiteX0-5123" fmla="*/ 317016 w 2734918"/>
                <a:gd name="connsiteY0-5124" fmla="*/ 4145813 h 4153900"/>
                <a:gd name="connsiteX1-5125" fmla="*/ 17036 w 2734918"/>
                <a:gd name="connsiteY1-5126" fmla="*/ 3375108 h 4153900"/>
                <a:gd name="connsiteX2-5127" fmla="*/ 59457 w 2734918"/>
                <a:gd name="connsiteY2-5128" fmla="*/ 2772476 h 4153900"/>
                <a:gd name="connsiteX3-5129" fmla="*/ 245810 w 2734918"/>
                <a:gd name="connsiteY3-5130" fmla="*/ 2353681 h 4153900"/>
                <a:gd name="connsiteX4-5131" fmla="*/ 803525 w 2734918"/>
                <a:gd name="connsiteY4-5132" fmla="*/ 1935775 h 4153900"/>
                <a:gd name="connsiteX5-5133" fmla="*/ 1226857 w 2734918"/>
                <a:gd name="connsiteY5-5134" fmla="*/ 1590746 h 4153900"/>
                <a:gd name="connsiteX6-5135" fmla="*/ 1945357 w 2734918"/>
                <a:gd name="connsiteY6-5136" fmla="*/ 1094818 h 4153900"/>
                <a:gd name="connsiteX7-5137" fmla="*/ 2239513 w 2734918"/>
                <a:gd name="connsiteY7-5138" fmla="*/ 2572 h 4153900"/>
                <a:gd name="connsiteX8-5139" fmla="*/ 2625158 w 2734918"/>
                <a:gd name="connsiteY8-5140" fmla="*/ 732530 h 4153900"/>
                <a:gd name="connsiteX9-5141" fmla="*/ 2660158 w 2734918"/>
                <a:gd name="connsiteY9-5142" fmla="*/ 1169194 h 4153900"/>
                <a:gd name="connsiteX10-5143" fmla="*/ 2733923 w 2734918"/>
                <a:gd name="connsiteY10-5144" fmla="*/ 1571707 h 4153900"/>
                <a:gd name="connsiteX11-5145" fmla="*/ 2674656 w 2734918"/>
                <a:gd name="connsiteY11-5146" fmla="*/ 2215175 h 4153900"/>
                <a:gd name="connsiteX12-5147" fmla="*/ 2344458 w 2734918"/>
                <a:gd name="connsiteY12-5148" fmla="*/ 3053375 h 4153900"/>
                <a:gd name="connsiteX13-5149" fmla="*/ 1446944 w 2734918"/>
                <a:gd name="connsiteY13-5150" fmla="*/ 3735527 h 4153900"/>
                <a:gd name="connsiteX14-5151" fmla="*/ 317016 w 2734918"/>
                <a:gd name="connsiteY14-5152" fmla="*/ 4145813 h 4153900"/>
                <a:gd name="connsiteX0-5153" fmla="*/ 317016 w 2734918"/>
                <a:gd name="connsiteY0-5154" fmla="*/ 4143241 h 4151328"/>
                <a:gd name="connsiteX1-5155" fmla="*/ 17036 w 2734918"/>
                <a:gd name="connsiteY1-5156" fmla="*/ 3372536 h 4151328"/>
                <a:gd name="connsiteX2-5157" fmla="*/ 59457 w 2734918"/>
                <a:gd name="connsiteY2-5158" fmla="*/ 2769904 h 4151328"/>
                <a:gd name="connsiteX3-5159" fmla="*/ 245810 w 2734918"/>
                <a:gd name="connsiteY3-5160" fmla="*/ 2351109 h 4151328"/>
                <a:gd name="connsiteX4-5161" fmla="*/ 803525 w 2734918"/>
                <a:gd name="connsiteY4-5162" fmla="*/ 1933203 h 4151328"/>
                <a:gd name="connsiteX5-5163" fmla="*/ 1226857 w 2734918"/>
                <a:gd name="connsiteY5-5164" fmla="*/ 1588174 h 4151328"/>
                <a:gd name="connsiteX6-5165" fmla="*/ 1945357 w 2734918"/>
                <a:gd name="connsiteY6-5166" fmla="*/ 1092246 h 4151328"/>
                <a:gd name="connsiteX7-5167" fmla="*/ 2239513 w 2734918"/>
                <a:gd name="connsiteY7-5168" fmla="*/ 0 h 4151328"/>
                <a:gd name="connsiteX8-5169" fmla="*/ 2625158 w 2734918"/>
                <a:gd name="connsiteY8-5170" fmla="*/ 729958 h 4151328"/>
                <a:gd name="connsiteX9-5171" fmla="*/ 2660158 w 2734918"/>
                <a:gd name="connsiteY9-5172" fmla="*/ 1166622 h 4151328"/>
                <a:gd name="connsiteX10-5173" fmla="*/ 2733923 w 2734918"/>
                <a:gd name="connsiteY10-5174" fmla="*/ 1569135 h 4151328"/>
                <a:gd name="connsiteX11-5175" fmla="*/ 2674656 w 2734918"/>
                <a:gd name="connsiteY11-5176" fmla="*/ 2212603 h 4151328"/>
                <a:gd name="connsiteX12-5177" fmla="*/ 2344458 w 2734918"/>
                <a:gd name="connsiteY12-5178" fmla="*/ 3050803 h 4151328"/>
                <a:gd name="connsiteX13-5179" fmla="*/ 1446944 w 2734918"/>
                <a:gd name="connsiteY13-5180" fmla="*/ 3732955 h 4151328"/>
                <a:gd name="connsiteX14-5181" fmla="*/ 317016 w 2734918"/>
                <a:gd name="connsiteY14-5182" fmla="*/ 4143241 h 4151328"/>
                <a:gd name="connsiteX0-5183" fmla="*/ 317016 w 2734918"/>
                <a:gd name="connsiteY0-5184" fmla="*/ 4143241 h 4151328"/>
                <a:gd name="connsiteX1-5185" fmla="*/ 17036 w 2734918"/>
                <a:gd name="connsiteY1-5186" fmla="*/ 3372536 h 4151328"/>
                <a:gd name="connsiteX2-5187" fmla="*/ 59457 w 2734918"/>
                <a:gd name="connsiteY2-5188" fmla="*/ 2769904 h 4151328"/>
                <a:gd name="connsiteX3-5189" fmla="*/ 245810 w 2734918"/>
                <a:gd name="connsiteY3-5190" fmla="*/ 2351109 h 4151328"/>
                <a:gd name="connsiteX4-5191" fmla="*/ 803525 w 2734918"/>
                <a:gd name="connsiteY4-5192" fmla="*/ 1933203 h 4151328"/>
                <a:gd name="connsiteX5-5193" fmla="*/ 1226857 w 2734918"/>
                <a:gd name="connsiteY5-5194" fmla="*/ 1588174 h 4151328"/>
                <a:gd name="connsiteX6-5195" fmla="*/ 1945357 w 2734918"/>
                <a:gd name="connsiteY6-5196" fmla="*/ 1092246 h 4151328"/>
                <a:gd name="connsiteX7-5197" fmla="*/ 2239513 w 2734918"/>
                <a:gd name="connsiteY7-5198" fmla="*/ 0 h 4151328"/>
                <a:gd name="connsiteX8-5199" fmla="*/ 2625158 w 2734918"/>
                <a:gd name="connsiteY8-5200" fmla="*/ 729958 h 4151328"/>
                <a:gd name="connsiteX9-5201" fmla="*/ 2660158 w 2734918"/>
                <a:gd name="connsiteY9-5202" fmla="*/ 1166622 h 4151328"/>
                <a:gd name="connsiteX10-5203" fmla="*/ 2733923 w 2734918"/>
                <a:gd name="connsiteY10-5204" fmla="*/ 1569135 h 4151328"/>
                <a:gd name="connsiteX11-5205" fmla="*/ 2674656 w 2734918"/>
                <a:gd name="connsiteY11-5206" fmla="*/ 2212603 h 4151328"/>
                <a:gd name="connsiteX12-5207" fmla="*/ 2344458 w 2734918"/>
                <a:gd name="connsiteY12-5208" fmla="*/ 3050803 h 4151328"/>
                <a:gd name="connsiteX13-5209" fmla="*/ 1446944 w 2734918"/>
                <a:gd name="connsiteY13-5210" fmla="*/ 3732955 h 4151328"/>
                <a:gd name="connsiteX14-5211" fmla="*/ 317016 w 2734918"/>
                <a:gd name="connsiteY14-5212" fmla="*/ 4143241 h 4151328"/>
                <a:gd name="connsiteX0-5213" fmla="*/ 317016 w 2734918"/>
                <a:gd name="connsiteY0-5214" fmla="*/ 4143241 h 4151328"/>
                <a:gd name="connsiteX1-5215" fmla="*/ 17036 w 2734918"/>
                <a:gd name="connsiteY1-5216" fmla="*/ 3372536 h 4151328"/>
                <a:gd name="connsiteX2-5217" fmla="*/ 59457 w 2734918"/>
                <a:gd name="connsiteY2-5218" fmla="*/ 2769904 h 4151328"/>
                <a:gd name="connsiteX3-5219" fmla="*/ 245810 w 2734918"/>
                <a:gd name="connsiteY3-5220" fmla="*/ 2351109 h 4151328"/>
                <a:gd name="connsiteX4-5221" fmla="*/ 803525 w 2734918"/>
                <a:gd name="connsiteY4-5222" fmla="*/ 1933203 h 4151328"/>
                <a:gd name="connsiteX5-5223" fmla="*/ 1226857 w 2734918"/>
                <a:gd name="connsiteY5-5224" fmla="*/ 1588174 h 4151328"/>
                <a:gd name="connsiteX6-5225" fmla="*/ 1945357 w 2734918"/>
                <a:gd name="connsiteY6-5226" fmla="*/ 1092246 h 4151328"/>
                <a:gd name="connsiteX7-5227" fmla="*/ 2239513 w 2734918"/>
                <a:gd name="connsiteY7-5228" fmla="*/ 0 h 4151328"/>
                <a:gd name="connsiteX8-5229" fmla="*/ 2660158 w 2734918"/>
                <a:gd name="connsiteY8-5230" fmla="*/ 1166622 h 4151328"/>
                <a:gd name="connsiteX9-5231" fmla="*/ 2733923 w 2734918"/>
                <a:gd name="connsiteY9-5232" fmla="*/ 1569135 h 4151328"/>
                <a:gd name="connsiteX10-5233" fmla="*/ 2674656 w 2734918"/>
                <a:gd name="connsiteY10-5234" fmla="*/ 2212603 h 4151328"/>
                <a:gd name="connsiteX11-5235" fmla="*/ 2344458 w 2734918"/>
                <a:gd name="connsiteY11-5236" fmla="*/ 3050803 h 4151328"/>
                <a:gd name="connsiteX12-5237" fmla="*/ 1446944 w 2734918"/>
                <a:gd name="connsiteY12-5238" fmla="*/ 3732955 h 4151328"/>
                <a:gd name="connsiteX13-5239" fmla="*/ 317016 w 2734918"/>
                <a:gd name="connsiteY13-5240" fmla="*/ 4143241 h 4151328"/>
                <a:gd name="connsiteX0-5241" fmla="*/ 317016 w 2734918"/>
                <a:gd name="connsiteY0-5242" fmla="*/ 4143241 h 4151328"/>
                <a:gd name="connsiteX1-5243" fmla="*/ 17036 w 2734918"/>
                <a:gd name="connsiteY1-5244" fmla="*/ 3372536 h 4151328"/>
                <a:gd name="connsiteX2-5245" fmla="*/ 59457 w 2734918"/>
                <a:gd name="connsiteY2-5246" fmla="*/ 2769904 h 4151328"/>
                <a:gd name="connsiteX3-5247" fmla="*/ 245810 w 2734918"/>
                <a:gd name="connsiteY3-5248" fmla="*/ 2351109 h 4151328"/>
                <a:gd name="connsiteX4-5249" fmla="*/ 803525 w 2734918"/>
                <a:gd name="connsiteY4-5250" fmla="*/ 1933203 h 4151328"/>
                <a:gd name="connsiteX5-5251" fmla="*/ 1226857 w 2734918"/>
                <a:gd name="connsiteY5-5252" fmla="*/ 1588174 h 4151328"/>
                <a:gd name="connsiteX6-5253" fmla="*/ 1945357 w 2734918"/>
                <a:gd name="connsiteY6-5254" fmla="*/ 1092246 h 4151328"/>
                <a:gd name="connsiteX7-5255" fmla="*/ 2239513 w 2734918"/>
                <a:gd name="connsiteY7-5256" fmla="*/ 0 h 4151328"/>
                <a:gd name="connsiteX8-5257" fmla="*/ 2660158 w 2734918"/>
                <a:gd name="connsiteY8-5258" fmla="*/ 1017869 h 4151328"/>
                <a:gd name="connsiteX9-5259" fmla="*/ 2733923 w 2734918"/>
                <a:gd name="connsiteY9-5260" fmla="*/ 1569135 h 4151328"/>
                <a:gd name="connsiteX10-5261" fmla="*/ 2674656 w 2734918"/>
                <a:gd name="connsiteY10-5262" fmla="*/ 2212603 h 4151328"/>
                <a:gd name="connsiteX11-5263" fmla="*/ 2344458 w 2734918"/>
                <a:gd name="connsiteY11-5264" fmla="*/ 3050803 h 4151328"/>
                <a:gd name="connsiteX12-5265" fmla="*/ 1446944 w 2734918"/>
                <a:gd name="connsiteY12-5266" fmla="*/ 3732955 h 4151328"/>
                <a:gd name="connsiteX13-5267" fmla="*/ 317016 w 2734918"/>
                <a:gd name="connsiteY13-5268" fmla="*/ 4143241 h 4151328"/>
                <a:gd name="connsiteX0-5269" fmla="*/ 317016 w 2734918"/>
                <a:gd name="connsiteY0-5270" fmla="*/ 4143241 h 4208662"/>
                <a:gd name="connsiteX1-5271" fmla="*/ 17036 w 2734918"/>
                <a:gd name="connsiteY1-5272" fmla="*/ 3372536 h 4208662"/>
                <a:gd name="connsiteX2-5273" fmla="*/ 59457 w 2734918"/>
                <a:gd name="connsiteY2-5274" fmla="*/ 2769904 h 4208662"/>
                <a:gd name="connsiteX3-5275" fmla="*/ 245810 w 2734918"/>
                <a:gd name="connsiteY3-5276" fmla="*/ 2351109 h 4208662"/>
                <a:gd name="connsiteX4-5277" fmla="*/ 803525 w 2734918"/>
                <a:gd name="connsiteY4-5278" fmla="*/ 1933203 h 4208662"/>
                <a:gd name="connsiteX5-5279" fmla="*/ 1226857 w 2734918"/>
                <a:gd name="connsiteY5-5280" fmla="*/ 1588174 h 4208662"/>
                <a:gd name="connsiteX6-5281" fmla="*/ 1945357 w 2734918"/>
                <a:gd name="connsiteY6-5282" fmla="*/ 1092246 h 4208662"/>
                <a:gd name="connsiteX7-5283" fmla="*/ 2239513 w 2734918"/>
                <a:gd name="connsiteY7-5284" fmla="*/ 0 h 4208662"/>
                <a:gd name="connsiteX8-5285" fmla="*/ 2660158 w 2734918"/>
                <a:gd name="connsiteY8-5286" fmla="*/ 1017869 h 4208662"/>
                <a:gd name="connsiteX9-5287" fmla="*/ 2733923 w 2734918"/>
                <a:gd name="connsiteY9-5288" fmla="*/ 1569135 h 4208662"/>
                <a:gd name="connsiteX10-5289" fmla="*/ 2674656 w 2734918"/>
                <a:gd name="connsiteY10-5290" fmla="*/ 2212603 h 4208662"/>
                <a:gd name="connsiteX11-5291" fmla="*/ 2344458 w 2734918"/>
                <a:gd name="connsiteY11-5292" fmla="*/ 3050803 h 4208662"/>
                <a:gd name="connsiteX12-5293" fmla="*/ 866175 w 2734918"/>
                <a:gd name="connsiteY12-5294" fmla="*/ 4042857 h 4208662"/>
                <a:gd name="connsiteX13-5295" fmla="*/ 317016 w 2734918"/>
                <a:gd name="connsiteY13-5296" fmla="*/ 4143241 h 4208662"/>
                <a:gd name="connsiteX0-5297" fmla="*/ 122641 w 2722035"/>
                <a:gd name="connsiteY0-5298" fmla="*/ 4106053 h 4183576"/>
                <a:gd name="connsiteX1-5299" fmla="*/ 4153 w 2722035"/>
                <a:gd name="connsiteY1-5300" fmla="*/ 3372536 h 4183576"/>
                <a:gd name="connsiteX2-5301" fmla="*/ 46574 w 2722035"/>
                <a:gd name="connsiteY2-5302" fmla="*/ 2769904 h 4183576"/>
                <a:gd name="connsiteX3-5303" fmla="*/ 232927 w 2722035"/>
                <a:gd name="connsiteY3-5304" fmla="*/ 2351109 h 4183576"/>
                <a:gd name="connsiteX4-5305" fmla="*/ 790642 w 2722035"/>
                <a:gd name="connsiteY4-5306" fmla="*/ 1933203 h 4183576"/>
                <a:gd name="connsiteX5-5307" fmla="*/ 1213974 w 2722035"/>
                <a:gd name="connsiteY5-5308" fmla="*/ 1588174 h 4183576"/>
                <a:gd name="connsiteX6-5309" fmla="*/ 1932474 w 2722035"/>
                <a:gd name="connsiteY6-5310" fmla="*/ 1092246 h 4183576"/>
                <a:gd name="connsiteX7-5311" fmla="*/ 2226630 w 2722035"/>
                <a:gd name="connsiteY7-5312" fmla="*/ 0 h 4183576"/>
                <a:gd name="connsiteX8-5313" fmla="*/ 2647275 w 2722035"/>
                <a:gd name="connsiteY8-5314" fmla="*/ 1017869 h 4183576"/>
                <a:gd name="connsiteX9-5315" fmla="*/ 2721040 w 2722035"/>
                <a:gd name="connsiteY9-5316" fmla="*/ 1569135 h 4183576"/>
                <a:gd name="connsiteX10-5317" fmla="*/ 2661773 w 2722035"/>
                <a:gd name="connsiteY10-5318" fmla="*/ 2212603 h 4183576"/>
                <a:gd name="connsiteX11-5319" fmla="*/ 2331575 w 2722035"/>
                <a:gd name="connsiteY11-5320" fmla="*/ 3050803 h 4183576"/>
                <a:gd name="connsiteX12-5321" fmla="*/ 853292 w 2722035"/>
                <a:gd name="connsiteY12-5322" fmla="*/ 4042857 h 4183576"/>
                <a:gd name="connsiteX13-5323" fmla="*/ 122641 w 2722035"/>
                <a:gd name="connsiteY13-5324" fmla="*/ 4106053 h 4183576"/>
                <a:gd name="connsiteX0-5325" fmla="*/ 122641 w 2744054"/>
                <a:gd name="connsiteY0-5326" fmla="*/ 4106053 h 4169078"/>
                <a:gd name="connsiteX1-5327" fmla="*/ 4153 w 2744054"/>
                <a:gd name="connsiteY1-5328" fmla="*/ 3372536 h 4169078"/>
                <a:gd name="connsiteX2-5329" fmla="*/ 46574 w 2744054"/>
                <a:gd name="connsiteY2-5330" fmla="*/ 2769904 h 4169078"/>
                <a:gd name="connsiteX3-5331" fmla="*/ 232927 w 2744054"/>
                <a:gd name="connsiteY3-5332" fmla="*/ 2351109 h 4169078"/>
                <a:gd name="connsiteX4-5333" fmla="*/ 790642 w 2744054"/>
                <a:gd name="connsiteY4-5334" fmla="*/ 1933203 h 4169078"/>
                <a:gd name="connsiteX5-5335" fmla="*/ 1213974 w 2744054"/>
                <a:gd name="connsiteY5-5336" fmla="*/ 1588174 h 4169078"/>
                <a:gd name="connsiteX6-5337" fmla="*/ 1932474 w 2744054"/>
                <a:gd name="connsiteY6-5338" fmla="*/ 1092246 h 4169078"/>
                <a:gd name="connsiteX7-5339" fmla="*/ 2226630 w 2744054"/>
                <a:gd name="connsiteY7-5340" fmla="*/ 0 h 4169078"/>
                <a:gd name="connsiteX8-5341" fmla="*/ 2647275 w 2744054"/>
                <a:gd name="connsiteY8-5342" fmla="*/ 1017869 h 4169078"/>
                <a:gd name="connsiteX9-5343" fmla="*/ 2721040 w 2744054"/>
                <a:gd name="connsiteY9-5344" fmla="*/ 1569135 h 4169078"/>
                <a:gd name="connsiteX10-5345" fmla="*/ 2661773 w 2744054"/>
                <a:gd name="connsiteY10-5346" fmla="*/ 2212603 h 4169078"/>
                <a:gd name="connsiteX11-5347" fmla="*/ 1895998 w 2744054"/>
                <a:gd name="connsiteY11-5348" fmla="*/ 3335912 h 4169078"/>
                <a:gd name="connsiteX12-5349" fmla="*/ 853292 w 2744054"/>
                <a:gd name="connsiteY12-5350" fmla="*/ 4042857 h 4169078"/>
                <a:gd name="connsiteX13-5351" fmla="*/ 122641 w 2744054"/>
                <a:gd name="connsiteY13-5352" fmla="*/ 4106053 h 4169078"/>
                <a:gd name="connsiteX0-5353" fmla="*/ 282572 w 2903985"/>
                <a:gd name="connsiteY0-5354" fmla="*/ 4106053 h 4174486"/>
                <a:gd name="connsiteX1-5355" fmla="*/ 742 w 2903985"/>
                <a:gd name="connsiteY1-5356" fmla="*/ 3298159 h 4174486"/>
                <a:gd name="connsiteX2-5357" fmla="*/ 206505 w 2903985"/>
                <a:gd name="connsiteY2-5358" fmla="*/ 2769904 h 4174486"/>
                <a:gd name="connsiteX3-5359" fmla="*/ 392858 w 2903985"/>
                <a:gd name="connsiteY3-5360" fmla="*/ 2351109 h 4174486"/>
                <a:gd name="connsiteX4-5361" fmla="*/ 950573 w 2903985"/>
                <a:gd name="connsiteY4-5362" fmla="*/ 1933203 h 4174486"/>
                <a:gd name="connsiteX5-5363" fmla="*/ 1373905 w 2903985"/>
                <a:gd name="connsiteY5-5364" fmla="*/ 1588174 h 4174486"/>
                <a:gd name="connsiteX6-5365" fmla="*/ 2092405 w 2903985"/>
                <a:gd name="connsiteY6-5366" fmla="*/ 1092246 h 4174486"/>
                <a:gd name="connsiteX7-5367" fmla="*/ 2386561 w 2903985"/>
                <a:gd name="connsiteY7-5368" fmla="*/ 0 h 4174486"/>
                <a:gd name="connsiteX8-5369" fmla="*/ 2807206 w 2903985"/>
                <a:gd name="connsiteY8-5370" fmla="*/ 1017869 h 4174486"/>
                <a:gd name="connsiteX9-5371" fmla="*/ 2880971 w 2903985"/>
                <a:gd name="connsiteY9-5372" fmla="*/ 1569135 h 4174486"/>
                <a:gd name="connsiteX10-5373" fmla="*/ 2821704 w 2903985"/>
                <a:gd name="connsiteY10-5374" fmla="*/ 2212603 h 4174486"/>
                <a:gd name="connsiteX11-5375" fmla="*/ 2055929 w 2903985"/>
                <a:gd name="connsiteY11-5376" fmla="*/ 3335912 h 4174486"/>
                <a:gd name="connsiteX12-5377" fmla="*/ 1013223 w 2903985"/>
                <a:gd name="connsiteY12-5378" fmla="*/ 4042857 h 4174486"/>
                <a:gd name="connsiteX13-5379" fmla="*/ 282572 w 2903985"/>
                <a:gd name="connsiteY13-5380" fmla="*/ 4106053 h 4174486"/>
                <a:gd name="connsiteX0-5381" fmla="*/ 282572 w 2903985"/>
                <a:gd name="connsiteY0-5382" fmla="*/ 4106053 h 4174486"/>
                <a:gd name="connsiteX1-5383" fmla="*/ 742 w 2903985"/>
                <a:gd name="connsiteY1-5384" fmla="*/ 3298159 h 4174486"/>
                <a:gd name="connsiteX2-5385" fmla="*/ 206505 w 2903985"/>
                <a:gd name="connsiteY2-5386" fmla="*/ 2769904 h 4174486"/>
                <a:gd name="connsiteX3-5387" fmla="*/ 392858 w 2903985"/>
                <a:gd name="connsiteY3-5388" fmla="*/ 2351109 h 4174486"/>
                <a:gd name="connsiteX4-5389" fmla="*/ 950573 w 2903985"/>
                <a:gd name="connsiteY4-5390" fmla="*/ 1933203 h 4174486"/>
                <a:gd name="connsiteX5-5391" fmla="*/ 1373905 w 2903985"/>
                <a:gd name="connsiteY5-5392" fmla="*/ 1588174 h 4174486"/>
                <a:gd name="connsiteX6-5393" fmla="*/ 2092405 w 2903985"/>
                <a:gd name="connsiteY6-5394" fmla="*/ 1092246 h 4174486"/>
                <a:gd name="connsiteX7-5395" fmla="*/ 2386561 w 2903985"/>
                <a:gd name="connsiteY7-5396" fmla="*/ 0 h 4174486"/>
                <a:gd name="connsiteX8-5397" fmla="*/ 2807206 w 2903985"/>
                <a:gd name="connsiteY8-5398" fmla="*/ 1017869 h 4174486"/>
                <a:gd name="connsiteX9-5399" fmla="*/ 2880971 w 2903985"/>
                <a:gd name="connsiteY9-5400" fmla="*/ 1569135 h 4174486"/>
                <a:gd name="connsiteX10-5401" fmla="*/ 2821704 w 2903985"/>
                <a:gd name="connsiteY10-5402" fmla="*/ 2212603 h 4174486"/>
                <a:gd name="connsiteX11-5403" fmla="*/ 2055929 w 2903985"/>
                <a:gd name="connsiteY11-5404" fmla="*/ 3335912 h 4174486"/>
                <a:gd name="connsiteX12-5405" fmla="*/ 1013223 w 2903985"/>
                <a:gd name="connsiteY12-5406" fmla="*/ 4042857 h 4174486"/>
                <a:gd name="connsiteX13-5407" fmla="*/ 282572 w 2903985"/>
                <a:gd name="connsiteY13-5408" fmla="*/ 4106053 h 4174486"/>
                <a:gd name="connsiteX0-5409" fmla="*/ 282572 w 2903985"/>
                <a:gd name="connsiteY0-5410" fmla="*/ 4106053 h 4185196"/>
                <a:gd name="connsiteX1-5411" fmla="*/ 742 w 2903985"/>
                <a:gd name="connsiteY1-5412" fmla="*/ 3298159 h 4185196"/>
                <a:gd name="connsiteX2-5413" fmla="*/ 206505 w 2903985"/>
                <a:gd name="connsiteY2-5414" fmla="*/ 2769904 h 4185196"/>
                <a:gd name="connsiteX3-5415" fmla="*/ 392858 w 2903985"/>
                <a:gd name="connsiteY3-5416" fmla="*/ 2351109 h 4185196"/>
                <a:gd name="connsiteX4-5417" fmla="*/ 950573 w 2903985"/>
                <a:gd name="connsiteY4-5418" fmla="*/ 1933203 h 4185196"/>
                <a:gd name="connsiteX5-5419" fmla="*/ 1373905 w 2903985"/>
                <a:gd name="connsiteY5-5420" fmla="*/ 1588174 h 4185196"/>
                <a:gd name="connsiteX6-5421" fmla="*/ 2092405 w 2903985"/>
                <a:gd name="connsiteY6-5422" fmla="*/ 1092246 h 4185196"/>
                <a:gd name="connsiteX7-5423" fmla="*/ 2386561 w 2903985"/>
                <a:gd name="connsiteY7-5424" fmla="*/ 0 h 4185196"/>
                <a:gd name="connsiteX8-5425" fmla="*/ 2807206 w 2903985"/>
                <a:gd name="connsiteY8-5426" fmla="*/ 1017869 h 4185196"/>
                <a:gd name="connsiteX9-5427" fmla="*/ 2880971 w 2903985"/>
                <a:gd name="connsiteY9-5428" fmla="*/ 1569135 h 4185196"/>
                <a:gd name="connsiteX10-5429" fmla="*/ 2821704 w 2903985"/>
                <a:gd name="connsiteY10-5430" fmla="*/ 2212603 h 4185196"/>
                <a:gd name="connsiteX11-5431" fmla="*/ 2055929 w 2903985"/>
                <a:gd name="connsiteY11-5432" fmla="*/ 3335912 h 4185196"/>
                <a:gd name="connsiteX12-5433" fmla="*/ 886181 w 2903985"/>
                <a:gd name="connsiteY12-5434" fmla="*/ 4067649 h 4185196"/>
                <a:gd name="connsiteX13-5435" fmla="*/ 282572 w 2903985"/>
                <a:gd name="connsiteY13-5436" fmla="*/ 4106053 h 4185196"/>
                <a:gd name="connsiteX0-5437" fmla="*/ 282572 w 2903985"/>
                <a:gd name="connsiteY0-5438" fmla="*/ 4106053 h 4165095"/>
                <a:gd name="connsiteX1-5439" fmla="*/ 742 w 2903985"/>
                <a:gd name="connsiteY1-5440" fmla="*/ 3298159 h 4165095"/>
                <a:gd name="connsiteX2-5441" fmla="*/ 206505 w 2903985"/>
                <a:gd name="connsiteY2-5442" fmla="*/ 2769904 h 4165095"/>
                <a:gd name="connsiteX3-5443" fmla="*/ 392858 w 2903985"/>
                <a:gd name="connsiteY3-5444" fmla="*/ 2351109 h 4165095"/>
                <a:gd name="connsiteX4-5445" fmla="*/ 950573 w 2903985"/>
                <a:gd name="connsiteY4-5446" fmla="*/ 1933203 h 4165095"/>
                <a:gd name="connsiteX5-5447" fmla="*/ 1373905 w 2903985"/>
                <a:gd name="connsiteY5-5448" fmla="*/ 1588174 h 4165095"/>
                <a:gd name="connsiteX6-5449" fmla="*/ 2092405 w 2903985"/>
                <a:gd name="connsiteY6-5450" fmla="*/ 1092246 h 4165095"/>
                <a:gd name="connsiteX7-5451" fmla="*/ 2386561 w 2903985"/>
                <a:gd name="connsiteY7-5452" fmla="*/ 0 h 4165095"/>
                <a:gd name="connsiteX8-5453" fmla="*/ 2807206 w 2903985"/>
                <a:gd name="connsiteY8-5454" fmla="*/ 1017869 h 4165095"/>
                <a:gd name="connsiteX9-5455" fmla="*/ 2880971 w 2903985"/>
                <a:gd name="connsiteY9-5456" fmla="*/ 1569135 h 4165095"/>
                <a:gd name="connsiteX10-5457" fmla="*/ 2821704 w 2903985"/>
                <a:gd name="connsiteY10-5458" fmla="*/ 2212603 h 4165095"/>
                <a:gd name="connsiteX11-5459" fmla="*/ 2055929 w 2903985"/>
                <a:gd name="connsiteY11-5460" fmla="*/ 3335912 h 4165095"/>
                <a:gd name="connsiteX12-5461" fmla="*/ 886181 w 2903985"/>
                <a:gd name="connsiteY12-5462" fmla="*/ 4067649 h 4165095"/>
                <a:gd name="connsiteX13-5463" fmla="*/ 282572 w 2903985"/>
                <a:gd name="connsiteY13-5464" fmla="*/ 4106053 h 4165095"/>
                <a:gd name="connsiteX0-5465" fmla="*/ 282572 w 2903985"/>
                <a:gd name="connsiteY0-5466" fmla="*/ 4106053 h 4227697"/>
                <a:gd name="connsiteX1-5467" fmla="*/ 742 w 2903985"/>
                <a:gd name="connsiteY1-5468" fmla="*/ 3298159 h 4227697"/>
                <a:gd name="connsiteX2-5469" fmla="*/ 206505 w 2903985"/>
                <a:gd name="connsiteY2-5470" fmla="*/ 2769904 h 4227697"/>
                <a:gd name="connsiteX3-5471" fmla="*/ 392858 w 2903985"/>
                <a:gd name="connsiteY3-5472" fmla="*/ 2351109 h 4227697"/>
                <a:gd name="connsiteX4-5473" fmla="*/ 950573 w 2903985"/>
                <a:gd name="connsiteY4-5474" fmla="*/ 1933203 h 4227697"/>
                <a:gd name="connsiteX5-5475" fmla="*/ 1373905 w 2903985"/>
                <a:gd name="connsiteY5-5476" fmla="*/ 1588174 h 4227697"/>
                <a:gd name="connsiteX6-5477" fmla="*/ 2092405 w 2903985"/>
                <a:gd name="connsiteY6-5478" fmla="*/ 1092246 h 4227697"/>
                <a:gd name="connsiteX7-5479" fmla="*/ 2386561 w 2903985"/>
                <a:gd name="connsiteY7-5480" fmla="*/ 0 h 4227697"/>
                <a:gd name="connsiteX8-5481" fmla="*/ 2807206 w 2903985"/>
                <a:gd name="connsiteY8-5482" fmla="*/ 1017869 h 4227697"/>
                <a:gd name="connsiteX9-5483" fmla="*/ 2880971 w 2903985"/>
                <a:gd name="connsiteY9-5484" fmla="*/ 1569135 h 4227697"/>
                <a:gd name="connsiteX10-5485" fmla="*/ 2821704 w 2903985"/>
                <a:gd name="connsiteY10-5486" fmla="*/ 2212603 h 4227697"/>
                <a:gd name="connsiteX11-5487" fmla="*/ 2055929 w 2903985"/>
                <a:gd name="connsiteY11-5488" fmla="*/ 3335912 h 4227697"/>
                <a:gd name="connsiteX12-5489" fmla="*/ 777287 w 2903985"/>
                <a:gd name="connsiteY12-5490" fmla="*/ 4191608 h 4227697"/>
                <a:gd name="connsiteX13-5491" fmla="*/ 282572 w 2903985"/>
                <a:gd name="connsiteY13-5492" fmla="*/ 4106053 h 4227697"/>
                <a:gd name="connsiteX0-5493" fmla="*/ 282572 w 2910047"/>
                <a:gd name="connsiteY0-5494" fmla="*/ 4106053 h 4227697"/>
                <a:gd name="connsiteX1-5495" fmla="*/ 742 w 2910047"/>
                <a:gd name="connsiteY1-5496" fmla="*/ 3298159 h 4227697"/>
                <a:gd name="connsiteX2-5497" fmla="*/ 206505 w 2910047"/>
                <a:gd name="connsiteY2-5498" fmla="*/ 2769904 h 4227697"/>
                <a:gd name="connsiteX3-5499" fmla="*/ 392858 w 2910047"/>
                <a:gd name="connsiteY3-5500" fmla="*/ 2351109 h 4227697"/>
                <a:gd name="connsiteX4-5501" fmla="*/ 950573 w 2910047"/>
                <a:gd name="connsiteY4-5502" fmla="*/ 1933203 h 4227697"/>
                <a:gd name="connsiteX5-5503" fmla="*/ 1373905 w 2910047"/>
                <a:gd name="connsiteY5-5504" fmla="*/ 1588174 h 4227697"/>
                <a:gd name="connsiteX6-5505" fmla="*/ 2092405 w 2910047"/>
                <a:gd name="connsiteY6-5506" fmla="*/ 1092246 h 4227697"/>
                <a:gd name="connsiteX7-5507" fmla="*/ 2386561 w 2910047"/>
                <a:gd name="connsiteY7-5508" fmla="*/ 0 h 4227697"/>
                <a:gd name="connsiteX8-5509" fmla="*/ 2807206 w 2910047"/>
                <a:gd name="connsiteY8-5510" fmla="*/ 1017869 h 4227697"/>
                <a:gd name="connsiteX9-5511" fmla="*/ 2880971 w 2910047"/>
                <a:gd name="connsiteY9-5512" fmla="*/ 1569135 h 4227697"/>
                <a:gd name="connsiteX10-5513" fmla="*/ 2821704 w 2910047"/>
                <a:gd name="connsiteY10-5514" fmla="*/ 2212603 h 4227697"/>
                <a:gd name="connsiteX11-5515" fmla="*/ 1965183 w 2910047"/>
                <a:gd name="connsiteY11-5516" fmla="*/ 3261536 h 4227697"/>
                <a:gd name="connsiteX12-5517" fmla="*/ 777287 w 2910047"/>
                <a:gd name="connsiteY12-5518" fmla="*/ 4191608 h 4227697"/>
                <a:gd name="connsiteX13-5519" fmla="*/ 282572 w 2910047"/>
                <a:gd name="connsiteY13-5520" fmla="*/ 4106053 h 4227697"/>
                <a:gd name="connsiteX0-5521" fmla="*/ 282572 w 2910047"/>
                <a:gd name="connsiteY0-5522" fmla="*/ 4106053 h 4227697"/>
                <a:gd name="connsiteX1-5523" fmla="*/ 742 w 2910047"/>
                <a:gd name="connsiteY1-5524" fmla="*/ 3298159 h 4227697"/>
                <a:gd name="connsiteX2-5525" fmla="*/ 206505 w 2910047"/>
                <a:gd name="connsiteY2-5526" fmla="*/ 2769904 h 4227697"/>
                <a:gd name="connsiteX3-5527" fmla="*/ 392858 w 2910047"/>
                <a:gd name="connsiteY3-5528" fmla="*/ 2351109 h 4227697"/>
                <a:gd name="connsiteX4-5529" fmla="*/ 950573 w 2910047"/>
                <a:gd name="connsiteY4-5530" fmla="*/ 1933203 h 4227697"/>
                <a:gd name="connsiteX5-5531" fmla="*/ 2092405 w 2910047"/>
                <a:gd name="connsiteY5-5532" fmla="*/ 1092246 h 4227697"/>
                <a:gd name="connsiteX6-5533" fmla="*/ 2386561 w 2910047"/>
                <a:gd name="connsiteY6-5534" fmla="*/ 0 h 4227697"/>
                <a:gd name="connsiteX7-5535" fmla="*/ 2807206 w 2910047"/>
                <a:gd name="connsiteY7-5536" fmla="*/ 1017869 h 4227697"/>
                <a:gd name="connsiteX8-5537" fmla="*/ 2880971 w 2910047"/>
                <a:gd name="connsiteY8-5538" fmla="*/ 1569135 h 4227697"/>
                <a:gd name="connsiteX9-5539" fmla="*/ 2821704 w 2910047"/>
                <a:gd name="connsiteY9-5540" fmla="*/ 2212603 h 4227697"/>
                <a:gd name="connsiteX10-5541" fmla="*/ 1965183 w 2910047"/>
                <a:gd name="connsiteY10-5542" fmla="*/ 3261536 h 4227697"/>
                <a:gd name="connsiteX11-5543" fmla="*/ 777287 w 2910047"/>
                <a:gd name="connsiteY11-5544" fmla="*/ 4191608 h 4227697"/>
                <a:gd name="connsiteX12-5545" fmla="*/ 282572 w 2910047"/>
                <a:gd name="connsiteY12-5546" fmla="*/ 4106053 h 4227697"/>
                <a:gd name="connsiteX0-5547" fmla="*/ 282679 w 2910154"/>
                <a:gd name="connsiteY0-5548" fmla="*/ 4106053 h 4227697"/>
                <a:gd name="connsiteX1-5549" fmla="*/ 849 w 2910154"/>
                <a:gd name="connsiteY1-5550" fmla="*/ 3298159 h 4227697"/>
                <a:gd name="connsiteX2-5551" fmla="*/ 206612 w 2910154"/>
                <a:gd name="connsiteY2-5552" fmla="*/ 2769904 h 4227697"/>
                <a:gd name="connsiteX3-5553" fmla="*/ 520009 w 2910154"/>
                <a:gd name="connsiteY3-5554" fmla="*/ 2351109 h 4227697"/>
                <a:gd name="connsiteX4-5555" fmla="*/ 950680 w 2910154"/>
                <a:gd name="connsiteY4-5556" fmla="*/ 1933203 h 4227697"/>
                <a:gd name="connsiteX5-5557" fmla="*/ 2092512 w 2910154"/>
                <a:gd name="connsiteY5-5558" fmla="*/ 1092246 h 4227697"/>
                <a:gd name="connsiteX6-5559" fmla="*/ 2386668 w 2910154"/>
                <a:gd name="connsiteY6-5560" fmla="*/ 0 h 4227697"/>
                <a:gd name="connsiteX7-5561" fmla="*/ 2807313 w 2910154"/>
                <a:gd name="connsiteY7-5562" fmla="*/ 1017869 h 4227697"/>
                <a:gd name="connsiteX8-5563" fmla="*/ 2881078 w 2910154"/>
                <a:gd name="connsiteY8-5564" fmla="*/ 1569135 h 4227697"/>
                <a:gd name="connsiteX9-5565" fmla="*/ 2821811 w 2910154"/>
                <a:gd name="connsiteY9-5566" fmla="*/ 2212603 h 4227697"/>
                <a:gd name="connsiteX10-5567" fmla="*/ 1965290 w 2910154"/>
                <a:gd name="connsiteY10-5568" fmla="*/ 3261536 h 4227697"/>
                <a:gd name="connsiteX11-5569" fmla="*/ 777394 w 2910154"/>
                <a:gd name="connsiteY11-5570" fmla="*/ 4191608 h 4227697"/>
                <a:gd name="connsiteX12-5571" fmla="*/ 282679 w 2910154"/>
                <a:gd name="connsiteY12-5572" fmla="*/ 4106053 h 4227697"/>
                <a:gd name="connsiteX0-5573" fmla="*/ 282679 w 2910154"/>
                <a:gd name="connsiteY0-5574" fmla="*/ 4106053 h 4227697"/>
                <a:gd name="connsiteX1-5575" fmla="*/ 849 w 2910154"/>
                <a:gd name="connsiteY1-5576" fmla="*/ 3298159 h 4227697"/>
                <a:gd name="connsiteX2-5577" fmla="*/ 206612 w 2910154"/>
                <a:gd name="connsiteY2-5578" fmla="*/ 2769904 h 4227697"/>
                <a:gd name="connsiteX3-5579" fmla="*/ 520009 w 2910154"/>
                <a:gd name="connsiteY3-5580" fmla="*/ 2351109 h 4227697"/>
                <a:gd name="connsiteX4-5581" fmla="*/ 1077722 w 2910154"/>
                <a:gd name="connsiteY4-5582" fmla="*/ 1945600 h 4227697"/>
                <a:gd name="connsiteX5-5583" fmla="*/ 2092512 w 2910154"/>
                <a:gd name="connsiteY5-5584" fmla="*/ 1092246 h 4227697"/>
                <a:gd name="connsiteX6-5585" fmla="*/ 2386668 w 2910154"/>
                <a:gd name="connsiteY6-5586" fmla="*/ 0 h 4227697"/>
                <a:gd name="connsiteX7-5587" fmla="*/ 2807313 w 2910154"/>
                <a:gd name="connsiteY7-5588" fmla="*/ 1017869 h 4227697"/>
                <a:gd name="connsiteX8-5589" fmla="*/ 2881078 w 2910154"/>
                <a:gd name="connsiteY8-5590" fmla="*/ 1569135 h 4227697"/>
                <a:gd name="connsiteX9-5591" fmla="*/ 2821811 w 2910154"/>
                <a:gd name="connsiteY9-5592" fmla="*/ 2212603 h 4227697"/>
                <a:gd name="connsiteX10-5593" fmla="*/ 1965290 w 2910154"/>
                <a:gd name="connsiteY10-5594" fmla="*/ 3261536 h 4227697"/>
                <a:gd name="connsiteX11-5595" fmla="*/ 777394 w 2910154"/>
                <a:gd name="connsiteY11-5596" fmla="*/ 4191608 h 4227697"/>
                <a:gd name="connsiteX12-5597" fmla="*/ 282679 w 2910154"/>
                <a:gd name="connsiteY12-5598" fmla="*/ 4106053 h 4227697"/>
                <a:gd name="connsiteX0-5599" fmla="*/ 282679 w 2910154"/>
                <a:gd name="connsiteY0-5600" fmla="*/ 4106053 h 4227697"/>
                <a:gd name="connsiteX1-5601" fmla="*/ 849 w 2910154"/>
                <a:gd name="connsiteY1-5602" fmla="*/ 3298159 h 4227697"/>
                <a:gd name="connsiteX2-5603" fmla="*/ 206612 w 2910154"/>
                <a:gd name="connsiteY2-5604" fmla="*/ 2769904 h 4227697"/>
                <a:gd name="connsiteX3-5605" fmla="*/ 520009 w 2910154"/>
                <a:gd name="connsiteY3-5606" fmla="*/ 2351109 h 4227697"/>
                <a:gd name="connsiteX4-5607" fmla="*/ 1222916 w 2910154"/>
                <a:gd name="connsiteY4-5608" fmla="*/ 1957995 h 4227697"/>
                <a:gd name="connsiteX5-5609" fmla="*/ 2092512 w 2910154"/>
                <a:gd name="connsiteY5-5610" fmla="*/ 1092246 h 4227697"/>
                <a:gd name="connsiteX6-5611" fmla="*/ 2386668 w 2910154"/>
                <a:gd name="connsiteY6-5612" fmla="*/ 0 h 4227697"/>
                <a:gd name="connsiteX7-5613" fmla="*/ 2807313 w 2910154"/>
                <a:gd name="connsiteY7-5614" fmla="*/ 1017869 h 4227697"/>
                <a:gd name="connsiteX8-5615" fmla="*/ 2881078 w 2910154"/>
                <a:gd name="connsiteY8-5616" fmla="*/ 1569135 h 4227697"/>
                <a:gd name="connsiteX9-5617" fmla="*/ 2821811 w 2910154"/>
                <a:gd name="connsiteY9-5618" fmla="*/ 2212603 h 4227697"/>
                <a:gd name="connsiteX10-5619" fmla="*/ 1965290 w 2910154"/>
                <a:gd name="connsiteY10-5620" fmla="*/ 3261536 h 4227697"/>
                <a:gd name="connsiteX11-5621" fmla="*/ 777394 w 2910154"/>
                <a:gd name="connsiteY11-5622" fmla="*/ 4191608 h 4227697"/>
                <a:gd name="connsiteX12-5623" fmla="*/ 282679 w 2910154"/>
                <a:gd name="connsiteY12-5624" fmla="*/ 4106053 h 4227697"/>
                <a:gd name="connsiteX0-5625" fmla="*/ 282778 w 2910253"/>
                <a:gd name="connsiteY0-5626" fmla="*/ 4106053 h 4227697"/>
                <a:gd name="connsiteX1-5627" fmla="*/ 948 w 2910253"/>
                <a:gd name="connsiteY1-5628" fmla="*/ 3298159 h 4227697"/>
                <a:gd name="connsiteX2-5629" fmla="*/ 206711 w 2910253"/>
                <a:gd name="connsiteY2-5630" fmla="*/ 2769904 h 4227697"/>
                <a:gd name="connsiteX3-5631" fmla="*/ 610855 w 2910253"/>
                <a:gd name="connsiteY3-5632" fmla="*/ 2363505 h 4227697"/>
                <a:gd name="connsiteX4-5633" fmla="*/ 1223015 w 2910253"/>
                <a:gd name="connsiteY4-5634" fmla="*/ 1957995 h 4227697"/>
                <a:gd name="connsiteX5-5635" fmla="*/ 2092611 w 2910253"/>
                <a:gd name="connsiteY5-5636" fmla="*/ 1092246 h 4227697"/>
                <a:gd name="connsiteX6-5637" fmla="*/ 2386767 w 2910253"/>
                <a:gd name="connsiteY6-5638" fmla="*/ 0 h 4227697"/>
                <a:gd name="connsiteX7-5639" fmla="*/ 2807412 w 2910253"/>
                <a:gd name="connsiteY7-5640" fmla="*/ 1017869 h 4227697"/>
                <a:gd name="connsiteX8-5641" fmla="*/ 2881177 w 2910253"/>
                <a:gd name="connsiteY8-5642" fmla="*/ 1569135 h 4227697"/>
                <a:gd name="connsiteX9-5643" fmla="*/ 2821910 w 2910253"/>
                <a:gd name="connsiteY9-5644" fmla="*/ 2212603 h 4227697"/>
                <a:gd name="connsiteX10-5645" fmla="*/ 1965389 w 2910253"/>
                <a:gd name="connsiteY10-5646" fmla="*/ 3261536 h 4227697"/>
                <a:gd name="connsiteX11-5647" fmla="*/ 777493 w 2910253"/>
                <a:gd name="connsiteY11-5648" fmla="*/ 4191608 h 4227697"/>
                <a:gd name="connsiteX12-5649" fmla="*/ 282778 w 2910253"/>
                <a:gd name="connsiteY12-5650" fmla="*/ 4106053 h 4227697"/>
                <a:gd name="connsiteX0-5651" fmla="*/ 282778 w 2910253"/>
                <a:gd name="connsiteY0-5652" fmla="*/ 4106053 h 4227697"/>
                <a:gd name="connsiteX1-5653" fmla="*/ 948 w 2910253"/>
                <a:gd name="connsiteY1-5654" fmla="*/ 3298159 h 4227697"/>
                <a:gd name="connsiteX2-5655" fmla="*/ 206711 w 2910253"/>
                <a:gd name="connsiteY2-5656" fmla="*/ 2769904 h 4227697"/>
                <a:gd name="connsiteX3-5657" fmla="*/ 610855 w 2910253"/>
                <a:gd name="connsiteY3-5658" fmla="*/ 2363505 h 4227697"/>
                <a:gd name="connsiteX4-5659" fmla="*/ 1223015 w 2910253"/>
                <a:gd name="connsiteY4-5660" fmla="*/ 1957995 h 4227697"/>
                <a:gd name="connsiteX5-5661" fmla="*/ 2092611 w 2910253"/>
                <a:gd name="connsiteY5-5662" fmla="*/ 1092246 h 4227697"/>
                <a:gd name="connsiteX6-5663" fmla="*/ 2386767 w 2910253"/>
                <a:gd name="connsiteY6-5664" fmla="*/ 0 h 4227697"/>
                <a:gd name="connsiteX7-5665" fmla="*/ 2807412 w 2910253"/>
                <a:gd name="connsiteY7-5666" fmla="*/ 1017869 h 4227697"/>
                <a:gd name="connsiteX8-5667" fmla="*/ 2881177 w 2910253"/>
                <a:gd name="connsiteY8-5668" fmla="*/ 1569135 h 4227697"/>
                <a:gd name="connsiteX9-5669" fmla="*/ 2821910 w 2910253"/>
                <a:gd name="connsiteY9-5670" fmla="*/ 2212603 h 4227697"/>
                <a:gd name="connsiteX10-5671" fmla="*/ 1965389 w 2910253"/>
                <a:gd name="connsiteY10-5672" fmla="*/ 3261536 h 4227697"/>
                <a:gd name="connsiteX11-5673" fmla="*/ 777493 w 2910253"/>
                <a:gd name="connsiteY11-5674" fmla="*/ 4191608 h 4227697"/>
                <a:gd name="connsiteX12-5675" fmla="*/ 282778 w 2910253"/>
                <a:gd name="connsiteY12-5676" fmla="*/ 4106053 h 4227697"/>
                <a:gd name="connsiteX0-5677" fmla="*/ 175972 w 2803447"/>
                <a:gd name="connsiteY0-5678" fmla="*/ 4106053 h 4227106"/>
                <a:gd name="connsiteX1-5679" fmla="*/ 3036 w 2803447"/>
                <a:gd name="connsiteY1-5680" fmla="*/ 3310554 h 4227106"/>
                <a:gd name="connsiteX2-5681" fmla="*/ 99905 w 2803447"/>
                <a:gd name="connsiteY2-5682" fmla="*/ 2769904 h 4227106"/>
                <a:gd name="connsiteX3-5683" fmla="*/ 504049 w 2803447"/>
                <a:gd name="connsiteY3-5684" fmla="*/ 2363505 h 4227106"/>
                <a:gd name="connsiteX4-5685" fmla="*/ 1116209 w 2803447"/>
                <a:gd name="connsiteY4-5686" fmla="*/ 1957995 h 4227106"/>
                <a:gd name="connsiteX5-5687" fmla="*/ 1985805 w 2803447"/>
                <a:gd name="connsiteY5-5688" fmla="*/ 1092246 h 4227106"/>
                <a:gd name="connsiteX6-5689" fmla="*/ 2279961 w 2803447"/>
                <a:gd name="connsiteY6-5690" fmla="*/ 0 h 4227106"/>
                <a:gd name="connsiteX7-5691" fmla="*/ 2700606 w 2803447"/>
                <a:gd name="connsiteY7-5692" fmla="*/ 1017869 h 4227106"/>
                <a:gd name="connsiteX8-5693" fmla="*/ 2774371 w 2803447"/>
                <a:gd name="connsiteY8-5694" fmla="*/ 1569135 h 4227106"/>
                <a:gd name="connsiteX9-5695" fmla="*/ 2715104 w 2803447"/>
                <a:gd name="connsiteY9-5696" fmla="*/ 2212603 h 4227106"/>
                <a:gd name="connsiteX10-5697" fmla="*/ 1858583 w 2803447"/>
                <a:gd name="connsiteY10-5698" fmla="*/ 3261536 h 4227106"/>
                <a:gd name="connsiteX11-5699" fmla="*/ 670687 w 2803447"/>
                <a:gd name="connsiteY11-5700" fmla="*/ 4191608 h 4227106"/>
                <a:gd name="connsiteX12-5701" fmla="*/ 175972 w 2803447"/>
                <a:gd name="connsiteY12-5702" fmla="*/ 4106053 h 4227106"/>
                <a:gd name="connsiteX0-5703" fmla="*/ 175972 w 2803447"/>
                <a:gd name="connsiteY0-5704" fmla="*/ 3957300 h 4078352"/>
                <a:gd name="connsiteX1-5705" fmla="*/ 3036 w 2803447"/>
                <a:gd name="connsiteY1-5706" fmla="*/ 3161801 h 4078352"/>
                <a:gd name="connsiteX2-5707" fmla="*/ 99905 w 2803447"/>
                <a:gd name="connsiteY2-5708" fmla="*/ 2621151 h 4078352"/>
                <a:gd name="connsiteX3-5709" fmla="*/ 504049 w 2803447"/>
                <a:gd name="connsiteY3-5710" fmla="*/ 2214752 h 4078352"/>
                <a:gd name="connsiteX4-5711" fmla="*/ 1116209 w 2803447"/>
                <a:gd name="connsiteY4-5712" fmla="*/ 1809242 h 4078352"/>
                <a:gd name="connsiteX5-5713" fmla="*/ 1985805 w 2803447"/>
                <a:gd name="connsiteY5-5714" fmla="*/ 943493 h 4078352"/>
                <a:gd name="connsiteX6-5715" fmla="*/ 2316258 w 2803447"/>
                <a:gd name="connsiteY6-5716" fmla="*/ 0 h 4078352"/>
                <a:gd name="connsiteX7-5717" fmla="*/ 2700606 w 2803447"/>
                <a:gd name="connsiteY7-5718" fmla="*/ 869116 h 4078352"/>
                <a:gd name="connsiteX8-5719" fmla="*/ 2774371 w 2803447"/>
                <a:gd name="connsiteY8-5720" fmla="*/ 1420382 h 4078352"/>
                <a:gd name="connsiteX9-5721" fmla="*/ 2715104 w 2803447"/>
                <a:gd name="connsiteY9-5722" fmla="*/ 2063850 h 4078352"/>
                <a:gd name="connsiteX10-5723" fmla="*/ 1858583 w 2803447"/>
                <a:gd name="connsiteY10-5724" fmla="*/ 3112783 h 4078352"/>
                <a:gd name="connsiteX11-5725" fmla="*/ 670687 w 2803447"/>
                <a:gd name="connsiteY11-5726" fmla="*/ 4042855 h 4078352"/>
                <a:gd name="connsiteX12-5727" fmla="*/ 175972 w 2803447"/>
                <a:gd name="connsiteY12-5728" fmla="*/ 3957300 h 4078352"/>
                <a:gd name="connsiteX0-5729" fmla="*/ 175972 w 2803447"/>
                <a:gd name="connsiteY0-5730" fmla="*/ 3957300 h 4078352"/>
                <a:gd name="connsiteX1-5731" fmla="*/ 3036 w 2803447"/>
                <a:gd name="connsiteY1-5732" fmla="*/ 3161801 h 4078352"/>
                <a:gd name="connsiteX2-5733" fmla="*/ 99905 w 2803447"/>
                <a:gd name="connsiteY2-5734" fmla="*/ 2621151 h 4078352"/>
                <a:gd name="connsiteX3-5735" fmla="*/ 504049 w 2803447"/>
                <a:gd name="connsiteY3-5736" fmla="*/ 2214752 h 4078352"/>
                <a:gd name="connsiteX4-5737" fmla="*/ 1116209 w 2803447"/>
                <a:gd name="connsiteY4-5738" fmla="*/ 1809242 h 4078352"/>
                <a:gd name="connsiteX5-5739" fmla="*/ 1985805 w 2803447"/>
                <a:gd name="connsiteY5-5740" fmla="*/ 943493 h 4078352"/>
                <a:gd name="connsiteX6-5741" fmla="*/ 2316258 w 2803447"/>
                <a:gd name="connsiteY6-5742" fmla="*/ 0 h 4078352"/>
                <a:gd name="connsiteX7-5743" fmla="*/ 2700606 w 2803447"/>
                <a:gd name="connsiteY7-5744" fmla="*/ 869116 h 4078352"/>
                <a:gd name="connsiteX8-5745" fmla="*/ 2774371 w 2803447"/>
                <a:gd name="connsiteY8-5746" fmla="*/ 1420382 h 4078352"/>
                <a:gd name="connsiteX9-5747" fmla="*/ 2715104 w 2803447"/>
                <a:gd name="connsiteY9-5748" fmla="*/ 2063850 h 4078352"/>
                <a:gd name="connsiteX10-5749" fmla="*/ 1858583 w 2803447"/>
                <a:gd name="connsiteY10-5750" fmla="*/ 3112783 h 4078352"/>
                <a:gd name="connsiteX11-5751" fmla="*/ 670687 w 2803447"/>
                <a:gd name="connsiteY11-5752" fmla="*/ 4042855 h 4078352"/>
                <a:gd name="connsiteX12-5753" fmla="*/ 175972 w 2803447"/>
                <a:gd name="connsiteY12-5754" fmla="*/ 3957300 h 4078352"/>
                <a:gd name="connsiteX0-5755" fmla="*/ 175972 w 2784058"/>
                <a:gd name="connsiteY0-5756" fmla="*/ 3957300 h 4078352"/>
                <a:gd name="connsiteX1-5757" fmla="*/ 3036 w 2784058"/>
                <a:gd name="connsiteY1-5758" fmla="*/ 3161801 h 4078352"/>
                <a:gd name="connsiteX2-5759" fmla="*/ 99905 w 2784058"/>
                <a:gd name="connsiteY2-5760" fmla="*/ 2621151 h 4078352"/>
                <a:gd name="connsiteX3-5761" fmla="*/ 504049 w 2784058"/>
                <a:gd name="connsiteY3-5762" fmla="*/ 2214752 h 4078352"/>
                <a:gd name="connsiteX4-5763" fmla="*/ 1116209 w 2784058"/>
                <a:gd name="connsiteY4-5764" fmla="*/ 1809242 h 4078352"/>
                <a:gd name="connsiteX5-5765" fmla="*/ 1985805 w 2784058"/>
                <a:gd name="connsiteY5-5766" fmla="*/ 943493 h 4078352"/>
                <a:gd name="connsiteX6-5767" fmla="*/ 2316258 w 2784058"/>
                <a:gd name="connsiteY6-5768" fmla="*/ 0 h 4078352"/>
                <a:gd name="connsiteX7-5769" fmla="*/ 2700606 w 2784058"/>
                <a:gd name="connsiteY7-5770" fmla="*/ 869116 h 4078352"/>
                <a:gd name="connsiteX8-5771" fmla="*/ 2774371 w 2784058"/>
                <a:gd name="connsiteY8-5772" fmla="*/ 1420382 h 4078352"/>
                <a:gd name="connsiteX9-5773" fmla="*/ 2551762 w 2784058"/>
                <a:gd name="connsiteY9-5774" fmla="*/ 2125829 h 4078352"/>
                <a:gd name="connsiteX10-5775" fmla="*/ 1858583 w 2784058"/>
                <a:gd name="connsiteY10-5776" fmla="*/ 3112783 h 4078352"/>
                <a:gd name="connsiteX11-5777" fmla="*/ 670687 w 2784058"/>
                <a:gd name="connsiteY11-5778" fmla="*/ 4042855 h 4078352"/>
                <a:gd name="connsiteX12-5779" fmla="*/ 175972 w 2784058"/>
                <a:gd name="connsiteY12-5780" fmla="*/ 3957300 h 4078352"/>
                <a:gd name="connsiteX0-5781" fmla="*/ 175972 w 2784058"/>
                <a:gd name="connsiteY0-5782" fmla="*/ 3957300 h 4078352"/>
                <a:gd name="connsiteX1-5783" fmla="*/ 3036 w 2784058"/>
                <a:gd name="connsiteY1-5784" fmla="*/ 3161801 h 4078352"/>
                <a:gd name="connsiteX2-5785" fmla="*/ 99905 w 2784058"/>
                <a:gd name="connsiteY2-5786" fmla="*/ 2621151 h 4078352"/>
                <a:gd name="connsiteX3-5787" fmla="*/ 504049 w 2784058"/>
                <a:gd name="connsiteY3-5788" fmla="*/ 2214752 h 4078352"/>
                <a:gd name="connsiteX4-5789" fmla="*/ 1116209 w 2784058"/>
                <a:gd name="connsiteY4-5790" fmla="*/ 1809242 h 4078352"/>
                <a:gd name="connsiteX5-5791" fmla="*/ 1985805 w 2784058"/>
                <a:gd name="connsiteY5-5792" fmla="*/ 943493 h 4078352"/>
                <a:gd name="connsiteX6-5793" fmla="*/ 2316258 w 2784058"/>
                <a:gd name="connsiteY6-5794" fmla="*/ 0 h 4078352"/>
                <a:gd name="connsiteX7-5795" fmla="*/ 2700606 w 2784058"/>
                <a:gd name="connsiteY7-5796" fmla="*/ 869116 h 4078352"/>
                <a:gd name="connsiteX8-5797" fmla="*/ 2774371 w 2784058"/>
                <a:gd name="connsiteY8-5798" fmla="*/ 1420382 h 4078352"/>
                <a:gd name="connsiteX9-5799" fmla="*/ 2551762 w 2784058"/>
                <a:gd name="connsiteY9-5800" fmla="*/ 2125829 h 4078352"/>
                <a:gd name="connsiteX10-5801" fmla="*/ 1858583 w 2784058"/>
                <a:gd name="connsiteY10-5802" fmla="*/ 3112783 h 4078352"/>
                <a:gd name="connsiteX11-5803" fmla="*/ 670687 w 2784058"/>
                <a:gd name="connsiteY11-5804" fmla="*/ 4042855 h 4078352"/>
                <a:gd name="connsiteX12-5805" fmla="*/ 175972 w 2784058"/>
                <a:gd name="connsiteY12-5806" fmla="*/ 3957300 h 4078352"/>
                <a:gd name="connsiteX0-5807" fmla="*/ 175972 w 2784058"/>
                <a:gd name="connsiteY0-5808" fmla="*/ 3957300 h 4078352"/>
                <a:gd name="connsiteX1-5809" fmla="*/ 3036 w 2784058"/>
                <a:gd name="connsiteY1-5810" fmla="*/ 3161801 h 4078352"/>
                <a:gd name="connsiteX2-5811" fmla="*/ 99905 w 2784058"/>
                <a:gd name="connsiteY2-5812" fmla="*/ 2621151 h 4078352"/>
                <a:gd name="connsiteX3-5813" fmla="*/ 504049 w 2784058"/>
                <a:gd name="connsiteY3-5814" fmla="*/ 2214752 h 4078352"/>
                <a:gd name="connsiteX4-5815" fmla="*/ 1116209 w 2784058"/>
                <a:gd name="connsiteY4-5816" fmla="*/ 1809242 h 4078352"/>
                <a:gd name="connsiteX5-5817" fmla="*/ 1985805 w 2784058"/>
                <a:gd name="connsiteY5-5818" fmla="*/ 943493 h 4078352"/>
                <a:gd name="connsiteX6-5819" fmla="*/ 2316258 w 2784058"/>
                <a:gd name="connsiteY6-5820" fmla="*/ 0 h 4078352"/>
                <a:gd name="connsiteX7-5821" fmla="*/ 2700606 w 2784058"/>
                <a:gd name="connsiteY7-5822" fmla="*/ 869116 h 4078352"/>
                <a:gd name="connsiteX8-5823" fmla="*/ 2774371 w 2784058"/>
                <a:gd name="connsiteY8-5824" fmla="*/ 1420382 h 4078352"/>
                <a:gd name="connsiteX9-5825" fmla="*/ 2551762 w 2784058"/>
                <a:gd name="connsiteY9-5826" fmla="*/ 2125829 h 4078352"/>
                <a:gd name="connsiteX10-5827" fmla="*/ 1858583 w 2784058"/>
                <a:gd name="connsiteY10-5828" fmla="*/ 3112783 h 4078352"/>
                <a:gd name="connsiteX11-5829" fmla="*/ 670687 w 2784058"/>
                <a:gd name="connsiteY11-5830" fmla="*/ 4042855 h 4078352"/>
                <a:gd name="connsiteX12-5831" fmla="*/ 175972 w 2784058"/>
                <a:gd name="connsiteY12-5832" fmla="*/ 3957300 h 4078352"/>
                <a:gd name="connsiteX0-5833" fmla="*/ 175972 w 2834010"/>
                <a:gd name="connsiteY0-5834" fmla="*/ 3957300 h 4078352"/>
                <a:gd name="connsiteX1-5835" fmla="*/ 3036 w 2834010"/>
                <a:gd name="connsiteY1-5836" fmla="*/ 3161801 h 4078352"/>
                <a:gd name="connsiteX2-5837" fmla="*/ 99905 w 2834010"/>
                <a:gd name="connsiteY2-5838" fmla="*/ 2621151 h 4078352"/>
                <a:gd name="connsiteX3-5839" fmla="*/ 504049 w 2834010"/>
                <a:gd name="connsiteY3-5840" fmla="*/ 2214752 h 4078352"/>
                <a:gd name="connsiteX4-5841" fmla="*/ 1116209 w 2834010"/>
                <a:gd name="connsiteY4-5842" fmla="*/ 1809242 h 4078352"/>
                <a:gd name="connsiteX5-5843" fmla="*/ 1985805 w 2834010"/>
                <a:gd name="connsiteY5-5844" fmla="*/ 943493 h 4078352"/>
                <a:gd name="connsiteX6-5845" fmla="*/ 2316258 w 2834010"/>
                <a:gd name="connsiteY6-5846" fmla="*/ 0 h 4078352"/>
                <a:gd name="connsiteX7-5847" fmla="*/ 2700606 w 2834010"/>
                <a:gd name="connsiteY7-5848" fmla="*/ 869116 h 4078352"/>
                <a:gd name="connsiteX8-5849" fmla="*/ 2828818 w 2834010"/>
                <a:gd name="connsiteY8-5850" fmla="*/ 1507155 h 4078352"/>
                <a:gd name="connsiteX9-5851" fmla="*/ 2551762 w 2834010"/>
                <a:gd name="connsiteY9-5852" fmla="*/ 2125829 h 4078352"/>
                <a:gd name="connsiteX10-5853" fmla="*/ 1858583 w 2834010"/>
                <a:gd name="connsiteY10-5854" fmla="*/ 3112783 h 4078352"/>
                <a:gd name="connsiteX11-5855" fmla="*/ 670687 w 2834010"/>
                <a:gd name="connsiteY11-5856" fmla="*/ 4042855 h 4078352"/>
                <a:gd name="connsiteX12-5857" fmla="*/ 175972 w 2834010"/>
                <a:gd name="connsiteY12-5858" fmla="*/ 3957300 h 4078352"/>
                <a:gd name="connsiteX0-5859" fmla="*/ 175972 w 2836539"/>
                <a:gd name="connsiteY0-5860" fmla="*/ 3957300 h 4078352"/>
                <a:gd name="connsiteX1-5861" fmla="*/ 3036 w 2836539"/>
                <a:gd name="connsiteY1-5862" fmla="*/ 3161801 h 4078352"/>
                <a:gd name="connsiteX2-5863" fmla="*/ 99905 w 2836539"/>
                <a:gd name="connsiteY2-5864" fmla="*/ 2621151 h 4078352"/>
                <a:gd name="connsiteX3-5865" fmla="*/ 504049 w 2836539"/>
                <a:gd name="connsiteY3-5866" fmla="*/ 2214752 h 4078352"/>
                <a:gd name="connsiteX4-5867" fmla="*/ 1116209 w 2836539"/>
                <a:gd name="connsiteY4-5868" fmla="*/ 1809242 h 4078352"/>
                <a:gd name="connsiteX5-5869" fmla="*/ 1985805 w 2836539"/>
                <a:gd name="connsiteY5-5870" fmla="*/ 943493 h 4078352"/>
                <a:gd name="connsiteX6-5871" fmla="*/ 2316258 w 2836539"/>
                <a:gd name="connsiteY6-5872" fmla="*/ 0 h 4078352"/>
                <a:gd name="connsiteX7-5873" fmla="*/ 2700606 w 2836539"/>
                <a:gd name="connsiteY7-5874" fmla="*/ 869116 h 4078352"/>
                <a:gd name="connsiteX8-5875" fmla="*/ 2828818 w 2836539"/>
                <a:gd name="connsiteY8-5876" fmla="*/ 1507155 h 4078352"/>
                <a:gd name="connsiteX9-5877" fmla="*/ 2715103 w 2836539"/>
                <a:gd name="connsiteY9-5878" fmla="*/ 2175414 h 4078352"/>
                <a:gd name="connsiteX10-5879" fmla="*/ 1858583 w 2836539"/>
                <a:gd name="connsiteY10-5880" fmla="*/ 3112783 h 4078352"/>
                <a:gd name="connsiteX11-5881" fmla="*/ 670687 w 2836539"/>
                <a:gd name="connsiteY11-5882" fmla="*/ 4042855 h 4078352"/>
                <a:gd name="connsiteX12-5883" fmla="*/ 175972 w 2836539"/>
                <a:gd name="connsiteY12-5884" fmla="*/ 3957300 h 4078352"/>
                <a:gd name="connsiteX0-5885" fmla="*/ 175972 w 2829637"/>
                <a:gd name="connsiteY0-5886" fmla="*/ 3957300 h 4078352"/>
                <a:gd name="connsiteX1-5887" fmla="*/ 3036 w 2829637"/>
                <a:gd name="connsiteY1-5888" fmla="*/ 3161801 h 4078352"/>
                <a:gd name="connsiteX2-5889" fmla="*/ 99905 w 2829637"/>
                <a:gd name="connsiteY2-5890" fmla="*/ 2621151 h 4078352"/>
                <a:gd name="connsiteX3-5891" fmla="*/ 504049 w 2829637"/>
                <a:gd name="connsiteY3-5892" fmla="*/ 2214752 h 4078352"/>
                <a:gd name="connsiteX4-5893" fmla="*/ 1116209 w 2829637"/>
                <a:gd name="connsiteY4-5894" fmla="*/ 1809242 h 4078352"/>
                <a:gd name="connsiteX5-5895" fmla="*/ 1985805 w 2829637"/>
                <a:gd name="connsiteY5-5896" fmla="*/ 943493 h 4078352"/>
                <a:gd name="connsiteX6-5897" fmla="*/ 2316258 w 2829637"/>
                <a:gd name="connsiteY6-5898" fmla="*/ 0 h 4078352"/>
                <a:gd name="connsiteX7-5899" fmla="*/ 2700606 w 2829637"/>
                <a:gd name="connsiteY7-5900" fmla="*/ 869116 h 4078352"/>
                <a:gd name="connsiteX8-5901" fmla="*/ 2828818 w 2829637"/>
                <a:gd name="connsiteY8-5902" fmla="*/ 1507155 h 4078352"/>
                <a:gd name="connsiteX9-5903" fmla="*/ 2715103 w 2829637"/>
                <a:gd name="connsiteY9-5904" fmla="*/ 2175414 h 4078352"/>
                <a:gd name="connsiteX10-5905" fmla="*/ 2103245 w 2829637"/>
                <a:gd name="connsiteY10-5906" fmla="*/ 2809472 h 4078352"/>
                <a:gd name="connsiteX11-5907" fmla="*/ 1858583 w 2829637"/>
                <a:gd name="connsiteY11-5908" fmla="*/ 3112783 h 4078352"/>
                <a:gd name="connsiteX12-5909" fmla="*/ 670687 w 2829637"/>
                <a:gd name="connsiteY12-5910" fmla="*/ 4042855 h 4078352"/>
                <a:gd name="connsiteX13-5911" fmla="*/ 175972 w 2829637"/>
                <a:gd name="connsiteY13-5912" fmla="*/ 3957300 h 4078352"/>
                <a:gd name="connsiteX0-5913" fmla="*/ 175972 w 2828921"/>
                <a:gd name="connsiteY0-5914" fmla="*/ 3957300 h 4078352"/>
                <a:gd name="connsiteX1-5915" fmla="*/ 3036 w 2828921"/>
                <a:gd name="connsiteY1-5916" fmla="*/ 3161801 h 4078352"/>
                <a:gd name="connsiteX2-5917" fmla="*/ 99905 w 2828921"/>
                <a:gd name="connsiteY2-5918" fmla="*/ 2621151 h 4078352"/>
                <a:gd name="connsiteX3-5919" fmla="*/ 504049 w 2828921"/>
                <a:gd name="connsiteY3-5920" fmla="*/ 2214752 h 4078352"/>
                <a:gd name="connsiteX4-5921" fmla="*/ 1116209 w 2828921"/>
                <a:gd name="connsiteY4-5922" fmla="*/ 1809242 h 4078352"/>
                <a:gd name="connsiteX5-5923" fmla="*/ 1985805 w 2828921"/>
                <a:gd name="connsiteY5-5924" fmla="*/ 943493 h 4078352"/>
                <a:gd name="connsiteX6-5925" fmla="*/ 2316258 w 2828921"/>
                <a:gd name="connsiteY6-5926" fmla="*/ 0 h 4078352"/>
                <a:gd name="connsiteX7-5927" fmla="*/ 2700606 w 2828921"/>
                <a:gd name="connsiteY7-5928" fmla="*/ 869116 h 4078352"/>
                <a:gd name="connsiteX8-5929" fmla="*/ 2828818 w 2828921"/>
                <a:gd name="connsiteY8-5930" fmla="*/ 1507155 h 4078352"/>
                <a:gd name="connsiteX9-5931" fmla="*/ 2715103 w 2828921"/>
                <a:gd name="connsiteY9-5932" fmla="*/ 2175414 h 4078352"/>
                <a:gd name="connsiteX10-5933" fmla="*/ 2375481 w 2828921"/>
                <a:gd name="connsiteY10-5934" fmla="*/ 2722699 h 4078352"/>
                <a:gd name="connsiteX11-5935" fmla="*/ 1858583 w 2828921"/>
                <a:gd name="connsiteY11-5936" fmla="*/ 3112783 h 4078352"/>
                <a:gd name="connsiteX12-5937" fmla="*/ 670687 w 2828921"/>
                <a:gd name="connsiteY12-5938" fmla="*/ 4042855 h 4078352"/>
                <a:gd name="connsiteX13-5939" fmla="*/ 175972 w 2828921"/>
                <a:gd name="connsiteY13-5940" fmla="*/ 3957300 h 4078352"/>
                <a:gd name="connsiteX0-5941" fmla="*/ 175972 w 2828921"/>
                <a:gd name="connsiteY0-5942" fmla="*/ 3957300 h 4078352"/>
                <a:gd name="connsiteX1-5943" fmla="*/ 3036 w 2828921"/>
                <a:gd name="connsiteY1-5944" fmla="*/ 3161801 h 4078352"/>
                <a:gd name="connsiteX2-5945" fmla="*/ 99905 w 2828921"/>
                <a:gd name="connsiteY2-5946" fmla="*/ 2621151 h 4078352"/>
                <a:gd name="connsiteX3-5947" fmla="*/ 504049 w 2828921"/>
                <a:gd name="connsiteY3-5948" fmla="*/ 2214752 h 4078352"/>
                <a:gd name="connsiteX4-5949" fmla="*/ 1116209 w 2828921"/>
                <a:gd name="connsiteY4-5950" fmla="*/ 1809242 h 4078352"/>
                <a:gd name="connsiteX5-5951" fmla="*/ 1985805 w 2828921"/>
                <a:gd name="connsiteY5-5952" fmla="*/ 943493 h 4078352"/>
                <a:gd name="connsiteX6-5953" fmla="*/ 2316258 w 2828921"/>
                <a:gd name="connsiteY6-5954" fmla="*/ 0 h 4078352"/>
                <a:gd name="connsiteX7-5955" fmla="*/ 2700606 w 2828921"/>
                <a:gd name="connsiteY7-5956" fmla="*/ 869116 h 4078352"/>
                <a:gd name="connsiteX8-5957" fmla="*/ 2828818 w 2828921"/>
                <a:gd name="connsiteY8-5958" fmla="*/ 1507155 h 4078352"/>
                <a:gd name="connsiteX9-5959" fmla="*/ 2715103 w 2828921"/>
                <a:gd name="connsiteY9-5960" fmla="*/ 2175414 h 4078352"/>
                <a:gd name="connsiteX10-5961" fmla="*/ 2375481 w 2828921"/>
                <a:gd name="connsiteY10-5962" fmla="*/ 2722699 h 4078352"/>
                <a:gd name="connsiteX11-5963" fmla="*/ 1695241 w 2828921"/>
                <a:gd name="connsiteY11-5964" fmla="*/ 3385497 h 4078352"/>
                <a:gd name="connsiteX12-5965" fmla="*/ 670687 w 2828921"/>
                <a:gd name="connsiteY12-5966" fmla="*/ 4042855 h 4078352"/>
                <a:gd name="connsiteX13-5967" fmla="*/ 175972 w 2828921"/>
                <a:gd name="connsiteY13-5968" fmla="*/ 3957300 h 4078352"/>
                <a:gd name="connsiteX0-5969" fmla="*/ 175972 w 2828921"/>
                <a:gd name="connsiteY0-5970" fmla="*/ 3957300 h 4078352"/>
                <a:gd name="connsiteX1-5971" fmla="*/ 3036 w 2828921"/>
                <a:gd name="connsiteY1-5972" fmla="*/ 3161801 h 4078352"/>
                <a:gd name="connsiteX2-5973" fmla="*/ 99905 w 2828921"/>
                <a:gd name="connsiteY2-5974" fmla="*/ 2621151 h 4078352"/>
                <a:gd name="connsiteX3-5975" fmla="*/ 504049 w 2828921"/>
                <a:gd name="connsiteY3-5976" fmla="*/ 2214752 h 4078352"/>
                <a:gd name="connsiteX4-5977" fmla="*/ 1116209 w 2828921"/>
                <a:gd name="connsiteY4-5978" fmla="*/ 1809242 h 4078352"/>
                <a:gd name="connsiteX5-5979" fmla="*/ 1985805 w 2828921"/>
                <a:gd name="connsiteY5-5980" fmla="*/ 943493 h 4078352"/>
                <a:gd name="connsiteX6-5981" fmla="*/ 2316258 w 2828921"/>
                <a:gd name="connsiteY6-5982" fmla="*/ 0 h 4078352"/>
                <a:gd name="connsiteX7-5983" fmla="*/ 2700606 w 2828921"/>
                <a:gd name="connsiteY7-5984" fmla="*/ 869116 h 4078352"/>
                <a:gd name="connsiteX8-5985" fmla="*/ 2828818 w 2828921"/>
                <a:gd name="connsiteY8-5986" fmla="*/ 1507155 h 4078352"/>
                <a:gd name="connsiteX9-5987" fmla="*/ 2715103 w 2828921"/>
                <a:gd name="connsiteY9-5988" fmla="*/ 2175414 h 4078352"/>
                <a:gd name="connsiteX10-5989" fmla="*/ 2375481 w 2828921"/>
                <a:gd name="connsiteY10-5990" fmla="*/ 2722699 h 4078352"/>
                <a:gd name="connsiteX11-5991" fmla="*/ 1749688 w 2828921"/>
                <a:gd name="connsiteY11-5992" fmla="*/ 3447479 h 4078352"/>
                <a:gd name="connsiteX12-5993" fmla="*/ 670687 w 2828921"/>
                <a:gd name="connsiteY12-5994" fmla="*/ 4042855 h 4078352"/>
                <a:gd name="connsiteX13-5995" fmla="*/ 175972 w 2828921"/>
                <a:gd name="connsiteY13-5996" fmla="*/ 3957300 h 4078352"/>
                <a:gd name="connsiteX0-5997" fmla="*/ 175972 w 2828921"/>
                <a:gd name="connsiteY0-5998" fmla="*/ 3957300 h 4116394"/>
                <a:gd name="connsiteX1-5999" fmla="*/ 3036 w 2828921"/>
                <a:gd name="connsiteY1-6000" fmla="*/ 3161801 h 4116394"/>
                <a:gd name="connsiteX2-6001" fmla="*/ 99905 w 2828921"/>
                <a:gd name="connsiteY2-6002" fmla="*/ 2621151 h 4116394"/>
                <a:gd name="connsiteX3-6003" fmla="*/ 504049 w 2828921"/>
                <a:gd name="connsiteY3-6004" fmla="*/ 2214752 h 4116394"/>
                <a:gd name="connsiteX4-6005" fmla="*/ 1116209 w 2828921"/>
                <a:gd name="connsiteY4-6006" fmla="*/ 1809242 h 4116394"/>
                <a:gd name="connsiteX5-6007" fmla="*/ 1985805 w 2828921"/>
                <a:gd name="connsiteY5-6008" fmla="*/ 943493 h 4116394"/>
                <a:gd name="connsiteX6-6009" fmla="*/ 2316258 w 2828921"/>
                <a:gd name="connsiteY6-6010" fmla="*/ 0 h 4116394"/>
                <a:gd name="connsiteX7-6011" fmla="*/ 2700606 w 2828921"/>
                <a:gd name="connsiteY7-6012" fmla="*/ 869116 h 4116394"/>
                <a:gd name="connsiteX8-6013" fmla="*/ 2828818 w 2828921"/>
                <a:gd name="connsiteY8-6014" fmla="*/ 1507155 h 4116394"/>
                <a:gd name="connsiteX9-6015" fmla="*/ 2715103 w 2828921"/>
                <a:gd name="connsiteY9-6016" fmla="*/ 2175414 h 4116394"/>
                <a:gd name="connsiteX10-6017" fmla="*/ 2375481 w 2828921"/>
                <a:gd name="connsiteY10-6018" fmla="*/ 2722699 h 4116394"/>
                <a:gd name="connsiteX11-6019" fmla="*/ 1749688 w 2828921"/>
                <a:gd name="connsiteY11-6020" fmla="*/ 3447479 h 4116394"/>
                <a:gd name="connsiteX12-6021" fmla="*/ 706986 w 2828921"/>
                <a:gd name="connsiteY12-6022" fmla="*/ 4092440 h 4116394"/>
                <a:gd name="connsiteX13-6023" fmla="*/ 175972 w 2828921"/>
                <a:gd name="connsiteY13-6024" fmla="*/ 3957300 h 4116394"/>
                <a:gd name="connsiteX0-6025" fmla="*/ 175972 w 2828921"/>
                <a:gd name="connsiteY0-6026" fmla="*/ 4019282 h 4135211"/>
                <a:gd name="connsiteX1-6027" fmla="*/ 3036 w 2828921"/>
                <a:gd name="connsiteY1-6028" fmla="*/ 3161801 h 4135211"/>
                <a:gd name="connsiteX2-6029" fmla="*/ 99905 w 2828921"/>
                <a:gd name="connsiteY2-6030" fmla="*/ 2621151 h 4135211"/>
                <a:gd name="connsiteX3-6031" fmla="*/ 504049 w 2828921"/>
                <a:gd name="connsiteY3-6032" fmla="*/ 2214752 h 4135211"/>
                <a:gd name="connsiteX4-6033" fmla="*/ 1116209 w 2828921"/>
                <a:gd name="connsiteY4-6034" fmla="*/ 1809242 h 4135211"/>
                <a:gd name="connsiteX5-6035" fmla="*/ 1985805 w 2828921"/>
                <a:gd name="connsiteY5-6036" fmla="*/ 943493 h 4135211"/>
                <a:gd name="connsiteX6-6037" fmla="*/ 2316258 w 2828921"/>
                <a:gd name="connsiteY6-6038" fmla="*/ 0 h 4135211"/>
                <a:gd name="connsiteX7-6039" fmla="*/ 2700606 w 2828921"/>
                <a:gd name="connsiteY7-6040" fmla="*/ 869116 h 4135211"/>
                <a:gd name="connsiteX8-6041" fmla="*/ 2828818 w 2828921"/>
                <a:gd name="connsiteY8-6042" fmla="*/ 1507155 h 4135211"/>
                <a:gd name="connsiteX9-6043" fmla="*/ 2715103 w 2828921"/>
                <a:gd name="connsiteY9-6044" fmla="*/ 2175414 h 4135211"/>
                <a:gd name="connsiteX10-6045" fmla="*/ 2375481 w 2828921"/>
                <a:gd name="connsiteY10-6046" fmla="*/ 2722699 h 4135211"/>
                <a:gd name="connsiteX11-6047" fmla="*/ 1749688 w 2828921"/>
                <a:gd name="connsiteY11-6048" fmla="*/ 3447479 h 4135211"/>
                <a:gd name="connsiteX12-6049" fmla="*/ 706986 w 2828921"/>
                <a:gd name="connsiteY12-6050" fmla="*/ 4092440 h 4135211"/>
                <a:gd name="connsiteX13-6051" fmla="*/ 175972 w 2828921"/>
                <a:gd name="connsiteY13-6052" fmla="*/ 4019282 h 413521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  <a:cxn ang="0">
                  <a:pos x="connsiteX6-13" y="connsiteY6-14"/>
                </a:cxn>
                <a:cxn ang="0">
                  <a:pos x="connsiteX7-15" y="connsiteY7-16"/>
                </a:cxn>
                <a:cxn ang="0">
                  <a:pos x="connsiteX8-17" y="connsiteY8-18"/>
                </a:cxn>
                <a:cxn ang="0">
                  <a:pos x="connsiteX9-19" y="connsiteY9-20"/>
                </a:cxn>
                <a:cxn ang="0">
                  <a:pos x="connsiteX10-21" y="connsiteY10-22"/>
                </a:cxn>
                <a:cxn ang="0">
                  <a:pos x="connsiteX11-23" y="connsiteY11-24"/>
                </a:cxn>
                <a:cxn ang="0">
                  <a:pos x="connsiteX12-25" y="connsiteY12-26"/>
                </a:cxn>
                <a:cxn ang="0">
                  <a:pos x="connsiteX13-27" y="connsiteY13-28"/>
                </a:cxn>
              </a:cxnLst>
              <a:rect l="l" t="t" r="r" b="b"/>
              <a:pathLst>
                <a:path w="2828921" h="4135211">
                  <a:moveTo>
                    <a:pt x="175972" y="4019282"/>
                  </a:moveTo>
                  <a:cubicBezTo>
                    <a:pt x="58647" y="3864176"/>
                    <a:pt x="15714" y="3394823"/>
                    <a:pt x="3036" y="3161801"/>
                  </a:cubicBezTo>
                  <a:cubicBezTo>
                    <a:pt x="-9642" y="2928779"/>
                    <a:pt x="16403" y="2778993"/>
                    <a:pt x="99905" y="2621151"/>
                  </a:cubicBezTo>
                  <a:cubicBezTo>
                    <a:pt x="183407" y="2463310"/>
                    <a:pt x="334665" y="2350070"/>
                    <a:pt x="504049" y="2214752"/>
                  </a:cubicBezTo>
                  <a:cubicBezTo>
                    <a:pt x="673433" y="2079434"/>
                    <a:pt x="941844" y="1934346"/>
                    <a:pt x="1116209" y="1809242"/>
                  </a:cubicBezTo>
                  <a:cubicBezTo>
                    <a:pt x="1290574" y="1684138"/>
                    <a:pt x="1746474" y="1265694"/>
                    <a:pt x="1985805" y="943493"/>
                  </a:cubicBezTo>
                  <a:cubicBezTo>
                    <a:pt x="2154581" y="678797"/>
                    <a:pt x="2272529" y="529365"/>
                    <a:pt x="2316258" y="0"/>
                  </a:cubicBezTo>
                  <a:cubicBezTo>
                    <a:pt x="2544285" y="446258"/>
                    <a:pt x="2615179" y="617924"/>
                    <a:pt x="2700606" y="869116"/>
                  </a:cubicBezTo>
                  <a:cubicBezTo>
                    <a:pt x="2786033" y="1120309"/>
                    <a:pt x="2826402" y="1289439"/>
                    <a:pt x="2828818" y="1507155"/>
                  </a:cubicBezTo>
                  <a:cubicBezTo>
                    <a:pt x="2831234" y="1724871"/>
                    <a:pt x="2790659" y="1972823"/>
                    <a:pt x="2715103" y="2175414"/>
                  </a:cubicBezTo>
                  <a:cubicBezTo>
                    <a:pt x="2639547" y="2378005"/>
                    <a:pt x="2518234" y="2566471"/>
                    <a:pt x="2375481" y="2722699"/>
                  </a:cubicBezTo>
                  <a:cubicBezTo>
                    <a:pt x="2232728" y="2878927"/>
                    <a:pt x="2027771" y="3219189"/>
                    <a:pt x="1749688" y="3447479"/>
                  </a:cubicBezTo>
                  <a:cubicBezTo>
                    <a:pt x="1471606" y="3675769"/>
                    <a:pt x="1002545" y="3964083"/>
                    <a:pt x="706986" y="4092440"/>
                  </a:cubicBezTo>
                  <a:cubicBezTo>
                    <a:pt x="484021" y="4146420"/>
                    <a:pt x="293297" y="4174389"/>
                    <a:pt x="175972" y="4019282"/>
                  </a:cubicBezTo>
                  <a:close/>
                </a:path>
              </a:pathLst>
            </a:custGeom>
            <a:solidFill>
              <a:srgbClr val="FFC000"/>
            </a:solidFill>
            <a:ln w="762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7" name="フリーフォーム: 図形 6"/>
          <p:cNvSpPr/>
          <p:nvPr/>
        </p:nvSpPr>
        <p:spPr>
          <a:xfrm>
            <a:off x="1659467" y="1422400"/>
            <a:ext cx="5528733" cy="3708551"/>
          </a:xfrm>
          <a:custGeom>
            <a:avLst/>
            <a:gdLst>
              <a:gd name="connsiteX0" fmla="*/ 4157134 w 4174067"/>
              <a:gd name="connsiteY0" fmla="*/ 50800 h 3158066"/>
              <a:gd name="connsiteX1" fmla="*/ 1888067 w 4174067"/>
              <a:gd name="connsiteY1" fmla="*/ 0 h 3158066"/>
              <a:gd name="connsiteX2" fmla="*/ 770467 w 4174067"/>
              <a:gd name="connsiteY2" fmla="*/ 118533 h 3158066"/>
              <a:gd name="connsiteX3" fmla="*/ 0 w 4174067"/>
              <a:gd name="connsiteY3" fmla="*/ 338666 h 3158066"/>
              <a:gd name="connsiteX4" fmla="*/ 0 w 4174067"/>
              <a:gd name="connsiteY4" fmla="*/ 2760133 h 3158066"/>
              <a:gd name="connsiteX5" fmla="*/ 855134 w 4174067"/>
              <a:gd name="connsiteY5" fmla="*/ 3081866 h 3158066"/>
              <a:gd name="connsiteX6" fmla="*/ 1896534 w 4174067"/>
              <a:gd name="connsiteY6" fmla="*/ 3158066 h 3158066"/>
              <a:gd name="connsiteX7" fmla="*/ 4174067 w 4174067"/>
              <a:gd name="connsiteY7" fmla="*/ 3132666 h 3158066"/>
              <a:gd name="connsiteX0-1" fmla="*/ 4157134 w 4174067"/>
              <a:gd name="connsiteY0-2" fmla="*/ 50800 h 3158066"/>
              <a:gd name="connsiteX1-3" fmla="*/ 1888067 w 4174067"/>
              <a:gd name="connsiteY1-4" fmla="*/ 0 h 3158066"/>
              <a:gd name="connsiteX2-5" fmla="*/ 770467 w 4174067"/>
              <a:gd name="connsiteY2-6" fmla="*/ 118533 h 3158066"/>
              <a:gd name="connsiteX3-7" fmla="*/ 0 w 4174067"/>
              <a:gd name="connsiteY3-8" fmla="*/ 432398 h 3158066"/>
              <a:gd name="connsiteX4-9" fmla="*/ 0 w 4174067"/>
              <a:gd name="connsiteY4-10" fmla="*/ 2760133 h 3158066"/>
              <a:gd name="connsiteX5-11" fmla="*/ 855134 w 4174067"/>
              <a:gd name="connsiteY5-12" fmla="*/ 3081866 h 3158066"/>
              <a:gd name="connsiteX6-13" fmla="*/ 1896534 w 4174067"/>
              <a:gd name="connsiteY6-14" fmla="*/ 3158066 h 3158066"/>
              <a:gd name="connsiteX7-15" fmla="*/ 4174067 w 4174067"/>
              <a:gd name="connsiteY7-16" fmla="*/ 3132666 h 3158066"/>
              <a:gd name="connsiteX0-17" fmla="*/ 4157134 w 4174067"/>
              <a:gd name="connsiteY0-18" fmla="*/ 50800 h 3158066"/>
              <a:gd name="connsiteX1-19" fmla="*/ 1888067 w 4174067"/>
              <a:gd name="connsiteY1-20" fmla="*/ 0 h 3158066"/>
              <a:gd name="connsiteX2-21" fmla="*/ 770467 w 4174067"/>
              <a:gd name="connsiteY2-22" fmla="*/ 118533 h 3158066"/>
              <a:gd name="connsiteX3-23" fmla="*/ 0 w 4174067"/>
              <a:gd name="connsiteY3-24" fmla="*/ 432398 h 3158066"/>
              <a:gd name="connsiteX4-25" fmla="*/ 0 w 4174067"/>
              <a:gd name="connsiteY4-26" fmla="*/ 2644770 h 3158066"/>
              <a:gd name="connsiteX5-27" fmla="*/ 855134 w 4174067"/>
              <a:gd name="connsiteY5-28" fmla="*/ 3081866 h 3158066"/>
              <a:gd name="connsiteX6-29" fmla="*/ 1896534 w 4174067"/>
              <a:gd name="connsiteY6-30" fmla="*/ 3158066 h 3158066"/>
              <a:gd name="connsiteX7-31" fmla="*/ 4174067 w 4174067"/>
              <a:gd name="connsiteY7-32" fmla="*/ 3132666 h 3158066"/>
              <a:gd name="connsiteX0-33" fmla="*/ 4157134 w 4174067"/>
              <a:gd name="connsiteY0-34" fmla="*/ 50800 h 3158066"/>
              <a:gd name="connsiteX1-35" fmla="*/ 1888067 w 4174067"/>
              <a:gd name="connsiteY1-36" fmla="*/ 0 h 3158066"/>
              <a:gd name="connsiteX2-37" fmla="*/ 770467 w 4174067"/>
              <a:gd name="connsiteY2-38" fmla="*/ 118533 h 3158066"/>
              <a:gd name="connsiteX3-39" fmla="*/ 0 w 4174067"/>
              <a:gd name="connsiteY3-40" fmla="*/ 526131 h 3158066"/>
              <a:gd name="connsiteX4-41" fmla="*/ 0 w 4174067"/>
              <a:gd name="connsiteY4-42" fmla="*/ 2644770 h 3158066"/>
              <a:gd name="connsiteX5-43" fmla="*/ 855134 w 4174067"/>
              <a:gd name="connsiteY5-44" fmla="*/ 3081866 h 3158066"/>
              <a:gd name="connsiteX6-45" fmla="*/ 1896534 w 4174067"/>
              <a:gd name="connsiteY6-46" fmla="*/ 3158066 h 3158066"/>
              <a:gd name="connsiteX7-47" fmla="*/ 4174067 w 4174067"/>
              <a:gd name="connsiteY7-48" fmla="*/ 3132666 h 3158066"/>
              <a:gd name="connsiteX0-49" fmla="*/ 4151213 w 4174067"/>
              <a:gd name="connsiteY0-50" fmla="*/ 0 h 3179368"/>
              <a:gd name="connsiteX1-51" fmla="*/ 1888067 w 4174067"/>
              <a:gd name="connsiteY1-52" fmla="*/ 21302 h 3179368"/>
              <a:gd name="connsiteX2-53" fmla="*/ 770467 w 4174067"/>
              <a:gd name="connsiteY2-54" fmla="*/ 139835 h 3179368"/>
              <a:gd name="connsiteX3-55" fmla="*/ 0 w 4174067"/>
              <a:gd name="connsiteY3-56" fmla="*/ 547433 h 3179368"/>
              <a:gd name="connsiteX4-57" fmla="*/ 0 w 4174067"/>
              <a:gd name="connsiteY4-58" fmla="*/ 2666072 h 3179368"/>
              <a:gd name="connsiteX5-59" fmla="*/ 855134 w 4174067"/>
              <a:gd name="connsiteY5-60" fmla="*/ 3103168 h 3179368"/>
              <a:gd name="connsiteX6-61" fmla="*/ 1896534 w 4174067"/>
              <a:gd name="connsiteY6-62" fmla="*/ 3179368 h 3179368"/>
              <a:gd name="connsiteX7-63" fmla="*/ 4174067 w 4174067"/>
              <a:gd name="connsiteY7-64" fmla="*/ 3153968 h 3179368"/>
              <a:gd name="connsiteX0-65" fmla="*/ 4151213 w 4174067"/>
              <a:gd name="connsiteY0-66" fmla="*/ 0 h 3185990"/>
              <a:gd name="connsiteX1-67" fmla="*/ 1888067 w 4174067"/>
              <a:gd name="connsiteY1-68" fmla="*/ 21302 h 3185990"/>
              <a:gd name="connsiteX2-69" fmla="*/ 770467 w 4174067"/>
              <a:gd name="connsiteY2-70" fmla="*/ 139835 h 3185990"/>
              <a:gd name="connsiteX3-71" fmla="*/ 0 w 4174067"/>
              <a:gd name="connsiteY3-72" fmla="*/ 547433 h 3185990"/>
              <a:gd name="connsiteX4-73" fmla="*/ 0 w 4174067"/>
              <a:gd name="connsiteY4-74" fmla="*/ 2666072 h 3185990"/>
              <a:gd name="connsiteX5-75" fmla="*/ 855134 w 4174067"/>
              <a:gd name="connsiteY5-76" fmla="*/ 3103168 h 3185990"/>
              <a:gd name="connsiteX6-77" fmla="*/ 1896534 w 4174067"/>
              <a:gd name="connsiteY6-78" fmla="*/ 3179368 h 3185990"/>
              <a:gd name="connsiteX7-79" fmla="*/ 4174067 w 4174067"/>
              <a:gd name="connsiteY7-80" fmla="*/ 3182809 h 3185990"/>
              <a:gd name="connsiteX0-81" fmla="*/ 4151213 w 4174067"/>
              <a:gd name="connsiteY0-82" fmla="*/ 43590 h 3164688"/>
              <a:gd name="connsiteX1-83" fmla="*/ 1888067 w 4174067"/>
              <a:gd name="connsiteY1-84" fmla="*/ 0 h 3164688"/>
              <a:gd name="connsiteX2-85" fmla="*/ 770467 w 4174067"/>
              <a:gd name="connsiteY2-86" fmla="*/ 118533 h 3164688"/>
              <a:gd name="connsiteX3-87" fmla="*/ 0 w 4174067"/>
              <a:gd name="connsiteY3-88" fmla="*/ 526131 h 3164688"/>
              <a:gd name="connsiteX4-89" fmla="*/ 0 w 4174067"/>
              <a:gd name="connsiteY4-90" fmla="*/ 2644770 h 3164688"/>
              <a:gd name="connsiteX5-91" fmla="*/ 855134 w 4174067"/>
              <a:gd name="connsiteY5-92" fmla="*/ 3081866 h 3164688"/>
              <a:gd name="connsiteX6-93" fmla="*/ 1896534 w 4174067"/>
              <a:gd name="connsiteY6-94" fmla="*/ 3158066 h 3164688"/>
              <a:gd name="connsiteX7-95" fmla="*/ 4174067 w 4174067"/>
              <a:gd name="connsiteY7-96" fmla="*/ 3161507 h 3164688"/>
              <a:gd name="connsiteX0-97" fmla="*/ 4151213 w 4174067"/>
              <a:gd name="connsiteY0-98" fmla="*/ 43590 h 3158133"/>
              <a:gd name="connsiteX1-99" fmla="*/ 1888067 w 4174067"/>
              <a:gd name="connsiteY1-100" fmla="*/ 0 h 3158133"/>
              <a:gd name="connsiteX2-101" fmla="*/ 770467 w 4174067"/>
              <a:gd name="connsiteY2-102" fmla="*/ 118533 h 3158133"/>
              <a:gd name="connsiteX3-103" fmla="*/ 0 w 4174067"/>
              <a:gd name="connsiteY3-104" fmla="*/ 526131 h 3158133"/>
              <a:gd name="connsiteX4-105" fmla="*/ 0 w 4174067"/>
              <a:gd name="connsiteY4-106" fmla="*/ 2644770 h 3158133"/>
              <a:gd name="connsiteX5-107" fmla="*/ 855134 w 4174067"/>
              <a:gd name="connsiteY5-108" fmla="*/ 3081866 h 3158133"/>
              <a:gd name="connsiteX6-109" fmla="*/ 1896534 w 4174067"/>
              <a:gd name="connsiteY6-110" fmla="*/ 3158066 h 3158133"/>
              <a:gd name="connsiteX7-111" fmla="*/ 4174067 w 4174067"/>
              <a:gd name="connsiteY7-112" fmla="*/ 3096616 h 3158133"/>
              <a:gd name="connsiteX0-113" fmla="*/ 4151213 w 4174067"/>
              <a:gd name="connsiteY0-114" fmla="*/ 43590 h 3158133"/>
              <a:gd name="connsiteX1-115" fmla="*/ 1888067 w 4174067"/>
              <a:gd name="connsiteY1-116" fmla="*/ 0 h 3158133"/>
              <a:gd name="connsiteX2-117" fmla="*/ 770467 w 4174067"/>
              <a:gd name="connsiteY2-118" fmla="*/ 118533 h 3158133"/>
              <a:gd name="connsiteX3-119" fmla="*/ 0 w 4174067"/>
              <a:gd name="connsiteY3-120" fmla="*/ 526131 h 3158133"/>
              <a:gd name="connsiteX4-121" fmla="*/ 0 w 4174067"/>
              <a:gd name="connsiteY4-122" fmla="*/ 2644770 h 3158133"/>
              <a:gd name="connsiteX5-123" fmla="*/ 855134 w 4174067"/>
              <a:gd name="connsiteY5-124" fmla="*/ 3081866 h 3158133"/>
              <a:gd name="connsiteX6-125" fmla="*/ 1896534 w 4174067"/>
              <a:gd name="connsiteY6-126" fmla="*/ 3158066 h 3158133"/>
              <a:gd name="connsiteX7-127" fmla="*/ 4174067 w 4174067"/>
              <a:gd name="connsiteY7-128" fmla="*/ 3096616 h 3158133"/>
              <a:gd name="connsiteX0-129" fmla="*/ 4151213 w 4174067"/>
              <a:gd name="connsiteY0-130" fmla="*/ 43590 h 3158142"/>
              <a:gd name="connsiteX1-131" fmla="*/ 1888067 w 4174067"/>
              <a:gd name="connsiteY1-132" fmla="*/ 0 h 3158142"/>
              <a:gd name="connsiteX2-133" fmla="*/ 770467 w 4174067"/>
              <a:gd name="connsiteY2-134" fmla="*/ 118533 h 3158142"/>
              <a:gd name="connsiteX3-135" fmla="*/ 0 w 4174067"/>
              <a:gd name="connsiteY3-136" fmla="*/ 526131 h 3158142"/>
              <a:gd name="connsiteX4-137" fmla="*/ 0 w 4174067"/>
              <a:gd name="connsiteY4-138" fmla="*/ 2644770 h 3158142"/>
              <a:gd name="connsiteX5-139" fmla="*/ 855134 w 4174067"/>
              <a:gd name="connsiteY5-140" fmla="*/ 3081866 h 3158142"/>
              <a:gd name="connsiteX6-141" fmla="*/ 1896534 w 4174067"/>
              <a:gd name="connsiteY6-142" fmla="*/ 3158066 h 3158142"/>
              <a:gd name="connsiteX7-143" fmla="*/ 4174067 w 4174067"/>
              <a:gd name="connsiteY7-144" fmla="*/ 3096616 h 3158142"/>
              <a:gd name="connsiteX0-145" fmla="*/ 4151213 w 4174067"/>
              <a:gd name="connsiteY0-146" fmla="*/ 43590 h 3158194"/>
              <a:gd name="connsiteX1-147" fmla="*/ 1888067 w 4174067"/>
              <a:gd name="connsiteY1-148" fmla="*/ 0 h 3158194"/>
              <a:gd name="connsiteX2-149" fmla="*/ 770467 w 4174067"/>
              <a:gd name="connsiteY2-150" fmla="*/ 118533 h 3158194"/>
              <a:gd name="connsiteX3-151" fmla="*/ 0 w 4174067"/>
              <a:gd name="connsiteY3-152" fmla="*/ 526131 h 3158194"/>
              <a:gd name="connsiteX4-153" fmla="*/ 0 w 4174067"/>
              <a:gd name="connsiteY4-154" fmla="*/ 2644770 h 3158194"/>
              <a:gd name="connsiteX5-155" fmla="*/ 855134 w 4174067"/>
              <a:gd name="connsiteY5-156" fmla="*/ 3081866 h 3158194"/>
              <a:gd name="connsiteX6-157" fmla="*/ 1896534 w 4174067"/>
              <a:gd name="connsiteY6-158" fmla="*/ 3158066 h 3158194"/>
              <a:gd name="connsiteX7-159" fmla="*/ 4174067 w 4174067"/>
              <a:gd name="connsiteY7-160" fmla="*/ 3096616 h 31581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</a:cxnLst>
            <a:rect l="l" t="t" r="r" b="b"/>
            <a:pathLst>
              <a:path w="4174067" h="3158194">
                <a:moveTo>
                  <a:pt x="4151213" y="43590"/>
                </a:moveTo>
                <a:lnTo>
                  <a:pt x="1888067" y="0"/>
                </a:lnTo>
                <a:lnTo>
                  <a:pt x="770467" y="118533"/>
                </a:lnTo>
                <a:lnTo>
                  <a:pt x="0" y="526131"/>
                </a:lnTo>
                <a:lnTo>
                  <a:pt x="0" y="2644770"/>
                </a:lnTo>
                <a:lnTo>
                  <a:pt x="855134" y="3081866"/>
                </a:lnTo>
                <a:lnTo>
                  <a:pt x="1896534" y="3158066"/>
                </a:lnTo>
                <a:cubicBezTo>
                  <a:pt x="2449690" y="3160524"/>
                  <a:pt x="3035300" y="3127341"/>
                  <a:pt x="4174067" y="3096616"/>
                </a:cubicBezTo>
              </a:path>
            </a:pathLst>
          </a:cu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1676836" y="2057400"/>
            <a:ext cx="219397" cy="248919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728800" y="584828"/>
            <a:ext cx="506888" cy="302501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730857" y="2831841"/>
            <a:ext cx="1154187" cy="94031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7569" y="803178"/>
            <a:ext cx="3962743" cy="2719052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273" y="4037445"/>
            <a:ext cx="3962743" cy="289585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282" y="910532"/>
            <a:ext cx="4871126" cy="2792210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282" y="4379837"/>
            <a:ext cx="4871126" cy="2694666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3779" y="336832"/>
            <a:ext cx="4858933" cy="2737341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13779" y="3159507"/>
            <a:ext cx="4858933" cy="265199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806" y="307331"/>
            <a:ext cx="5773412" cy="360914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273" y="3643199"/>
            <a:ext cx="5773412" cy="360914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0421" y="792337"/>
            <a:ext cx="4429776" cy="423086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608" y="325803"/>
            <a:ext cx="6720745" cy="624766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グループ化 39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66164" y="2105813"/>
              <a:ext cx="3328156" cy="3178714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831157" y="1840327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75787" y="2088101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6884697" y="1840328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366973" y="2073271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テキスト ボックス 8"/>
            <p:cNvSpPr txBox="1"/>
            <p:nvPr/>
          </p:nvSpPr>
          <p:spPr>
            <a:xfrm>
              <a:off x="6450533" y="5317069"/>
              <a:ext cx="1974267" cy="763994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Expandable connector prepared for communication with internal variables which cannot be accessed by other ports, </a:t>
              </a:r>
            </a:p>
            <a:p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 (use “connect” operator)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0" name="直線矢印コネクタ 9"/>
            <p:cNvCxnSpPr>
              <a:stCxn id="9" idx="0"/>
            </p:cNvCxnSpPr>
            <p:nvPr/>
          </p:nvCxnSpPr>
          <p:spPr>
            <a:xfrm flipH="1" flipV="1">
              <a:off x="6013665" y="5101999"/>
              <a:ext cx="1424002" cy="21507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テキスト ボックス 10"/>
            <p:cNvSpPr txBox="1"/>
            <p:nvPr/>
          </p:nvSpPr>
          <p:spPr>
            <a:xfrm>
              <a:off x="7024151" y="3126330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1"/>
            </p:cNvCxnSpPr>
            <p:nvPr/>
          </p:nvCxnSpPr>
          <p:spPr>
            <a:xfrm flipH="1">
              <a:off x="6450533" y="3446141"/>
              <a:ext cx="573618" cy="20163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テキスト ボックス 17"/>
            <p:cNvSpPr txBox="1"/>
            <p:nvPr/>
          </p:nvSpPr>
          <p:spPr>
            <a:xfrm>
              <a:off x="1602253" y="2931751"/>
              <a:ext cx="1500714" cy="639622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Flange (rotational mechanics port), </a:t>
              </a:r>
            </a:p>
            <a:p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9" name="直線矢印コネクタ 18"/>
            <p:cNvCxnSpPr>
              <a:stCxn id="18" idx="3"/>
            </p:cNvCxnSpPr>
            <p:nvPr/>
          </p:nvCxnSpPr>
          <p:spPr>
            <a:xfrm>
              <a:off x="3102967" y="3251562"/>
              <a:ext cx="432861" cy="31981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/>
            <p:cNvCxnSpPr>
              <a:stCxn id="23" idx="3"/>
            </p:cNvCxnSpPr>
            <p:nvPr/>
          </p:nvCxnSpPr>
          <p:spPr>
            <a:xfrm flipV="1">
              <a:off x="3846183" y="4781390"/>
              <a:ext cx="543175" cy="802053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テキスト ボックス 22"/>
            <p:cNvSpPr txBox="1"/>
            <p:nvPr/>
          </p:nvSpPr>
          <p:spPr>
            <a:xfrm>
              <a:off x="1871916" y="5284527"/>
              <a:ext cx="1974267" cy="597831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Pressure ratio;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switchDetermine_PR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4226874" y="5317069"/>
              <a:ext cx="1849118" cy="597830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switchDetermine_eff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viaRealInput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8" name="直線矢印コネクタ 27"/>
            <p:cNvCxnSpPr>
              <a:stCxn id="27" idx="0"/>
            </p:cNvCxnSpPr>
            <p:nvPr/>
          </p:nvCxnSpPr>
          <p:spPr>
            <a:xfrm flipH="1" flipV="1">
              <a:off x="4932993" y="4467101"/>
              <a:ext cx="218440" cy="84996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4779" y="822149"/>
            <a:ext cx="4320000" cy="41254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3902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6576" y="1161920"/>
            <a:ext cx="5400000" cy="5003036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グループ化 20"/>
          <p:cNvGrpSpPr/>
          <p:nvPr/>
        </p:nvGrpSpPr>
        <p:grpSpPr>
          <a:xfrm>
            <a:off x="1602253" y="1840327"/>
            <a:ext cx="6922612" cy="4240736"/>
            <a:chOff x="1602253" y="1840327"/>
            <a:chExt cx="6922612" cy="4240736"/>
          </a:xfrm>
        </p:grpSpPr>
        <p:pic>
          <p:nvPicPr>
            <p:cNvPr id="18" name="図 1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362341" y="2142982"/>
              <a:ext cx="3245680" cy="3099545"/>
            </a:xfrm>
            <a:prstGeom prst="rect">
              <a:avLst/>
            </a:prstGeom>
          </p:spPr>
        </p:pic>
        <p:grpSp>
          <p:nvGrpSpPr>
            <p:cNvPr id="2" name="グループ化 1"/>
            <p:cNvGrpSpPr/>
            <p:nvPr/>
          </p:nvGrpSpPr>
          <p:grpSpPr>
            <a:xfrm>
              <a:off x="1602253" y="1840327"/>
              <a:ext cx="6922612" cy="4240736"/>
              <a:chOff x="1602253" y="1840327"/>
              <a:chExt cx="6922612" cy="4240736"/>
            </a:xfrm>
          </p:grpSpPr>
          <p:sp>
            <p:nvSpPr>
              <p:cNvPr id="4" name="テキスト ボックス 3"/>
              <p:cNvSpPr txBox="1"/>
              <p:nvPr/>
            </p:nvSpPr>
            <p:spPr>
              <a:xfrm>
                <a:off x="1831157" y="1840327"/>
                <a:ext cx="1144630" cy="495547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inlet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5" name="直線矢印コネクタ 4"/>
              <p:cNvCxnSpPr>
                <a:stCxn id="4" idx="3"/>
              </p:cNvCxnSpPr>
              <p:nvPr/>
            </p:nvCxnSpPr>
            <p:spPr>
              <a:xfrm>
                <a:off x="2975787" y="2088101"/>
                <a:ext cx="495506" cy="39473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" name="テキスト ボックス 5"/>
              <p:cNvSpPr txBox="1"/>
              <p:nvPr/>
            </p:nvSpPr>
            <p:spPr>
              <a:xfrm>
                <a:off x="6884697" y="1840328"/>
                <a:ext cx="1144630" cy="465885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Fluid outlet port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7" name="直線矢印コネクタ 6"/>
              <p:cNvCxnSpPr>
                <a:stCxn id="6" idx="1"/>
              </p:cNvCxnSpPr>
              <p:nvPr/>
            </p:nvCxnSpPr>
            <p:spPr>
              <a:xfrm flipH="1">
                <a:off x="6366973" y="2073271"/>
                <a:ext cx="517724" cy="384405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テキスト ボックス 7"/>
              <p:cNvSpPr txBox="1"/>
              <p:nvPr/>
            </p:nvSpPr>
            <p:spPr>
              <a:xfrm>
                <a:off x="6450533" y="5317069"/>
                <a:ext cx="1974267" cy="763994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Expandable connector prepared for communication with internal variables which cannot be accessed by other ports, </a:t>
                </a:r>
              </a:p>
              <a:p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 (use “connect” operator)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線矢印コネクタ 8"/>
              <p:cNvCxnSpPr>
                <a:stCxn id="8" idx="0"/>
              </p:cNvCxnSpPr>
              <p:nvPr/>
            </p:nvCxnSpPr>
            <p:spPr>
              <a:xfrm flipH="1" flipV="1">
                <a:off x="6013665" y="5101999"/>
                <a:ext cx="1424002" cy="21507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テキスト ボックス 9"/>
              <p:cNvSpPr txBox="1"/>
              <p:nvPr/>
            </p:nvSpPr>
            <p:spPr>
              <a:xfrm>
                <a:off x="7024151" y="3126330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1" name="直線矢印コネクタ 10"/>
              <p:cNvCxnSpPr>
                <a:stCxn id="10" idx="1"/>
              </p:cNvCxnSpPr>
              <p:nvPr/>
            </p:nvCxnSpPr>
            <p:spPr>
              <a:xfrm flipH="1">
                <a:off x="6450533" y="3446141"/>
                <a:ext cx="573618" cy="201637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テキスト ボックス 11"/>
              <p:cNvSpPr txBox="1"/>
              <p:nvPr/>
            </p:nvSpPr>
            <p:spPr>
              <a:xfrm>
                <a:off x="1602253" y="2931751"/>
                <a:ext cx="1500714" cy="639622"/>
              </a:xfrm>
              <a:prstGeom prst="rect">
                <a:avLst/>
              </a:prstGeom>
              <a:solidFill>
                <a:srgbClr val="92D05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Flange (rotational mechanics port), </a:t>
                </a:r>
              </a:p>
              <a:p>
                <a:r>
                  <a:rPr kumimoji="1"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input&amp;output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(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</a:t>
                </a:r>
                <a:r>
                  <a:rPr kumimoji="1"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 “connect” operator)</a:t>
                </a:r>
                <a:endParaRPr kumimoji="1"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3" name="直線矢印コネクタ 12"/>
              <p:cNvCxnSpPr>
                <a:stCxn id="12" idx="3"/>
              </p:cNvCxnSpPr>
              <p:nvPr/>
            </p:nvCxnSpPr>
            <p:spPr>
              <a:xfrm>
                <a:off x="3102967" y="3251562"/>
                <a:ext cx="432861" cy="319811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直線矢印コネクタ 13"/>
              <p:cNvCxnSpPr>
                <a:stCxn id="15" idx="3"/>
              </p:cNvCxnSpPr>
              <p:nvPr/>
            </p:nvCxnSpPr>
            <p:spPr>
              <a:xfrm flipV="1">
                <a:off x="3846183" y="4191000"/>
                <a:ext cx="564950" cy="1392443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テキスト ボックス 14"/>
              <p:cNvSpPr txBox="1"/>
              <p:nvPr/>
            </p:nvSpPr>
            <p:spPr>
              <a:xfrm>
                <a:off x="1871916" y="5284527"/>
                <a:ext cx="1974267" cy="597831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Pressure ratio;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switchDetermine_PR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6" name="テキスト ボックス 15"/>
              <p:cNvSpPr txBox="1"/>
              <p:nvPr/>
            </p:nvSpPr>
            <p:spPr>
              <a:xfrm>
                <a:off x="4226874" y="5317069"/>
                <a:ext cx="1849118" cy="597830"/>
              </a:xfrm>
              <a:prstGeom prst="rect">
                <a:avLst/>
              </a:prstGeom>
              <a:solidFill>
                <a:srgbClr val="00B0F0">
                  <a:alpha val="40000"/>
                </a:srgb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noAutofit/>
              </a:bodyPr>
              <a:lstStyle/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Efficiency; 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input (use “connect” operator),</a:t>
                </a:r>
              </a:p>
              <a:p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valid only when 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switchDetermine_eff</a:t>
                </a:r>
                <a:r>
                  <a:rPr lang="en-US" altLang="ja-JP" sz="800" dirty="0">
                    <a:latin typeface="Arial" panose="020B0604020202020204" pitchFamily="34" charset="0"/>
                    <a:cs typeface="Arial" panose="020B0604020202020204" pitchFamily="34" charset="0"/>
                  </a:rPr>
                  <a:t>==</a:t>
                </a:r>
                <a:r>
                  <a:rPr lang="en-US" altLang="ja-JP" sz="800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viaRealInput</a:t>
                </a:r>
                <a:endParaRPr lang="ja-JP" altLang="en-US" sz="8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7" name="直線矢印コネクタ 16"/>
              <p:cNvCxnSpPr>
                <a:stCxn id="16" idx="0"/>
              </p:cNvCxnSpPr>
              <p:nvPr/>
            </p:nvCxnSpPr>
            <p:spPr>
              <a:xfrm flipH="1" flipV="1">
                <a:off x="4985181" y="4487333"/>
                <a:ext cx="166252" cy="829736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oval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0815" y="797855"/>
            <a:ext cx="5134195" cy="469396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39" y="-1"/>
            <a:ext cx="7350945" cy="755967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グループ化 16"/>
          <p:cNvGrpSpPr/>
          <p:nvPr/>
        </p:nvGrpSpPr>
        <p:grpSpPr>
          <a:xfrm>
            <a:off x="1795186" y="968524"/>
            <a:ext cx="6490250" cy="4414332"/>
            <a:chOff x="1795186" y="968524"/>
            <a:chExt cx="6490250" cy="4414332"/>
          </a:xfrm>
        </p:grpSpPr>
        <p:pic>
          <p:nvPicPr>
            <p:cNvPr id="2" name="図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286949" y="2176816"/>
              <a:ext cx="3506724" cy="3206040"/>
            </a:xfrm>
            <a:prstGeom prst="rect">
              <a:avLst/>
            </a:prstGeom>
          </p:spPr>
        </p:pic>
        <p:sp>
          <p:nvSpPr>
            <p:cNvPr id="3" name="テキスト ボックス 2"/>
            <p:cNvSpPr txBox="1"/>
            <p:nvPr/>
          </p:nvSpPr>
          <p:spPr>
            <a:xfrm>
              <a:off x="1795186" y="3137333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" name="直線矢印コネクタ 3"/>
            <p:cNvCxnSpPr>
              <a:stCxn id="3" idx="3"/>
            </p:cNvCxnSpPr>
            <p:nvPr/>
          </p:nvCxnSpPr>
          <p:spPr>
            <a:xfrm>
              <a:off x="2939816" y="3385107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テキスト ボックス 4"/>
            <p:cNvSpPr txBox="1"/>
            <p:nvPr/>
          </p:nvSpPr>
          <p:spPr>
            <a:xfrm>
              <a:off x="7140806" y="3152164"/>
              <a:ext cx="1144630" cy="465885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Fluid outlet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" name="直線矢印コネクタ 5"/>
            <p:cNvCxnSpPr>
              <a:stCxn id="5" idx="1"/>
            </p:cNvCxnSpPr>
            <p:nvPr/>
          </p:nvCxnSpPr>
          <p:spPr>
            <a:xfrm flipH="1">
              <a:off x="6623082" y="3385107"/>
              <a:ext cx="517724" cy="38440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テキスト ボックス 6"/>
            <p:cNvSpPr txBox="1"/>
            <p:nvPr/>
          </p:nvSpPr>
          <p:spPr>
            <a:xfrm>
              <a:off x="2074586" y="1929042"/>
              <a:ext cx="1144630" cy="495547"/>
            </a:xfrm>
            <a:prstGeom prst="rect">
              <a:avLst/>
            </a:prstGeom>
            <a:solidFill>
              <a:srgbClr val="92D05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inlet port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, </a:t>
              </a:r>
              <a:r>
                <a:rPr kumimoji="1"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input&amp;output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(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use</a:t>
              </a:r>
              <a:r>
                <a:rPr kumimoji="1"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 “connect” operator)</a:t>
              </a:r>
              <a:endParaRPr kumimoji="1"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矢印コネクタ 7"/>
            <p:cNvCxnSpPr>
              <a:stCxn id="7" idx="3"/>
            </p:cNvCxnSpPr>
            <p:nvPr/>
          </p:nvCxnSpPr>
          <p:spPr>
            <a:xfrm>
              <a:off x="3219216" y="2176816"/>
              <a:ext cx="495506" cy="39473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線矢印コネクタ 8"/>
            <p:cNvCxnSpPr>
              <a:stCxn id="10" idx="2"/>
            </p:cNvCxnSpPr>
            <p:nvPr/>
          </p:nvCxnSpPr>
          <p:spPr>
            <a:xfrm>
              <a:off x="3967190" y="1600200"/>
              <a:ext cx="1073122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テキスト ボックス 9"/>
            <p:cNvSpPr txBox="1"/>
            <p:nvPr/>
          </p:nvSpPr>
          <p:spPr>
            <a:xfrm>
              <a:off x="3066046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Lower Heating Value of Fuel;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use_u_LHV_fuel==true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212292" y="968524"/>
              <a:ext cx="1802288" cy="631676"/>
            </a:xfrm>
            <a:prstGeom prst="rect">
              <a:avLst/>
            </a:prstGeom>
            <a:solidFill>
              <a:srgbClr val="00B0F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Efficiency of combustion; 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input (use “connect” operator),</a:t>
              </a:r>
            </a:p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valid only when </a:t>
              </a:r>
              <a:r>
                <a:rPr lang="en-US" altLang="ja-JP" sz="800" dirty="0" err="1">
                  <a:latin typeface="Arial" panose="020B0604020202020204" pitchFamily="34" charset="0"/>
                  <a:cs typeface="Arial" panose="020B0604020202020204" pitchFamily="34" charset="0"/>
                </a:rPr>
                <a:t>use_u_effComb</a:t>
              </a:r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==true</a:t>
              </a:r>
              <a:endParaRPr lang="ja-JP" altLang="en-US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2" name="直線矢印コネクタ 11"/>
            <p:cNvCxnSpPr>
              <a:stCxn id="11" idx="2"/>
            </p:cNvCxnSpPr>
            <p:nvPr/>
          </p:nvCxnSpPr>
          <p:spPr>
            <a:xfrm flipH="1">
              <a:off x="5616308" y="1600200"/>
              <a:ext cx="497128" cy="76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テキスト ボックス 14"/>
            <p:cNvSpPr txBox="1"/>
            <p:nvPr/>
          </p:nvSpPr>
          <p:spPr>
            <a:xfrm>
              <a:off x="6709003" y="5051282"/>
              <a:ext cx="1153142" cy="255432"/>
            </a:xfrm>
            <a:prstGeom prst="rect">
              <a:avLst/>
            </a:prstGeom>
            <a:solidFill>
              <a:srgbClr val="FFFF00">
                <a:alpha val="40000"/>
              </a:srgbClr>
            </a:solidFill>
            <a:ln>
              <a:solidFill>
                <a:schemeClr val="tx1"/>
              </a:solidFill>
            </a:ln>
          </p:spPr>
          <p:txBody>
            <a:bodyPr wrap="square" rtlCol="0">
              <a:noAutofit/>
            </a:bodyPr>
            <a:lstStyle/>
            <a:p>
              <a:r>
                <a:rPr lang="en-US" altLang="ja-JP" sz="800" dirty="0">
                  <a:latin typeface="Arial" panose="020B0604020202020204" pitchFamily="34" charset="0"/>
                  <a:cs typeface="Arial" panose="020B0604020202020204" pitchFamily="34" charset="0"/>
                </a:rPr>
                <a:t>Fuel flow, output</a:t>
              </a:r>
            </a:p>
          </p:txBody>
        </p:sp>
        <p:cxnSp>
          <p:nvCxnSpPr>
            <p:cNvPr id="16" name="直線矢印コネクタ 15"/>
            <p:cNvCxnSpPr>
              <a:stCxn id="15" idx="1"/>
            </p:cNvCxnSpPr>
            <p:nvPr/>
          </p:nvCxnSpPr>
          <p:spPr>
            <a:xfrm flipH="1" flipV="1">
              <a:off x="6264005" y="5134809"/>
              <a:ext cx="444998" cy="4418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3100" y="461157"/>
            <a:ext cx="3386822" cy="1743625"/>
          </a:xfrm>
          <a:prstGeom prst="rect">
            <a:avLst/>
          </a:prstGeom>
        </p:spPr>
      </p:pic>
      <p:pic>
        <p:nvPicPr>
          <p:cNvPr id="3" name="図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520" y="2213248"/>
            <a:ext cx="3886517" cy="2363004"/>
          </a:xfrm>
          <a:prstGeom prst="rect">
            <a:avLst/>
          </a:prstGeom>
        </p:spPr>
      </p:pic>
      <p:pic>
        <p:nvPicPr>
          <p:cNvPr id="4" name="図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8102" y="2515843"/>
            <a:ext cx="4702686" cy="2036919"/>
          </a:xfrm>
          <a:prstGeom prst="rect">
            <a:avLst/>
          </a:prstGeom>
        </p:spPr>
      </p:pic>
      <p:pic>
        <p:nvPicPr>
          <p:cNvPr id="5" name="図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435" y="4866277"/>
            <a:ext cx="4702686" cy="2483786"/>
          </a:xfrm>
          <a:prstGeom prst="rect">
            <a:avLst/>
          </a:prstGeom>
        </p:spPr>
      </p:pic>
      <p:pic>
        <p:nvPicPr>
          <p:cNvPr id="6" name="図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0277" y="4863823"/>
            <a:ext cx="3623005" cy="259709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656106" y="1419497"/>
            <a:ext cx="2865122" cy="4326706"/>
            <a:chOff x="1785255" y="1733006"/>
            <a:chExt cx="2490654" cy="3326676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733006"/>
              <a:ext cx="2490652" cy="2673531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stCxn id="3" idx="0"/>
              <a:endCxn id="2" idx="0"/>
            </p:cNvCxnSpPr>
            <p:nvPr/>
          </p:nvCxnSpPr>
          <p:spPr>
            <a:xfrm flipV="1">
              <a:off x="1785255" y="4406537"/>
              <a:ext cx="2" cy="653145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stCxn id="3" idx="5"/>
              <a:endCxn id="2" idx="5"/>
            </p:cNvCxnSpPr>
            <p:nvPr/>
          </p:nvCxnSpPr>
          <p:spPr>
            <a:xfrm flipV="1">
              <a:off x="4249780" y="1733006"/>
              <a:ext cx="26129" cy="2272939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975776" y="5567462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Compression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2088054" y="3146292"/>
            <a:ext cx="193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lang="en-US" altLang="ja-JP" dirty="0"/>
              <a:t>Heat Addition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47898" y="5813599"/>
            <a:ext cx="19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kumimoji="1" lang="en-US" altLang="ja-JP" dirty="0"/>
              <a:t>Heat Rejection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4819" y="2574434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181183" y="5128788"/>
            <a:ext cx="1371183" cy="41801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/>
          <p:cNvSpPr/>
          <p:nvPr/>
        </p:nvSpPr>
        <p:spPr>
          <a:xfrm rot="20154621">
            <a:off x="5662017" y="3339663"/>
            <a:ext cx="1371183" cy="41801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2914" y="4896716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11638" y="369925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2605178" y="2530878"/>
            <a:ext cx="1957464" cy="61265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468823" y="1940165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4" name="矢印: 右 23"/>
          <p:cNvSpPr/>
          <p:nvPr/>
        </p:nvSpPr>
        <p:spPr>
          <a:xfrm rot="2805565">
            <a:off x="4265339" y="5605709"/>
            <a:ext cx="1677613" cy="607699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1423" y="5488379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/>
          <p:cNvGrpSpPr/>
          <p:nvPr/>
        </p:nvGrpSpPr>
        <p:grpSpPr>
          <a:xfrm>
            <a:off x="2656106" y="1544707"/>
            <a:ext cx="2865122" cy="4201498"/>
            <a:chOff x="1785255" y="1829275"/>
            <a:chExt cx="2490654" cy="3230407"/>
          </a:xfrm>
        </p:grpSpPr>
        <p:sp>
          <p:nvSpPr>
            <p:cNvPr id="2" name="フリーフォーム: 図形 1"/>
            <p:cNvSpPr/>
            <p:nvPr/>
          </p:nvSpPr>
          <p:spPr>
            <a:xfrm>
              <a:off x="1785257" y="1829275"/>
              <a:ext cx="2490652" cy="2182212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59285 w 1915886"/>
                <a:gd name="connsiteY1-100" fmla="*/ 1402080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39189 w 1915886"/>
                <a:gd name="connsiteY1-112" fmla="*/ 1381542 h 1576251"/>
                <a:gd name="connsiteX2-113" fmla="*/ 1152436 w 1915886"/>
                <a:gd name="connsiteY2-114" fmla="*/ 1079863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39189 w 1915886"/>
                <a:gd name="connsiteY1-124" fmla="*/ 1381542 h 1576251"/>
                <a:gd name="connsiteX2-125" fmla="*/ 1125641 w 1915886"/>
                <a:gd name="connsiteY2-126" fmla="*/ 1074728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39189 w 1915886"/>
                <a:gd name="connsiteY1-136" fmla="*/ 1381542 h 1576251"/>
                <a:gd name="connsiteX2-137" fmla="*/ 1125641 w 1915886"/>
                <a:gd name="connsiteY2-138" fmla="*/ 1074728 h 1576251"/>
                <a:gd name="connsiteX3-139" fmla="*/ 1456937 w 1915886"/>
                <a:gd name="connsiteY3-140" fmla="*/ 758753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39189 w 1915886"/>
                <a:gd name="connsiteY1-148" fmla="*/ 1381542 h 1576251"/>
                <a:gd name="connsiteX2-149" fmla="*/ 1125641 w 1915886"/>
                <a:gd name="connsiteY2-150" fmla="*/ 1074728 h 1576251"/>
                <a:gd name="connsiteX3-151" fmla="*/ 1456937 w 1915886"/>
                <a:gd name="connsiteY3-152" fmla="*/ 758753 h 1576251"/>
                <a:gd name="connsiteX4-153" fmla="*/ 1739333 w 1915886"/>
                <a:gd name="connsiteY4-154" fmla="*/ 381164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39189 w 1915886"/>
                <a:gd name="connsiteY1-160" fmla="*/ 1381542 h 1576251"/>
                <a:gd name="connsiteX2-161" fmla="*/ 1125641 w 1915886"/>
                <a:gd name="connsiteY2-162" fmla="*/ 1074728 h 1576251"/>
                <a:gd name="connsiteX3-163" fmla="*/ 1423442 w 1915886"/>
                <a:gd name="connsiteY3-164" fmla="*/ 784425 h 1576251"/>
                <a:gd name="connsiteX4-165" fmla="*/ 1739333 w 1915886"/>
                <a:gd name="connsiteY4-166" fmla="*/ 381164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39189 w 1915886"/>
                <a:gd name="connsiteY1-172" fmla="*/ 1381542 h 1576251"/>
                <a:gd name="connsiteX2-173" fmla="*/ 1045255 w 1915886"/>
                <a:gd name="connsiteY2-174" fmla="*/ 1084996 h 1576251"/>
                <a:gd name="connsiteX3-175" fmla="*/ 1423442 w 1915886"/>
                <a:gd name="connsiteY3-176" fmla="*/ 784425 h 1576251"/>
                <a:gd name="connsiteX4-177" fmla="*/ 1739333 w 1915886"/>
                <a:gd name="connsiteY4-178" fmla="*/ 381164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65985 w 1915886"/>
                <a:gd name="connsiteY1-184" fmla="*/ 1345602 h 1576251"/>
                <a:gd name="connsiteX2-185" fmla="*/ 1045255 w 1915886"/>
                <a:gd name="connsiteY2-186" fmla="*/ 1084996 h 1576251"/>
                <a:gd name="connsiteX3-187" fmla="*/ 1423442 w 1915886"/>
                <a:gd name="connsiteY3-188" fmla="*/ 784425 h 1576251"/>
                <a:gd name="connsiteX4-189" fmla="*/ 1739333 w 1915886"/>
                <a:gd name="connsiteY4-190" fmla="*/ 381164 h 1576251"/>
                <a:gd name="connsiteX5-191" fmla="*/ 1915886 w 1915886"/>
                <a:gd name="connsiteY5-192" fmla="*/ 0 h 1576251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915886" h="1576251">
                  <a:moveTo>
                    <a:pt x="0" y="1576251"/>
                  </a:moveTo>
                  <a:cubicBezTo>
                    <a:pt x="202585" y="1498673"/>
                    <a:pt x="391776" y="1427478"/>
                    <a:pt x="565985" y="1345602"/>
                  </a:cubicBezTo>
                  <a:cubicBezTo>
                    <a:pt x="740194" y="1263726"/>
                    <a:pt x="902345" y="1178526"/>
                    <a:pt x="1045255" y="1084996"/>
                  </a:cubicBezTo>
                  <a:cubicBezTo>
                    <a:pt x="1188165" y="991466"/>
                    <a:pt x="1307762" y="901730"/>
                    <a:pt x="1423442" y="784425"/>
                  </a:cubicBezTo>
                  <a:cubicBezTo>
                    <a:pt x="1539122" y="667120"/>
                    <a:pt x="1640635" y="545176"/>
                    <a:pt x="1739333" y="381164"/>
                  </a:cubicBezTo>
                  <a:cubicBezTo>
                    <a:pt x="1828354" y="225861"/>
                    <a:pt x="1910080" y="52977"/>
                    <a:pt x="1915886" y="0"/>
                  </a:cubicBezTo>
                </a:path>
              </a:pathLst>
            </a:cu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フリーフォーム: 図形 2"/>
            <p:cNvSpPr/>
            <p:nvPr/>
          </p:nvSpPr>
          <p:spPr>
            <a:xfrm>
              <a:off x="1785255" y="4005945"/>
              <a:ext cx="2464525" cy="1053737"/>
            </a:xfrm>
            <a:custGeom>
              <a:avLst/>
              <a:gdLst>
                <a:gd name="connsiteX0" fmla="*/ 0 w 1915886"/>
                <a:gd name="connsiteY0" fmla="*/ 1576251 h 1576251"/>
                <a:gd name="connsiteX1" fmla="*/ 539932 w 1915886"/>
                <a:gd name="connsiteY1" fmla="*/ 1471748 h 1576251"/>
                <a:gd name="connsiteX2" fmla="*/ 1210492 w 1915886"/>
                <a:gd name="connsiteY2" fmla="*/ 1140823 h 1576251"/>
                <a:gd name="connsiteX3" fmla="*/ 1672046 w 1915886"/>
                <a:gd name="connsiteY3" fmla="*/ 670560 h 1576251"/>
                <a:gd name="connsiteX4" fmla="*/ 1863634 w 1915886"/>
                <a:gd name="connsiteY4" fmla="*/ 217714 h 1576251"/>
                <a:gd name="connsiteX5" fmla="*/ 1915886 w 1915886"/>
                <a:gd name="connsiteY5" fmla="*/ 0 h 1576251"/>
                <a:gd name="connsiteX0-1" fmla="*/ 0 w 1915886"/>
                <a:gd name="connsiteY0-2" fmla="*/ 1576251 h 1576251"/>
                <a:gd name="connsiteX1-3" fmla="*/ 559285 w 1915886"/>
                <a:gd name="connsiteY1-4" fmla="*/ 1402080 h 1576251"/>
                <a:gd name="connsiteX2-5" fmla="*/ 1210492 w 1915886"/>
                <a:gd name="connsiteY2-6" fmla="*/ 1140823 h 1576251"/>
                <a:gd name="connsiteX3-7" fmla="*/ 1672046 w 1915886"/>
                <a:gd name="connsiteY3-8" fmla="*/ 670560 h 1576251"/>
                <a:gd name="connsiteX4-9" fmla="*/ 1863634 w 1915886"/>
                <a:gd name="connsiteY4-10" fmla="*/ 217714 h 1576251"/>
                <a:gd name="connsiteX5-11" fmla="*/ 1915886 w 1915886"/>
                <a:gd name="connsiteY5-12" fmla="*/ 0 h 1576251"/>
                <a:gd name="connsiteX0-13" fmla="*/ 0 w 1915886"/>
                <a:gd name="connsiteY0-14" fmla="*/ 1576251 h 1576251"/>
                <a:gd name="connsiteX1-15" fmla="*/ 559285 w 1915886"/>
                <a:gd name="connsiteY1-16" fmla="*/ 1402080 h 1576251"/>
                <a:gd name="connsiteX2-17" fmla="*/ 1152436 w 1915886"/>
                <a:gd name="connsiteY2-18" fmla="*/ 1079863 h 1576251"/>
                <a:gd name="connsiteX3-19" fmla="*/ 1672046 w 1915886"/>
                <a:gd name="connsiteY3-20" fmla="*/ 670560 h 1576251"/>
                <a:gd name="connsiteX4-21" fmla="*/ 1863634 w 1915886"/>
                <a:gd name="connsiteY4-22" fmla="*/ 217714 h 1576251"/>
                <a:gd name="connsiteX5-23" fmla="*/ 1915886 w 1915886"/>
                <a:gd name="connsiteY5-24" fmla="*/ 0 h 1576251"/>
                <a:gd name="connsiteX0-25" fmla="*/ 0 w 1915886"/>
                <a:gd name="connsiteY0-26" fmla="*/ 1576251 h 1576251"/>
                <a:gd name="connsiteX1-27" fmla="*/ 559285 w 1915886"/>
                <a:gd name="connsiteY1-28" fmla="*/ 1402080 h 1576251"/>
                <a:gd name="connsiteX2-29" fmla="*/ 1152436 w 1915886"/>
                <a:gd name="connsiteY2-30" fmla="*/ 1079863 h 1576251"/>
                <a:gd name="connsiteX3-31" fmla="*/ 1555931 w 1915886"/>
                <a:gd name="connsiteY3-32" fmla="*/ 687977 h 1576251"/>
                <a:gd name="connsiteX4-33" fmla="*/ 1863634 w 1915886"/>
                <a:gd name="connsiteY4-34" fmla="*/ 217714 h 1576251"/>
                <a:gd name="connsiteX5-35" fmla="*/ 1915886 w 1915886"/>
                <a:gd name="connsiteY5-36" fmla="*/ 0 h 1576251"/>
                <a:gd name="connsiteX0-37" fmla="*/ 0 w 1915886"/>
                <a:gd name="connsiteY0-38" fmla="*/ 1576251 h 1576251"/>
                <a:gd name="connsiteX1-39" fmla="*/ 559285 w 1915886"/>
                <a:gd name="connsiteY1-40" fmla="*/ 1402080 h 1576251"/>
                <a:gd name="connsiteX2-41" fmla="*/ 1152436 w 1915886"/>
                <a:gd name="connsiteY2-42" fmla="*/ 1079863 h 1576251"/>
                <a:gd name="connsiteX3-43" fmla="*/ 1555931 w 1915886"/>
                <a:gd name="connsiteY3-44" fmla="*/ 687977 h 1576251"/>
                <a:gd name="connsiteX4-45" fmla="*/ 1786225 w 1915886"/>
                <a:gd name="connsiteY4-46" fmla="*/ 322217 h 1576251"/>
                <a:gd name="connsiteX5-47" fmla="*/ 1915886 w 1915886"/>
                <a:gd name="connsiteY5-48" fmla="*/ 0 h 1576251"/>
                <a:gd name="connsiteX0-49" fmla="*/ 0 w 1915886"/>
                <a:gd name="connsiteY0-50" fmla="*/ 1576251 h 1576251"/>
                <a:gd name="connsiteX1-51" fmla="*/ 559285 w 1915886"/>
                <a:gd name="connsiteY1-52" fmla="*/ 1402080 h 1576251"/>
                <a:gd name="connsiteX2-53" fmla="*/ 1152436 w 1915886"/>
                <a:gd name="connsiteY2-54" fmla="*/ 1079863 h 1576251"/>
                <a:gd name="connsiteX3-55" fmla="*/ 1555931 w 1915886"/>
                <a:gd name="connsiteY3-56" fmla="*/ 687977 h 1576251"/>
                <a:gd name="connsiteX4-57" fmla="*/ 1786225 w 1915886"/>
                <a:gd name="connsiteY4-58" fmla="*/ 365760 h 1576251"/>
                <a:gd name="connsiteX5-59" fmla="*/ 1915886 w 1915886"/>
                <a:gd name="connsiteY5-60" fmla="*/ 0 h 1576251"/>
                <a:gd name="connsiteX0-61" fmla="*/ 0 w 1915886"/>
                <a:gd name="connsiteY0-62" fmla="*/ 1576251 h 1576251"/>
                <a:gd name="connsiteX1-63" fmla="*/ 559285 w 1915886"/>
                <a:gd name="connsiteY1-64" fmla="*/ 1402080 h 1576251"/>
                <a:gd name="connsiteX2-65" fmla="*/ 1152436 w 1915886"/>
                <a:gd name="connsiteY2-66" fmla="*/ 1079863 h 1576251"/>
                <a:gd name="connsiteX3-67" fmla="*/ 1555931 w 1915886"/>
                <a:gd name="connsiteY3-68" fmla="*/ 687977 h 1576251"/>
                <a:gd name="connsiteX4-69" fmla="*/ 1786225 w 1915886"/>
                <a:gd name="connsiteY4-70" fmla="*/ 365760 h 1576251"/>
                <a:gd name="connsiteX5-71" fmla="*/ 1915886 w 1915886"/>
                <a:gd name="connsiteY5-72" fmla="*/ 0 h 1576251"/>
                <a:gd name="connsiteX0-73" fmla="*/ 0 w 1915886"/>
                <a:gd name="connsiteY0-74" fmla="*/ 1576251 h 1576251"/>
                <a:gd name="connsiteX1-75" fmla="*/ 559285 w 1915886"/>
                <a:gd name="connsiteY1-76" fmla="*/ 1402080 h 1576251"/>
                <a:gd name="connsiteX2-77" fmla="*/ 1152436 w 1915886"/>
                <a:gd name="connsiteY2-78" fmla="*/ 1079863 h 1576251"/>
                <a:gd name="connsiteX3-79" fmla="*/ 1555931 w 1915886"/>
                <a:gd name="connsiteY3-80" fmla="*/ 687977 h 1576251"/>
                <a:gd name="connsiteX4-81" fmla="*/ 1786225 w 1915886"/>
                <a:gd name="connsiteY4-82" fmla="*/ 365760 h 1576251"/>
                <a:gd name="connsiteX5-83" fmla="*/ 1915886 w 1915886"/>
                <a:gd name="connsiteY5-84" fmla="*/ 0 h 1576251"/>
                <a:gd name="connsiteX0-85" fmla="*/ 0 w 1915886"/>
                <a:gd name="connsiteY0-86" fmla="*/ 1576251 h 1576251"/>
                <a:gd name="connsiteX1-87" fmla="*/ 559285 w 1915886"/>
                <a:gd name="connsiteY1-88" fmla="*/ 1402080 h 1576251"/>
                <a:gd name="connsiteX2-89" fmla="*/ 1152436 w 1915886"/>
                <a:gd name="connsiteY2-90" fmla="*/ 1079863 h 1576251"/>
                <a:gd name="connsiteX3-91" fmla="*/ 1517227 w 1915886"/>
                <a:gd name="connsiteY3-92" fmla="*/ 722812 h 1576251"/>
                <a:gd name="connsiteX4-93" fmla="*/ 1786225 w 1915886"/>
                <a:gd name="connsiteY4-94" fmla="*/ 365760 h 1576251"/>
                <a:gd name="connsiteX5-95" fmla="*/ 1915886 w 1915886"/>
                <a:gd name="connsiteY5-96" fmla="*/ 0 h 1576251"/>
                <a:gd name="connsiteX0-97" fmla="*/ 0 w 1915886"/>
                <a:gd name="connsiteY0-98" fmla="*/ 1576251 h 1576251"/>
                <a:gd name="connsiteX1-99" fmla="*/ 572683 w 1915886"/>
                <a:gd name="connsiteY1-100" fmla="*/ 1453424 h 1576251"/>
                <a:gd name="connsiteX2-101" fmla="*/ 1152436 w 1915886"/>
                <a:gd name="connsiteY2-102" fmla="*/ 1079863 h 1576251"/>
                <a:gd name="connsiteX3-103" fmla="*/ 1517227 w 1915886"/>
                <a:gd name="connsiteY3-104" fmla="*/ 722812 h 1576251"/>
                <a:gd name="connsiteX4-105" fmla="*/ 1786225 w 1915886"/>
                <a:gd name="connsiteY4-106" fmla="*/ 365760 h 1576251"/>
                <a:gd name="connsiteX5-107" fmla="*/ 1915886 w 1915886"/>
                <a:gd name="connsiteY5-108" fmla="*/ 0 h 1576251"/>
                <a:gd name="connsiteX0-109" fmla="*/ 0 w 1915886"/>
                <a:gd name="connsiteY0-110" fmla="*/ 1576251 h 1576251"/>
                <a:gd name="connsiteX1-111" fmla="*/ 572683 w 1915886"/>
                <a:gd name="connsiteY1-112" fmla="*/ 1453424 h 1576251"/>
                <a:gd name="connsiteX2-113" fmla="*/ 1112242 w 1915886"/>
                <a:gd name="connsiteY2-114" fmla="*/ 1316044 h 1576251"/>
                <a:gd name="connsiteX3-115" fmla="*/ 1517227 w 1915886"/>
                <a:gd name="connsiteY3-116" fmla="*/ 722812 h 1576251"/>
                <a:gd name="connsiteX4-117" fmla="*/ 1786225 w 1915886"/>
                <a:gd name="connsiteY4-118" fmla="*/ 365760 h 1576251"/>
                <a:gd name="connsiteX5-119" fmla="*/ 1915886 w 1915886"/>
                <a:gd name="connsiteY5-120" fmla="*/ 0 h 1576251"/>
                <a:gd name="connsiteX0-121" fmla="*/ 0 w 1915886"/>
                <a:gd name="connsiteY0-122" fmla="*/ 1576251 h 1576251"/>
                <a:gd name="connsiteX1-123" fmla="*/ 525791 w 1915886"/>
                <a:gd name="connsiteY1-124" fmla="*/ 1499634 h 1576251"/>
                <a:gd name="connsiteX2-125" fmla="*/ 1112242 w 1915886"/>
                <a:gd name="connsiteY2-126" fmla="*/ 1316044 h 1576251"/>
                <a:gd name="connsiteX3-127" fmla="*/ 1517227 w 1915886"/>
                <a:gd name="connsiteY3-128" fmla="*/ 722812 h 1576251"/>
                <a:gd name="connsiteX4-129" fmla="*/ 1786225 w 1915886"/>
                <a:gd name="connsiteY4-130" fmla="*/ 365760 h 1576251"/>
                <a:gd name="connsiteX5-131" fmla="*/ 1915886 w 1915886"/>
                <a:gd name="connsiteY5-132" fmla="*/ 0 h 1576251"/>
                <a:gd name="connsiteX0-133" fmla="*/ 0 w 1915886"/>
                <a:gd name="connsiteY0-134" fmla="*/ 1576251 h 1576251"/>
                <a:gd name="connsiteX1-135" fmla="*/ 525791 w 1915886"/>
                <a:gd name="connsiteY1-136" fmla="*/ 1499634 h 1576251"/>
                <a:gd name="connsiteX2-137" fmla="*/ 1112242 w 1915886"/>
                <a:gd name="connsiteY2-138" fmla="*/ 1316044 h 1576251"/>
                <a:gd name="connsiteX3-139" fmla="*/ 1490431 w 1915886"/>
                <a:gd name="connsiteY3-140" fmla="*/ 1133562 h 1576251"/>
                <a:gd name="connsiteX4-141" fmla="*/ 1786225 w 1915886"/>
                <a:gd name="connsiteY4-142" fmla="*/ 365760 h 1576251"/>
                <a:gd name="connsiteX5-143" fmla="*/ 1915886 w 1915886"/>
                <a:gd name="connsiteY5-144" fmla="*/ 0 h 1576251"/>
                <a:gd name="connsiteX0-145" fmla="*/ 0 w 1915886"/>
                <a:gd name="connsiteY0-146" fmla="*/ 1576251 h 1576251"/>
                <a:gd name="connsiteX1-147" fmla="*/ 525791 w 1915886"/>
                <a:gd name="connsiteY1-148" fmla="*/ 1499634 h 1576251"/>
                <a:gd name="connsiteX2-149" fmla="*/ 1112242 w 1915886"/>
                <a:gd name="connsiteY2-150" fmla="*/ 1316044 h 1576251"/>
                <a:gd name="connsiteX3-151" fmla="*/ 1490431 w 1915886"/>
                <a:gd name="connsiteY3-152" fmla="*/ 1133562 h 1576251"/>
                <a:gd name="connsiteX4-153" fmla="*/ 1786225 w 1915886"/>
                <a:gd name="connsiteY4-154" fmla="*/ 920272 h 1576251"/>
                <a:gd name="connsiteX5-155" fmla="*/ 1915886 w 1915886"/>
                <a:gd name="connsiteY5-156" fmla="*/ 0 h 1576251"/>
                <a:gd name="connsiteX0-157" fmla="*/ 0 w 1915886"/>
                <a:gd name="connsiteY0-158" fmla="*/ 1576251 h 1576251"/>
                <a:gd name="connsiteX1-159" fmla="*/ 525791 w 1915886"/>
                <a:gd name="connsiteY1-160" fmla="*/ 1499634 h 1576251"/>
                <a:gd name="connsiteX2-161" fmla="*/ 1112242 w 1915886"/>
                <a:gd name="connsiteY2-162" fmla="*/ 1316044 h 1576251"/>
                <a:gd name="connsiteX3-163" fmla="*/ 1383248 w 1915886"/>
                <a:gd name="connsiteY3-164" fmla="*/ 1200309 h 1576251"/>
                <a:gd name="connsiteX4-165" fmla="*/ 1786225 w 1915886"/>
                <a:gd name="connsiteY4-166" fmla="*/ 920272 h 1576251"/>
                <a:gd name="connsiteX5-167" fmla="*/ 1915886 w 1915886"/>
                <a:gd name="connsiteY5-168" fmla="*/ 0 h 1576251"/>
                <a:gd name="connsiteX0-169" fmla="*/ 0 w 1915886"/>
                <a:gd name="connsiteY0-170" fmla="*/ 1576251 h 1576251"/>
                <a:gd name="connsiteX1-171" fmla="*/ 525791 w 1915886"/>
                <a:gd name="connsiteY1-172" fmla="*/ 1499634 h 1576251"/>
                <a:gd name="connsiteX2-173" fmla="*/ 897877 w 1915886"/>
                <a:gd name="connsiteY2-174" fmla="*/ 1382791 h 1576251"/>
                <a:gd name="connsiteX3-175" fmla="*/ 1383248 w 1915886"/>
                <a:gd name="connsiteY3-176" fmla="*/ 1200309 h 1576251"/>
                <a:gd name="connsiteX4-177" fmla="*/ 1786225 w 1915886"/>
                <a:gd name="connsiteY4-178" fmla="*/ 920272 h 1576251"/>
                <a:gd name="connsiteX5-179" fmla="*/ 1915886 w 1915886"/>
                <a:gd name="connsiteY5-180" fmla="*/ 0 h 1576251"/>
                <a:gd name="connsiteX0-181" fmla="*/ 0 w 1915886"/>
                <a:gd name="connsiteY0-182" fmla="*/ 1576251 h 1576251"/>
                <a:gd name="connsiteX1-183" fmla="*/ 525791 w 1915886"/>
                <a:gd name="connsiteY1-184" fmla="*/ 1499634 h 1576251"/>
                <a:gd name="connsiteX2-185" fmla="*/ 897877 w 1915886"/>
                <a:gd name="connsiteY2-186" fmla="*/ 1382791 h 1576251"/>
                <a:gd name="connsiteX3-187" fmla="*/ 1269367 w 1915886"/>
                <a:gd name="connsiteY3-188" fmla="*/ 1231115 h 1576251"/>
                <a:gd name="connsiteX4-189" fmla="*/ 1786225 w 1915886"/>
                <a:gd name="connsiteY4-190" fmla="*/ 920272 h 1576251"/>
                <a:gd name="connsiteX5-191" fmla="*/ 1915886 w 1915886"/>
                <a:gd name="connsiteY5-192" fmla="*/ 0 h 1576251"/>
                <a:gd name="connsiteX0-193" fmla="*/ 0 w 1915886"/>
                <a:gd name="connsiteY0-194" fmla="*/ 1576251 h 1576251"/>
                <a:gd name="connsiteX1-195" fmla="*/ 525791 w 1915886"/>
                <a:gd name="connsiteY1-196" fmla="*/ 1499634 h 1576251"/>
                <a:gd name="connsiteX2-197" fmla="*/ 897877 w 1915886"/>
                <a:gd name="connsiteY2-198" fmla="*/ 1382791 h 1576251"/>
                <a:gd name="connsiteX3-199" fmla="*/ 1269367 w 1915886"/>
                <a:gd name="connsiteY3-200" fmla="*/ 1231115 h 1576251"/>
                <a:gd name="connsiteX4-201" fmla="*/ 1612054 w 1915886"/>
                <a:gd name="connsiteY4-202" fmla="*/ 1002422 h 1576251"/>
                <a:gd name="connsiteX5-203" fmla="*/ 1915886 w 1915886"/>
                <a:gd name="connsiteY5-204" fmla="*/ 0 h 1576251"/>
                <a:gd name="connsiteX0-205" fmla="*/ 0 w 1882391"/>
                <a:gd name="connsiteY0-206" fmla="*/ 1037142 h 1037142"/>
                <a:gd name="connsiteX1-207" fmla="*/ 525791 w 1882391"/>
                <a:gd name="connsiteY1-208" fmla="*/ 960525 h 1037142"/>
                <a:gd name="connsiteX2-209" fmla="*/ 897877 w 1882391"/>
                <a:gd name="connsiteY2-210" fmla="*/ 843682 h 1037142"/>
                <a:gd name="connsiteX3-211" fmla="*/ 1269367 w 1882391"/>
                <a:gd name="connsiteY3-212" fmla="*/ 692006 h 1037142"/>
                <a:gd name="connsiteX4-213" fmla="*/ 1612054 w 1882391"/>
                <a:gd name="connsiteY4-214" fmla="*/ 463313 h 1037142"/>
                <a:gd name="connsiteX5-215" fmla="*/ 1882391 w 1882391"/>
                <a:gd name="connsiteY5-216" fmla="*/ 0 h 1037142"/>
                <a:gd name="connsiteX0-217" fmla="*/ 0 w 1902488"/>
                <a:gd name="connsiteY0-218" fmla="*/ 749617 h 749617"/>
                <a:gd name="connsiteX1-219" fmla="*/ 525791 w 1902488"/>
                <a:gd name="connsiteY1-220" fmla="*/ 673000 h 749617"/>
                <a:gd name="connsiteX2-221" fmla="*/ 897877 w 1902488"/>
                <a:gd name="connsiteY2-222" fmla="*/ 556157 h 749617"/>
                <a:gd name="connsiteX3-223" fmla="*/ 1269367 w 1902488"/>
                <a:gd name="connsiteY3-224" fmla="*/ 404481 h 749617"/>
                <a:gd name="connsiteX4-225" fmla="*/ 1612054 w 1902488"/>
                <a:gd name="connsiteY4-226" fmla="*/ 175788 h 749617"/>
                <a:gd name="connsiteX5-227" fmla="*/ 1902488 w 1902488"/>
                <a:gd name="connsiteY5-228" fmla="*/ 0 h 749617"/>
                <a:gd name="connsiteX0-229" fmla="*/ 0 w 1902488"/>
                <a:gd name="connsiteY0-230" fmla="*/ 749617 h 749617"/>
                <a:gd name="connsiteX1-231" fmla="*/ 525791 w 1902488"/>
                <a:gd name="connsiteY1-232" fmla="*/ 673000 h 749617"/>
                <a:gd name="connsiteX2-233" fmla="*/ 897877 w 1902488"/>
                <a:gd name="connsiteY2-234" fmla="*/ 556157 h 749617"/>
                <a:gd name="connsiteX3-235" fmla="*/ 1269367 w 1902488"/>
                <a:gd name="connsiteY3-236" fmla="*/ 404481 h 749617"/>
                <a:gd name="connsiteX4-237" fmla="*/ 1612054 w 1902488"/>
                <a:gd name="connsiteY4-238" fmla="*/ 175788 h 749617"/>
                <a:gd name="connsiteX5-239" fmla="*/ 1902488 w 1902488"/>
                <a:gd name="connsiteY5-240" fmla="*/ 0 h 749617"/>
                <a:gd name="connsiteX0-241" fmla="*/ 0 w 1902488"/>
                <a:gd name="connsiteY0-242" fmla="*/ 749617 h 749617"/>
                <a:gd name="connsiteX1-243" fmla="*/ 525791 w 1902488"/>
                <a:gd name="connsiteY1-244" fmla="*/ 673000 h 749617"/>
                <a:gd name="connsiteX2-245" fmla="*/ 897877 w 1902488"/>
                <a:gd name="connsiteY2-246" fmla="*/ 556157 h 749617"/>
                <a:gd name="connsiteX3-247" fmla="*/ 1269367 w 1902488"/>
                <a:gd name="connsiteY3-248" fmla="*/ 404481 h 749617"/>
                <a:gd name="connsiteX4-249" fmla="*/ 1545066 w 1902488"/>
                <a:gd name="connsiteY4-250" fmla="*/ 237401 h 749617"/>
                <a:gd name="connsiteX5-251" fmla="*/ 1902488 w 1902488"/>
                <a:gd name="connsiteY5-252" fmla="*/ 0 h 749617"/>
                <a:gd name="connsiteX0-253" fmla="*/ 0 w 1902488"/>
                <a:gd name="connsiteY0-254" fmla="*/ 749617 h 749617"/>
                <a:gd name="connsiteX1-255" fmla="*/ 525791 w 1902488"/>
                <a:gd name="connsiteY1-256" fmla="*/ 673000 h 749617"/>
                <a:gd name="connsiteX2-257" fmla="*/ 897877 w 1902488"/>
                <a:gd name="connsiteY2-258" fmla="*/ 556157 h 749617"/>
                <a:gd name="connsiteX3-259" fmla="*/ 1269367 w 1902488"/>
                <a:gd name="connsiteY3-260" fmla="*/ 404481 h 749617"/>
                <a:gd name="connsiteX4-261" fmla="*/ 1545066 w 1902488"/>
                <a:gd name="connsiteY4-262" fmla="*/ 237401 h 749617"/>
                <a:gd name="connsiteX5-263" fmla="*/ 1902488 w 1902488"/>
                <a:gd name="connsiteY5-264" fmla="*/ 0 h 749617"/>
                <a:gd name="connsiteX0-265" fmla="*/ 0 w 1902488"/>
                <a:gd name="connsiteY0-266" fmla="*/ 749617 h 749617"/>
                <a:gd name="connsiteX1-267" fmla="*/ 525791 w 1902488"/>
                <a:gd name="connsiteY1-268" fmla="*/ 673000 h 749617"/>
                <a:gd name="connsiteX2-269" fmla="*/ 897877 w 1902488"/>
                <a:gd name="connsiteY2-270" fmla="*/ 556157 h 749617"/>
                <a:gd name="connsiteX3-271" fmla="*/ 1269367 w 1902488"/>
                <a:gd name="connsiteY3-272" fmla="*/ 404481 h 749617"/>
                <a:gd name="connsiteX4-273" fmla="*/ 1545066 w 1902488"/>
                <a:gd name="connsiteY4-274" fmla="*/ 237401 h 749617"/>
                <a:gd name="connsiteX5-275" fmla="*/ 1902488 w 1902488"/>
                <a:gd name="connsiteY5-276" fmla="*/ 0 h 749617"/>
                <a:gd name="connsiteX0-277" fmla="*/ 0 w 1902488"/>
                <a:gd name="connsiteY0-278" fmla="*/ 749617 h 749617"/>
                <a:gd name="connsiteX1-279" fmla="*/ 525791 w 1902488"/>
                <a:gd name="connsiteY1-280" fmla="*/ 673000 h 749617"/>
                <a:gd name="connsiteX2-281" fmla="*/ 897877 w 1902488"/>
                <a:gd name="connsiteY2-282" fmla="*/ 556157 h 749617"/>
                <a:gd name="connsiteX3-283" fmla="*/ 1229174 w 1902488"/>
                <a:gd name="connsiteY3-284" fmla="*/ 425019 h 749617"/>
                <a:gd name="connsiteX4-285" fmla="*/ 1545066 w 1902488"/>
                <a:gd name="connsiteY4-286" fmla="*/ 237401 h 749617"/>
                <a:gd name="connsiteX5-287" fmla="*/ 1902488 w 1902488"/>
                <a:gd name="connsiteY5-288" fmla="*/ 0 h 749617"/>
                <a:gd name="connsiteX0-289" fmla="*/ 0 w 1902488"/>
                <a:gd name="connsiteY0-290" fmla="*/ 749617 h 749617"/>
                <a:gd name="connsiteX1-291" fmla="*/ 525791 w 1902488"/>
                <a:gd name="connsiteY1-292" fmla="*/ 673000 h 749617"/>
                <a:gd name="connsiteX2-293" fmla="*/ 897877 w 1902488"/>
                <a:gd name="connsiteY2-294" fmla="*/ 556157 h 749617"/>
                <a:gd name="connsiteX3-295" fmla="*/ 1229174 w 1902488"/>
                <a:gd name="connsiteY3-296" fmla="*/ 425019 h 749617"/>
                <a:gd name="connsiteX4-297" fmla="*/ 1545066 w 1902488"/>
                <a:gd name="connsiteY4-298" fmla="*/ 237401 h 749617"/>
                <a:gd name="connsiteX5-299" fmla="*/ 1902488 w 1902488"/>
                <a:gd name="connsiteY5-300" fmla="*/ 0 h 749617"/>
                <a:gd name="connsiteX0-301" fmla="*/ 0 w 1902488"/>
                <a:gd name="connsiteY0-302" fmla="*/ 749617 h 749617"/>
                <a:gd name="connsiteX1-303" fmla="*/ 525791 w 1902488"/>
                <a:gd name="connsiteY1-304" fmla="*/ 673000 h 749617"/>
                <a:gd name="connsiteX2-305" fmla="*/ 897877 w 1902488"/>
                <a:gd name="connsiteY2-306" fmla="*/ 556157 h 749617"/>
                <a:gd name="connsiteX3-307" fmla="*/ 1229174 w 1902488"/>
                <a:gd name="connsiteY3-308" fmla="*/ 425019 h 749617"/>
                <a:gd name="connsiteX4-309" fmla="*/ 1545066 w 1902488"/>
                <a:gd name="connsiteY4-310" fmla="*/ 237401 h 749617"/>
                <a:gd name="connsiteX5-311" fmla="*/ 1902488 w 1902488"/>
                <a:gd name="connsiteY5-312" fmla="*/ 0 h 749617"/>
                <a:gd name="connsiteX0-313" fmla="*/ 0 w 1902488"/>
                <a:gd name="connsiteY0-314" fmla="*/ 749617 h 749617"/>
                <a:gd name="connsiteX1-315" fmla="*/ 525791 w 1902488"/>
                <a:gd name="connsiteY1-316" fmla="*/ 673000 h 749617"/>
                <a:gd name="connsiteX2-317" fmla="*/ 897877 w 1902488"/>
                <a:gd name="connsiteY2-318" fmla="*/ 556157 h 749617"/>
                <a:gd name="connsiteX3-319" fmla="*/ 1229174 w 1902488"/>
                <a:gd name="connsiteY3-320" fmla="*/ 425019 h 749617"/>
                <a:gd name="connsiteX4-321" fmla="*/ 1545066 w 1902488"/>
                <a:gd name="connsiteY4-322" fmla="*/ 237401 h 749617"/>
                <a:gd name="connsiteX5-323" fmla="*/ 1902488 w 1902488"/>
                <a:gd name="connsiteY5-324" fmla="*/ 0 h 749617"/>
                <a:gd name="connsiteX0-325" fmla="*/ 0 w 1902488"/>
                <a:gd name="connsiteY0-326" fmla="*/ 749617 h 749617"/>
                <a:gd name="connsiteX1-327" fmla="*/ 525791 w 1902488"/>
                <a:gd name="connsiteY1-328" fmla="*/ 673000 h 749617"/>
                <a:gd name="connsiteX2-329" fmla="*/ 897877 w 1902488"/>
                <a:gd name="connsiteY2-330" fmla="*/ 556157 h 749617"/>
                <a:gd name="connsiteX3-331" fmla="*/ 1229174 w 1902488"/>
                <a:gd name="connsiteY3-332" fmla="*/ 425019 h 749617"/>
                <a:gd name="connsiteX4-333" fmla="*/ 1598657 w 1902488"/>
                <a:gd name="connsiteY4-334" fmla="*/ 263073 h 749617"/>
                <a:gd name="connsiteX5-335" fmla="*/ 1902488 w 1902488"/>
                <a:gd name="connsiteY5-336" fmla="*/ 0 h 749617"/>
                <a:gd name="connsiteX0-337" fmla="*/ 0 w 1902488"/>
                <a:gd name="connsiteY0-338" fmla="*/ 662333 h 662333"/>
                <a:gd name="connsiteX1-339" fmla="*/ 525791 w 1902488"/>
                <a:gd name="connsiteY1-340" fmla="*/ 585716 h 662333"/>
                <a:gd name="connsiteX2-341" fmla="*/ 897877 w 1902488"/>
                <a:gd name="connsiteY2-342" fmla="*/ 468873 h 662333"/>
                <a:gd name="connsiteX3-343" fmla="*/ 1229174 w 1902488"/>
                <a:gd name="connsiteY3-344" fmla="*/ 337735 h 662333"/>
                <a:gd name="connsiteX4-345" fmla="*/ 1598657 w 1902488"/>
                <a:gd name="connsiteY4-346" fmla="*/ 175789 h 662333"/>
                <a:gd name="connsiteX5-347" fmla="*/ 1902488 w 1902488"/>
                <a:gd name="connsiteY5-348" fmla="*/ 0 h 662333"/>
                <a:gd name="connsiteX0-349" fmla="*/ 0 w 1902488"/>
                <a:gd name="connsiteY0-350" fmla="*/ 662333 h 662333"/>
                <a:gd name="connsiteX1-351" fmla="*/ 525791 w 1902488"/>
                <a:gd name="connsiteY1-352" fmla="*/ 585716 h 662333"/>
                <a:gd name="connsiteX2-353" fmla="*/ 897877 w 1902488"/>
                <a:gd name="connsiteY2-354" fmla="*/ 468873 h 662333"/>
                <a:gd name="connsiteX3-355" fmla="*/ 1229174 w 1902488"/>
                <a:gd name="connsiteY3-356" fmla="*/ 337735 h 662333"/>
                <a:gd name="connsiteX4-357" fmla="*/ 1598657 w 1902488"/>
                <a:gd name="connsiteY4-358" fmla="*/ 175789 h 662333"/>
                <a:gd name="connsiteX5-359" fmla="*/ 1902488 w 1902488"/>
                <a:gd name="connsiteY5-360" fmla="*/ 0 h 662333"/>
                <a:gd name="connsiteX0-361" fmla="*/ 0 w 1902488"/>
                <a:gd name="connsiteY0-362" fmla="*/ 564781 h 588763"/>
                <a:gd name="connsiteX1-363" fmla="*/ 525791 w 1902488"/>
                <a:gd name="connsiteY1-364" fmla="*/ 585716 h 588763"/>
                <a:gd name="connsiteX2-365" fmla="*/ 897877 w 1902488"/>
                <a:gd name="connsiteY2-366" fmla="*/ 468873 h 588763"/>
                <a:gd name="connsiteX3-367" fmla="*/ 1229174 w 1902488"/>
                <a:gd name="connsiteY3-368" fmla="*/ 337735 h 588763"/>
                <a:gd name="connsiteX4-369" fmla="*/ 1598657 w 1902488"/>
                <a:gd name="connsiteY4-370" fmla="*/ 175789 h 588763"/>
                <a:gd name="connsiteX5-371" fmla="*/ 1902488 w 1902488"/>
                <a:gd name="connsiteY5-372" fmla="*/ 0 h 588763"/>
                <a:gd name="connsiteX0-373" fmla="*/ 0 w 1902488"/>
                <a:gd name="connsiteY0-374" fmla="*/ 564781 h 564781"/>
                <a:gd name="connsiteX1-375" fmla="*/ 525791 w 1902488"/>
                <a:gd name="connsiteY1-376" fmla="*/ 477894 h 564781"/>
                <a:gd name="connsiteX2-377" fmla="*/ 897877 w 1902488"/>
                <a:gd name="connsiteY2-378" fmla="*/ 468873 h 564781"/>
                <a:gd name="connsiteX3-379" fmla="*/ 1229174 w 1902488"/>
                <a:gd name="connsiteY3-380" fmla="*/ 337735 h 564781"/>
                <a:gd name="connsiteX4-381" fmla="*/ 1598657 w 1902488"/>
                <a:gd name="connsiteY4-382" fmla="*/ 175789 h 564781"/>
                <a:gd name="connsiteX5-383" fmla="*/ 1902488 w 1902488"/>
                <a:gd name="connsiteY5-384" fmla="*/ 0 h 564781"/>
                <a:gd name="connsiteX0-385" fmla="*/ 0 w 1902488"/>
                <a:gd name="connsiteY0-386" fmla="*/ 564781 h 564781"/>
                <a:gd name="connsiteX1-387" fmla="*/ 525791 w 1902488"/>
                <a:gd name="connsiteY1-388" fmla="*/ 477894 h 564781"/>
                <a:gd name="connsiteX2-389" fmla="*/ 931372 w 1902488"/>
                <a:gd name="connsiteY2-390" fmla="*/ 402126 h 564781"/>
                <a:gd name="connsiteX3-391" fmla="*/ 1229174 w 1902488"/>
                <a:gd name="connsiteY3-392" fmla="*/ 337735 h 564781"/>
                <a:gd name="connsiteX4-393" fmla="*/ 1598657 w 1902488"/>
                <a:gd name="connsiteY4-394" fmla="*/ 175789 h 564781"/>
                <a:gd name="connsiteX5-395" fmla="*/ 1902488 w 1902488"/>
                <a:gd name="connsiteY5-396" fmla="*/ 0 h 564781"/>
                <a:gd name="connsiteX0-397" fmla="*/ 0 w 1902488"/>
                <a:gd name="connsiteY0-398" fmla="*/ 564781 h 564781"/>
                <a:gd name="connsiteX1-399" fmla="*/ 525791 w 1902488"/>
                <a:gd name="connsiteY1-400" fmla="*/ 477894 h 564781"/>
                <a:gd name="connsiteX2-401" fmla="*/ 931372 w 1902488"/>
                <a:gd name="connsiteY2-402" fmla="*/ 402126 h 564781"/>
                <a:gd name="connsiteX3-403" fmla="*/ 1276066 w 1902488"/>
                <a:gd name="connsiteY3-404" fmla="*/ 291525 h 564781"/>
                <a:gd name="connsiteX4-405" fmla="*/ 1598657 w 1902488"/>
                <a:gd name="connsiteY4-406" fmla="*/ 175789 h 564781"/>
                <a:gd name="connsiteX5-407" fmla="*/ 1902488 w 1902488"/>
                <a:gd name="connsiteY5-408" fmla="*/ 0 h 564781"/>
                <a:gd name="connsiteX0-409" fmla="*/ 0 w 1902488"/>
                <a:gd name="connsiteY0-410" fmla="*/ 564781 h 564781"/>
                <a:gd name="connsiteX1-411" fmla="*/ 525791 w 1902488"/>
                <a:gd name="connsiteY1-412" fmla="*/ 477894 h 564781"/>
                <a:gd name="connsiteX2-413" fmla="*/ 931372 w 1902488"/>
                <a:gd name="connsiteY2-414" fmla="*/ 402126 h 564781"/>
                <a:gd name="connsiteX3-415" fmla="*/ 1276066 w 1902488"/>
                <a:gd name="connsiteY3-416" fmla="*/ 291525 h 564781"/>
                <a:gd name="connsiteX4-417" fmla="*/ 1598657 w 1902488"/>
                <a:gd name="connsiteY4-418" fmla="*/ 139848 h 564781"/>
                <a:gd name="connsiteX5-419" fmla="*/ 1902488 w 1902488"/>
                <a:gd name="connsiteY5-420" fmla="*/ 0 h 564781"/>
                <a:gd name="connsiteX0-421" fmla="*/ 0 w 1902488"/>
                <a:gd name="connsiteY0-422" fmla="*/ 564781 h 564781"/>
                <a:gd name="connsiteX1-423" fmla="*/ 525791 w 1902488"/>
                <a:gd name="connsiteY1-424" fmla="*/ 477894 h 564781"/>
                <a:gd name="connsiteX2-425" fmla="*/ 931372 w 1902488"/>
                <a:gd name="connsiteY2-426" fmla="*/ 402126 h 564781"/>
                <a:gd name="connsiteX3-427" fmla="*/ 1289464 w 1902488"/>
                <a:gd name="connsiteY3-428" fmla="*/ 270988 h 564781"/>
                <a:gd name="connsiteX4-429" fmla="*/ 1598657 w 1902488"/>
                <a:gd name="connsiteY4-430" fmla="*/ 139848 h 564781"/>
                <a:gd name="connsiteX5-431" fmla="*/ 1902488 w 1902488"/>
                <a:gd name="connsiteY5-432" fmla="*/ 0 h 564781"/>
                <a:gd name="connsiteX0-433" fmla="*/ 0 w 1902488"/>
                <a:gd name="connsiteY0-434" fmla="*/ 564781 h 564781"/>
                <a:gd name="connsiteX1-435" fmla="*/ 525791 w 1902488"/>
                <a:gd name="connsiteY1-436" fmla="*/ 477894 h 564781"/>
                <a:gd name="connsiteX2-437" fmla="*/ 904576 w 1902488"/>
                <a:gd name="connsiteY2-438" fmla="*/ 381589 h 564781"/>
                <a:gd name="connsiteX3-439" fmla="*/ 1289464 w 1902488"/>
                <a:gd name="connsiteY3-440" fmla="*/ 270988 h 564781"/>
                <a:gd name="connsiteX4-441" fmla="*/ 1598657 w 1902488"/>
                <a:gd name="connsiteY4-442" fmla="*/ 139848 h 564781"/>
                <a:gd name="connsiteX5-443" fmla="*/ 1902488 w 1902488"/>
                <a:gd name="connsiteY5-444" fmla="*/ 0 h 564781"/>
                <a:gd name="connsiteX0-445" fmla="*/ 0 w 1895789"/>
                <a:gd name="connsiteY0-446" fmla="*/ 621259 h 621259"/>
                <a:gd name="connsiteX1-447" fmla="*/ 525791 w 1895789"/>
                <a:gd name="connsiteY1-448" fmla="*/ 534372 h 621259"/>
                <a:gd name="connsiteX2-449" fmla="*/ 904576 w 1895789"/>
                <a:gd name="connsiteY2-450" fmla="*/ 438067 h 621259"/>
                <a:gd name="connsiteX3-451" fmla="*/ 1289464 w 1895789"/>
                <a:gd name="connsiteY3-452" fmla="*/ 327466 h 621259"/>
                <a:gd name="connsiteX4-453" fmla="*/ 1598657 w 1895789"/>
                <a:gd name="connsiteY4-454" fmla="*/ 196326 h 621259"/>
                <a:gd name="connsiteX5-455" fmla="*/ 1895789 w 1895789"/>
                <a:gd name="connsiteY5-456" fmla="*/ 0 h 621259"/>
                <a:gd name="connsiteX0-457" fmla="*/ 0 w 1895789"/>
                <a:gd name="connsiteY0-458" fmla="*/ 621259 h 621259"/>
                <a:gd name="connsiteX1-459" fmla="*/ 525791 w 1895789"/>
                <a:gd name="connsiteY1-460" fmla="*/ 534372 h 621259"/>
                <a:gd name="connsiteX2-461" fmla="*/ 904576 w 1895789"/>
                <a:gd name="connsiteY2-462" fmla="*/ 438067 h 621259"/>
                <a:gd name="connsiteX3-463" fmla="*/ 1289464 w 1895789"/>
                <a:gd name="connsiteY3-464" fmla="*/ 327466 h 621259"/>
                <a:gd name="connsiteX4-465" fmla="*/ 1591958 w 1895789"/>
                <a:gd name="connsiteY4-466" fmla="*/ 175789 h 621259"/>
                <a:gd name="connsiteX5-467" fmla="*/ 1895789 w 1895789"/>
                <a:gd name="connsiteY5-468" fmla="*/ 0 h 62125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  <a:cxn ang="0">
                  <a:pos x="connsiteX5-11" y="connsiteY5-12"/>
                </a:cxn>
              </a:cxnLst>
              <a:rect l="l" t="t" r="r" b="b"/>
              <a:pathLst>
                <a:path w="1895789" h="621259">
                  <a:moveTo>
                    <a:pt x="0" y="621259"/>
                  </a:moveTo>
                  <a:cubicBezTo>
                    <a:pt x="169091" y="605293"/>
                    <a:pt x="375028" y="564904"/>
                    <a:pt x="525791" y="534372"/>
                  </a:cubicBezTo>
                  <a:cubicBezTo>
                    <a:pt x="676554" y="503840"/>
                    <a:pt x="777297" y="472551"/>
                    <a:pt x="904576" y="438067"/>
                  </a:cubicBezTo>
                  <a:cubicBezTo>
                    <a:pt x="1031855" y="403583"/>
                    <a:pt x="1174900" y="371179"/>
                    <a:pt x="1289464" y="327466"/>
                  </a:cubicBezTo>
                  <a:cubicBezTo>
                    <a:pt x="1404028" y="283753"/>
                    <a:pt x="1490904" y="230367"/>
                    <a:pt x="1591958" y="175789"/>
                  </a:cubicBezTo>
                  <a:cubicBezTo>
                    <a:pt x="1693012" y="121211"/>
                    <a:pt x="1756007" y="83782"/>
                    <a:pt x="1895789" y="0"/>
                  </a:cubicBezTo>
                </a:path>
              </a:pathLst>
            </a:cu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cxnSp>
          <p:nvCxnSpPr>
            <p:cNvPr id="5" name="直線コネクタ 4"/>
            <p:cNvCxnSpPr>
              <a:cxnSpLocks/>
              <a:stCxn id="3" idx="0"/>
              <a:endCxn id="2" idx="0"/>
            </p:cNvCxnSpPr>
            <p:nvPr/>
          </p:nvCxnSpPr>
          <p:spPr>
            <a:xfrm flipV="1">
              <a:off x="1785255" y="4011486"/>
              <a:ext cx="2" cy="1048196"/>
            </a:xfrm>
            <a:prstGeom prst="line">
              <a:avLst/>
            </a:prstGeom>
            <a:ln w="19050">
              <a:headEnd type="none" w="med" len="med"/>
              <a:tailEnd type="arrow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" name="直線コネクタ 6"/>
            <p:cNvCxnSpPr>
              <a:cxnSpLocks/>
              <a:stCxn id="3" idx="5"/>
              <a:endCxn id="2" idx="5"/>
            </p:cNvCxnSpPr>
            <p:nvPr/>
          </p:nvCxnSpPr>
          <p:spPr>
            <a:xfrm flipV="1">
              <a:off x="4249780" y="1829275"/>
              <a:ext cx="26129" cy="2176670"/>
            </a:xfrm>
            <a:prstGeom prst="line">
              <a:avLst/>
            </a:prstGeom>
            <a:ln w="19050">
              <a:headEnd type="arrow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テキスト ボックス 11"/>
          <p:cNvSpPr txBox="1"/>
          <p:nvPr/>
        </p:nvSpPr>
        <p:spPr>
          <a:xfrm>
            <a:off x="975776" y="5567462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Compression</a:t>
            </a:r>
            <a:endParaRPr kumimoji="1" lang="ja-JP" altLang="en-US" dirty="0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731003" y="2832782"/>
            <a:ext cx="1933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Press.</a:t>
            </a:r>
          </a:p>
          <a:p>
            <a:r>
              <a:rPr lang="en-US" altLang="ja-JP" dirty="0"/>
              <a:t>Heat Addition</a:t>
            </a:r>
            <a:endParaRPr kumimoji="1" lang="ja-JP" altLang="en-US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3280177" y="5628933"/>
            <a:ext cx="19395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Const. Vol.</a:t>
            </a:r>
          </a:p>
          <a:p>
            <a:r>
              <a:rPr kumimoji="1" lang="en-US" altLang="ja-JP" dirty="0"/>
              <a:t>Heat Rejection</a:t>
            </a:r>
            <a:endParaRPr kumimoji="1" lang="ja-JP" altLang="en-US" dirty="0"/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5634819" y="2017085"/>
            <a:ext cx="1576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Adiabatic Expansion</a:t>
            </a:r>
            <a:endParaRPr kumimoji="1" lang="ja-JP" altLang="en-US" dirty="0"/>
          </a:p>
        </p:txBody>
      </p:sp>
      <p:sp>
        <p:nvSpPr>
          <p:cNvPr id="17" name="矢印: 右 16"/>
          <p:cNvSpPr/>
          <p:nvPr/>
        </p:nvSpPr>
        <p:spPr>
          <a:xfrm rot="20943971">
            <a:off x="1181183" y="5128788"/>
            <a:ext cx="1371183" cy="418011"/>
          </a:xfrm>
          <a:prstGeom prst="rightArrow">
            <a:avLst>
              <a:gd name="adj1" fmla="val 41818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矢印: 右 17"/>
          <p:cNvSpPr/>
          <p:nvPr/>
        </p:nvSpPr>
        <p:spPr>
          <a:xfrm rot="20154621">
            <a:off x="5662017" y="2782314"/>
            <a:ext cx="1371183" cy="41801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402914" y="4896716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311638" y="3141905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</a:t>
            </a:r>
            <a:endParaRPr kumimoji="1" lang="ja-JP" altLang="en-US" dirty="0"/>
          </a:p>
        </p:txBody>
      </p:sp>
      <p:sp>
        <p:nvSpPr>
          <p:cNvPr id="21" name="矢印: 右 20"/>
          <p:cNvSpPr/>
          <p:nvPr/>
        </p:nvSpPr>
        <p:spPr>
          <a:xfrm rot="4152550">
            <a:off x="2465839" y="2234786"/>
            <a:ext cx="1957464" cy="612651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3556306" y="211905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sp>
        <p:nvSpPr>
          <p:cNvPr id="24" name="矢印: 右 23"/>
          <p:cNvSpPr/>
          <p:nvPr/>
        </p:nvSpPr>
        <p:spPr>
          <a:xfrm rot="3169393">
            <a:off x="4265339" y="5605709"/>
            <a:ext cx="1677613" cy="607699"/>
          </a:xfrm>
          <a:prstGeom prst="rightArrow">
            <a:avLst>
              <a:gd name="adj1" fmla="val 41817"/>
              <a:gd name="adj2" fmla="val 916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5291423" y="5488379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Q</a:t>
            </a:r>
            <a:endParaRPr kumimoji="1" lang="ja-JP" altLang="en-US" dirty="0"/>
          </a:p>
        </p:txBody>
      </p:sp>
      <p:cxnSp>
        <p:nvCxnSpPr>
          <p:cNvPr id="26" name="直線コネクタ 25"/>
          <p:cNvCxnSpPr/>
          <p:nvPr/>
        </p:nvCxnSpPr>
        <p:spPr>
          <a:xfrm flipV="1">
            <a:off x="619737" y="1236617"/>
            <a:ext cx="0" cy="5492156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テキスト ボックス 28"/>
          <p:cNvSpPr txBox="1"/>
          <p:nvPr/>
        </p:nvSpPr>
        <p:spPr>
          <a:xfrm>
            <a:off x="249028" y="1544707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h</a:t>
            </a:r>
            <a:endParaRPr kumimoji="1" lang="ja-JP" altLang="en-US" dirty="0"/>
          </a:p>
        </p:txBody>
      </p:sp>
      <p:cxnSp>
        <p:nvCxnSpPr>
          <p:cNvPr id="30" name="直線コネクタ 29"/>
          <p:cNvCxnSpPr/>
          <p:nvPr/>
        </p:nvCxnSpPr>
        <p:spPr>
          <a:xfrm>
            <a:off x="619737" y="6728772"/>
            <a:ext cx="6791257" cy="0"/>
          </a:xfrm>
          <a:prstGeom prst="line">
            <a:avLst/>
          </a:prstGeom>
          <a:ln w="1905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6684103" y="6275264"/>
            <a:ext cx="55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929848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/>
          <p:cNvGrpSpPr/>
          <p:nvPr/>
        </p:nvGrpSpPr>
        <p:grpSpPr>
          <a:xfrm>
            <a:off x="390822" y="914403"/>
            <a:ext cx="9466519" cy="4829545"/>
            <a:chOff x="390822" y="914403"/>
            <a:chExt cx="9466519" cy="4829545"/>
          </a:xfrm>
        </p:grpSpPr>
        <p:sp>
          <p:nvSpPr>
            <p:cNvPr id="42" name="Isosceles Triangle 41"/>
            <p:cNvSpPr/>
            <p:nvPr/>
          </p:nvSpPr>
          <p:spPr>
            <a:xfrm rot="5400000">
              <a:off x="7738499" y="2705038"/>
              <a:ext cx="1354340" cy="2032643"/>
            </a:xfrm>
            <a:prstGeom prst="triangle">
              <a:avLst/>
            </a:prstGeom>
            <a:solidFill>
              <a:schemeClr val="bg1">
                <a:lumMod val="5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390822" y="914403"/>
              <a:ext cx="9466519" cy="4829545"/>
              <a:chOff x="390822" y="914403"/>
              <a:chExt cx="9466519" cy="4829545"/>
            </a:xfrm>
          </p:grpSpPr>
          <p:sp>
            <p:nvSpPr>
              <p:cNvPr id="40" name="Freeform 39"/>
              <p:cNvSpPr/>
              <p:nvPr/>
            </p:nvSpPr>
            <p:spPr>
              <a:xfrm>
                <a:off x="5486589" y="2648143"/>
                <a:ext cx="2552559" cy="2193406"/>
              </a:xfrm>
              <a:custGeom>
                <a:avLst/>
                <a:gdLst>
                  <a:gd name="connsiteX0" fmla="*/ 94547 w 5014392"/>
                  <a:gd name="connsiteY0" fmla="*/ 180151 h 4039770"/>
                  <a:gd name="connsiteX1" fmla="*/ 817561 w 5014392"/>
                  <a:gd name="connsiteY1" fmla="*/ 63193 h 4039770"/>
                  <a:gd name="connsiteX2" fmla="*/ 1848919 w 5014392"/>
                  <a:gd name="connsiteY2" fmla="*/ 10030 h 4039770"/>
                  <a:gd name="connsiteX3" fmla="*/ 3603291 w 5014392"/>
                  <a:gd name="connsiteY3" fmla="*/ 20663 h 4039770"/>
                  <a:gd name="connsiteX4" fmla="*/ 4889830 w 5014392"/>
                  <a:gd name="connsiteY4" fmla="*/ 212049 h 4039770"/>
                  <a:gd name="connsiteX5" fmla="*/ 4964258 w 5014392"/>
                  <a:gd name="connsiteY5" fmla="*/ 488495 h 4039770"/>
                  <a:gd name="connsiteX6" fmla="*/ 4964258 w 5014392"/>
                  <a:gd name="connsiteY6" fmla="*/ 3359286 h 4039770"/>
                  <a:gd name="connsiteX7" fmla="*/ 4326305 w 5014392"/>
                  <a:gd name="connsiteY7" fmla="*/ 3582570 h 4039770"/>
                  <a:gd name="connsiteX8" fmla="*/ 2274221 w 5014392"/>
                  <a:gd name="connsiteY8" fmla="*/ 3922811 h 4039770"/>
                  <a:gd name="connsiteX9" fmla="*/ 1349189 w 5014392"/>
                  <a:gd name="connsiteY9" fmla="*/ 4039770 h 4039770"/>
                  <a:gd name="connsiteX10" fmla="*/ 275300 w 5014392"/>
                  <a:gd name="connsiteY10" fmla="*/ 3922811 h 4039770"/>
                  <a:gd name="connsiteX11" fmla="*/ 62649 w 5014392"/>
                  <a:gd name="connsiteY11" fmla="*/ 3816486 h 4039770"/>
                  <a:gd name="connsiteX12" fmla="*/ 62649 w 5014392"/>
                  <a:gd name="connsiteY12" fmla="*/ 2710700 h 4039770"/>
                  <a:gd name="connsiteX13" fmla="*/ 9486 w 5014392"/>
                  <a:gd name="connsiteY13" fmla="*/ 1392263 h 4039770"/>
                  <a:gd name="connsiteX14" fmla="*/ 9486 w 5014392"/>
                  <a:gd name="connsiteY14" fmla="*/ 499128 h 4039770"/>
                  <a:gd name="connsiteX15" fmla="*/ 94547 w 5014392"/>
                  <a:gd name="connsiteY15" fmla="*/ 180151 h 4039770"/>
                  <a:gd name="connsiteX0-1" fmla="*/ 94547 w 5014392"/>
                  <a:gd name="connsiteY0-2" fmla="*/ 180151 h 4039770"/>
                  <a:gd name="connsiteX1-3" fmla="*/ 817561 w 5014392"/>
                  <a:gd name="connsiteY1-4" fmla="*/ 63193 h 4039770"/>
                  <a:gd name="connsiteX2-5" fmla="*/ 1848919 w 5014392"/>
                  <a:gd name="connsiteY2-6" fmla="*/ 10030 h 4039770"/>
                  <a:gd name="connsiteX3-7" fmla="*/ 3603291 w 5014392"/>
                  <a:gd name="connsiteY3-8" fmla="*/ 20663 h 4039770"/>
                  <a:gd name="connsiteX4-9" fmla="*/ 4889830 w 5014392"/>
                  <a:gd name="connsiteY4-10" fmla="*/ 212049 h 4039770"/>
                  <a:gd name="connsiteX5-11" fmla="*/ 4964258 w 5014392"/>
                  <a:gd name="connsiteY5-12" fmla="*/ 488495 h 4039770"/>
                  <a:gd name="connsiteX6-13" fmla="*/ 4964258 w 5014392"/>
                  <a:gd name="connsiteY6-14" fmla="*/ 3359286 h 4039770"/>
                  <a:gd name="connsiteX7-15" fmla="*/ 4326305 w 5014392"/>
                  <a:gd name="connsiteY7-16" fmla="*/ 3582570 h 4039770"/>
                  <a:gd name="connsiteX8-17" fmla="*/ 2274221 w 5014392"/>
                  <a:gd name="connsiteY8-18" fmla="*/ 3922811 h 4039770"/>
                  <a:gd name="connsiteX9-19" fmla="*/ 1349189 w 5014392"/>
                  <a:gd name="connsiteY9-20" fmla="*/ 4039770 h 4039770"/>
                  <a:gd name="connsiteX10-21" fmla="*/ 275300 w 5014392"/>
                  <a:gd name="connsiteY10-22" fmla="*/ 3922811 h 4039770"/>
                  <a:gd name="connsiteX11-23" fmla="*/ 62649 w 5014392"/>
                  <a:gd name="connsiteY11-24" fmla="*/ 3816486 h 4039770"/>
                  <a:gd name="connsiteX12-25" fmla="*/ 62649 w 5014392"/>
                  <a:gd name="connsiteY12-26" fmla="*/ 2710700 h 4039770"/>
                  <a:gd name="connsiteX13-27" fmla="*/ 9486 w 5014392"/>
                  <a:gd name="connsiteY13-28" fmla="*/ 1392263 h 4039770"/>
                  <a:gd name="connsiteX14-29" fmla="*/ 9486 w 5014392"/>
                  <a:gd name="connsiteY14-30" fmla="*/ 499128 h 4039770"/>
                  <a:gd name="connsiteX15-31" fmla="*/ 94547 w 5014392"/>
                  <a:gd name="connsiteY15-32" fmla="*/ 180151 h 4039770"/>
                  <a:gd name="connsiteX0-33" fmla="*/ 94547 w 5014392"/>
                  <a:gd name="connsiteY0-34" fmla="*/ 180151 h 4039770"/>
                  <a:gd name="connsiteX1-35" fmla="*/ 817561 w 5014392"/>
                  <a:gd name="connsiteY1-36" fmla="*/ 63193 h 4039770"/>
                  <a:gd name="connsiteX2-37" fmla="*/ 1848919 w 5014392"/>
                  <a:gd name="connsiteY2-38" fmla="*/ 10030 h 4039770"/>
                  <a:gd name="connsiteX3-39" fmla="*/ 3603291 w 5014392"/>
                  <a:gd name="connsiteY3-40" fmla="*/ 20663 h 4039770"/>
                  <a:gd name="connsiteX4-41" fmla="*/ 4889830 w 5014392"/>
                  <a:gd name="connsiteY4-42" fmla="*/ 212049 h 4039770"/>
                  <a:gd name="connsiteX5-43" fmla="*/ 4964258 w 5014392"/>
                  <a:gd name="connsiteY5-44" fmla="*/ 488495 h 4039770"/>
                  <a:gd name="connsiteX6-45" fmla="*/ 4964258 w 5014392"/>
                  <a:gd name="connsiteY6-46" fmla="*/ 3359286 h 4039770"/>
                  <a:gd name="connsiteX7-47" fmla="*/ 4326305 w 5014392"/>
                  <a:gd name="connsiteY7-48" fmla="*/ 3582570 h 4039770"/>
                  <a:gd name="connsiteX8-49" fmla="*/ 2274221 w 5014392"/>
                  <a:gd name="connsiteY8-50" fmla="*/ 3922811 h 4039770"/>
                  <a:gd name="connsiteX9-51" fmla="*/ 1349189 w 5014392"/>
                  <a:gd name="connsiteY9-52" fmla="*/ 4039770 h 4039770"/>
                  <a:gd name="connsiteX10-53" fmla="*/ 275300 w 5014392"/>
                  <a:gd name="connsiteY10-54" fmla="*/ 3922811 h 4039770"/>
                  <a:gd name="connsiteX11-55" fmla="*/ 62649 w 5014392"/>
                  <a:gd name="connsiteY11-56" fmla="*/ 3816486 h 4039770"/>
                  <a:gd name="connsiteX12-57" fmla="*/ 62649 w 5014392"/>
                  <a:gd name="connsiteY12-58" fmla="*/ 2710700 h 4039770"/>
                  <a:gd name="connsiteX13-59" fmla="*/ 9486 w 5014392"/>
                  <a:gd name="connsiteY13-60" fmla="*/ 1392263 h 4039770"/>
                  <a:gd name="connsiteX14-61" fmla="*/ 9486 w 5014392"/>
                  <a:gd name="connsiteY14-62" fmla="*/ 786207 h 4039770"/>
                  <a:gd name="connsiteX15-63" fmla="*/ 94547 w 5014392"/>
                  <a:gd name="connsiteY15-64" fmla="*/ 180151 h 4039770"/>
                  <a:gd name="connsiteX0-65" fmla="*/ 91760 w 5011605"/>
                  <a:gd name="connsiteY0-66" fmla="*/ 180151 h 4039770"/>
                  <a:gd name="connsiteX1-67" fmla="*/ 814774 w 5011605"/>
                  <a:gd name="connsiteY1-68" fmla="*/ 63193 h 4039770"/>
                  <a:gd name="connsiteX2-69" fmla="*/ 1846132 w 5011605"/>
                  <a:gd name="connsiteY2-70" fmla="*/ 10030 h 4039770"/>
                  <a:gd name="connsiteX3-71" fmla="*/ 3600504 w 5011605"/>
                  <a:gd name="connsiteY3-72" fmla="*/ 20663 h 4039770"/>
                  <a:gd name="connsiteX4-73" fmla="*/ 4887043 w 5011605"/>
                  <a:gd name="connsiteY4-74" fmla="*/ 212049 h 4039770"/>
                  <a:gd name="connsiteX5-75" fmla="*/ 4961471 w 5011605"/>
                  <a:gd name="connsiteY5-76" fmla="*/ 488495 h 4039770"/>
                  <a:gd name="connsiteX6-77" fmla="*/ 4961471 w 5011605"/>
                  <a:gd name="connsiteY6-78" fmla="*/ 3359286 h 4039770"/>
                  <a:gd name="connsiteX7-79" fmla="*/ 4323518 w 5011605"/>
                  <a:gd name="connsiteY7-80" fmla="*/ 3582570 h 4039770"/>
                  <a:gd name="connsiteX8-81" fmla="*/ 2271434 w 5011605"/>
                  <a:gd name="connsiteY8-82" fmla="*/ 3922811 h 4039770"/>
                  <a:gd name="connsiteX9-83" fmla="*/ 1346402 w 5011605"/>
                  <a:gd name="connsiteY9-84" fmla="*/ 4039770 h 4039770"/>
                  <a:gd name="connsiteX10-85" fmla="*/ 272513 w 5011605"/>
                  <a:gd name="connsiteY10-86" fmla="*/ 3922811 h 4039770"/>
                  <a:gd name="connsiteX11-87" fmla="*/ 59862 w 5011605"/>
                  <a:gd name="connsiteY11-88" fmla="*/ 3816486 h 4039770"/>
                  <a:gd name="connsiteX12-89" fmla="*/ 59862 w 5011605"/>
                  <a:gd name="connsiteY12-90" fmla="*/ 2710700 h 4039770"/>
                  <a:gd name="connsiteX13-91" fmla="*/ 6699 w 5011605"/>
                  <a:gd name="connsiteY13-92" fmla="*/ 1392263 h 4039770"/>
                  <a:gd name="connsiteX14-93" fmla="*/ 91760 w 5011605"/>
                  <a:gd name="connsiteY14-94" fmla="*/ 180151 h 4039770"/>
                  <a:gd name="connsiteX0-95" fmla="*/ 80516 w 5021626"/>
                  <a:gd name="connsiteY0-96" fmla="*/ 222681 h 4039770"/>
                  <a:gd name="connsiteX1-97" fmla="*/ 824795 w 5021626"/>
                  <a:gd name="connsiteY1-98" fmla="*/ 63193 h 4039770"/>
                  <a:gd name="connsiteX2-99" fmla="*/ 1856153 w 5021626"/>
                  <a:gd name="connsiteY2-100" fmla="*/ 10030 h 4039770"/>
                  <a:gd name="connsiteX3-101" fmla="*/ 3610525 w 5021626"/>
                  <a:gd name="connsiteY3-102" fmla="*/ 20663 h 4039770"/>
                  <a:gd name="connsiteX4-103" fmla="*/ 4897064 w 5021626"/>
                  <a:gd name="connsiteY4-104" fmla="*/ 212049 h 4039770"/>
                  <a:gd name="connsiteX5-105" fmla="*/ 4971492 w 5021626"/>
                  <a:gd name="connsiteY5-106" fmla="*/ 488495 h 4039770"/>
                  <a:gd name="connsiteX6-107" fmla="*/ 4971492 w 5021626"/>
                  <a:gd name="connsiteY6-108" fmla="*/ 3359286 h 4039770"/>
                  <a:gd name="connsiteX7-109" fmla="*/ 4333539 w 5021626"/>
                  <a:gd name="connsiteY7-110" fmla="*/ 3582570 h 4039770"/>
                  <a:gd name="connsiteX8-111" fmla="*/ 2281455 w 5021626"/>
                  <a:gd name="connsiteY8-112" fmla="*/ 3922811 h 4039770"/>
                  <a:gd name="connsiteX9-113" fmla="*/ 1356423 w 5021626"/>
                  <a:gd name="connsiteY9-114" fmla="*/ 4039770 h 4039770"/>
                  <a:gd name="connsiteX10-115" fmla="*/ 282534 w 5021626"/>
                  <a:gd name="connsiteY10-116" fmla="*/ 3922811 h 4039770"/>
                  <a:gd name="connsiteX11-117" fmla="*/ 69883 w 5021626"/>
                  <a:gd name="connsiteY11-118" fmla="*/ 3816486 h 4039770"/>
                  <a:gd name="connsiteX12-119" fmla="*/ 69883 w 5021626"/>
                  <a:gd name="connsiteY12-120" fmla="*/ 2710700 h 4039770"/>
                  <a:gd name="connsiteX13-121" fmla="*/ 16720 w 5021626"/>
                  <a:gd name="connsiteY13-122" fmla="*/ 1392263 h 4039770"/>
                  <a:gd name="connsiteX14-123" fmla="*/ 80516 w 5021626"/>
                  <a:gd name="connsiteY14-124" fmla="*/ 222681 h 4039770"/>
                  <a:gd name="connsiteX0-125" fmla="*/ 61483 w 5055756"/>
                  <a:gd name="connsiteY0-126" fmla="*/ 180151 h 4039770"/>
                  <a:gd name="connsiteX1-127" fmla="*/ 858925 w 5055756"/>
                  <a:gd name="connsiteY1-128" fmla="*/ 63193 h 4039770"/>
                  <a:gd name="connsiteX2-129" fmla="*/ 1890283 w 5055756"/>
                  <a:gd name="connsiteY2-130" fmla="*/ 10030 h 4039770"/>
                  <a:gd name="connsiteX3-131" fmla="*/ 3644655 w 5055756"/>
                  <a:gd name="connsiteY3-132" fmla="*/ 20663 h 4039770"/>
                  <a:gd name="connsiteX4-133" fmla="*/ 4931194 w 5055756"/>
                  <a:gd name="connsiteY4-134" fmla="*/ 212049 h 4039770"/>
                  <a:gd name="connsiteX5-135" fmla="*/ 5005622 w 5055756"/>
                  <a:gd name="connsiteY5-136" fmla="*/ 488495 h 4039770"/>
                  <a:gd name="connsiteX6-137" fmla="*/ 5005622 w 5055756"/>
                  <a:gd name="connsiteY6-138" fmla="*/ 3359286 h 4039770"/>
                  <a:gd name="connsiteX7-139" fmla="*/ 4367669 w 5055756"/>
                  <a:gd name="connsiteY7-140" fmla="*/ 3582570 h 4039770"/>
                  <a:gd name="connsiteX8-141" fmla="*/ 2315585 w 5055756"/>
                  <a:gd name="connsiteY8-142" fmla="*/ 3922811 h 4039770"/>
                  <a:gd name="connsiteX9-143" fmla="*/ 1390553 w 5055756"/>
                  <a:gd name="connsiteY9-144" fmla="*/ 4039770 h 4039770"/>
                  <a:gd name="connsiteX10-145" fmla="*/ 316664 w 5055756"/>
                  <a:gd name="connsiteY10-146" fmla="*/ 3922811 h 4039770"/>
                  <a:gd name="connsiteX11-147" fmla="*/ 104013 w 5055756"/>
                  <a:gd name="connsiteY11-148" fmla="*/ 3816486 h 4039770"/>
                  <a:gd name="connsiteX12-149" fmla="*/ 104013 w 5055756"/>
                  <a:gd name="connsiteY12-150" fmla="*/ 2710700 h 4039770"/>
                  <a:gd name="connsiteX13-151" fmla="*/ 50850 w 5055756"/>
                  <a:gd name="connsiteY13-152" fmla="*/ 1392263 h 4039770"/>
                  <a:gd name="connsiteX14-153" fmla="*/ 61483 w 5055756"/>
                  <a:gd name="connsiteY14-154" fmla="*/ 180151 h 4039770"/>
                  <a:gd name="connsiteX0-155" fmla="*/ 61483 w 5055756"/>
                  <a:gd name="connsiteY0-156" fmla="*/ 180151 h 4039770"/>
                  <a:gd name="connsiteX1-157" fmla="*/ 858925 w 5055756"/>
                  <a:gd name="connsiteY1-158" fmla="*/ 63193 h 4039770"/>
                  <a:gd name="connsiteX2-159" fmla="*/ 1890283 w 5055756"/>
                  <a:gd name="connsiteY2-160" fmla="*/ 10030 h 4039770"/>
                  <a:gd name="connsiteX3-161" fmla="*/ 3644655 w 5055756"/>
                  <a:gd name="connsiteY3-162" fmla="*/ 20663 h 4039770"/>
                  <a:gd name="connsiteX4-163" fmla="*/ 4931194 w 5055756"/>
                  <a:gd name="connsiteY4-164" fmla="*/ 212049 h 4039770"/>
                  <a:gd name="connsiteX5-165" fmla="*/ 5005622 w 5055756"/>
                  <a:gd name="connsiteY5-166" fmla="*/ 488495 h 4039770"/>
                  <a:gd name="connsiteX6-167" fmla="*/ 5005622 w 5055756"/>
                  <a:gd name="connsiteY6-168" fmla="*/ 3359286 h 4039770"/>
                  <a:gd name="connsiteX7-169" fmla="*/ 4367669 w 5055756"/>
                  <a:gd name="connsiteY7-170" fmla="*/ 3582570 h 4039770"/>
                  <a:gd name="connsiteX8-171" fmla="*/ 2315585 w 5055756"/>
                  <a:gd name="connsiteY8-172" fmla="*/ 3922811 h 4039770"/>
                  <a:gd name="connsiteX9-173" fmla="*/ 1390553 w 5055756"/>
                  <a:gd name="connsiteY9-174" fmla="*/ 4039770 h 4039770"/>
                  <a:gd name="connsiteX10-175" fmla="*/ 316664 w 5055756"/>
                  <a:gd name="connsiteY10-176" fmla="*/ 3922811 h 4039770"/>
                  <a:gd name="connsiteX11-177" fmla="*/ 104013 w 5055756"/>
                  <a:gd name="connsiteY11-178" fmla="*/ 3816486 h 4039770"/>
                  <a:gd name="connsiteX12-179" fmla="*/ 104013 w 5055756"/>
                  <a:gd name="connsiteY12-180" fmla="*/ 2710700 h 4039770"/>
                  <a:gd name="connsiteX13-181" fmla="*/ 50850 w 5055756"/>
                  <a:gd name="connsiteY13-182" fmla="*/ 1392263 h 4039770"/>
                  <a:gd name="connsiteX14-183" fmla="*/ 61483 w 5055756"/>
                  <a:gd name="connsiteY14-184" fmla="*/ 180151 h 4039770"/>
                  <a:gd name="connsiteX0-185" fmla="*/ 61483 w 5055756"/>
                  <a:gd name="connsiteY0-186" fmla="*/ 180151 h 4039770"/>
                  <a:gd name="connsiteX1-187" fmla="*/ 858925 w 5055756"/>
                  <a:gd name="connsiteY1-188" fmla="*/ 63193 h 4039770"/>
                  <a:gd name="connsiteX2-189" fmla="*/ 1890283 w 5055756"/>
                  <a:gd name="connsiteY2-190" fmla="*/ 10030 h 4039770"/>
                  <a:gd name="connsiteX3-191" fmla="*/ 3644655 w 5055756"/>
                  <a:gd name="connsiteY3-192" fmla="*/ 20663 h 4039770"/>
                  <a:gd name="connsiteX4-193" fmla="*/ 4931194 w 5055756"/>
                  <a:gd name="connsiteY4-194" fmla="*/ 212049 h 4039770"/>
                  <a:gd name="connsiteX5-195" fmla="*/ 5005622 w 5055756"/>
                  <a:gd name="connsiteY5-196" fmla="*/ 488495 h 4039770"/>
                  <a:gd name="connsiteX6-197" fmla="*/ 5005622 w 5055756"/>
                  <a:gd name="connsiteY6-198" fmla="*/ 3359286 h 4039770"/>
                  <a:gd name="connsiteX7-199" fmla="*/ 4367669 w 5055756"/>
                  <a:gd name="connsiteY7-200" fmla="*/ 3582570 h 4039770"/>
                  <a:gd name="connsiteX8-201" fmla="*/ 2315585 w 5055756"/>
                  <a:gd name="connsiteY8-202" fmla="*/ 3922811 h 4039770"/>
                  <a:gd name="connsiteX9-203" fmla="*/ 1390553 w 5055756"/>
                  <a:gd name="connsiteY9-204" fmla="*/ 4039770 h 4039770"/>
                  <a:gd name="connsiteX10-205" fmla="*/ 316664 w 5055756"/>
                  <a:gd name="connsiteY10-206" fmla="*/ 3922811 h 4039770"/>
                  <a:gd name="connsiteX11-207" fmla="*/ 104013 w 5055756"/>
                  <a:gd name="connsiteY11-208" fmla="*/ 3816486 h 4039770"/>
                  <a:gd name="connsiteX12-209" fmla="*/ 104013 w 5055756"/>
                  <a:gd name="connsiteY12-210" fmla="*/ 2710700 h 4039770"/>
                  <a:gd name="connsiteX13-211" fmla="*/ 50850 w 5055756"/>
                  <a:gd name="connsiteY13-212" fmla="*/ 1392263 h 4039770"/>
                  <a:gd name="connsiteX14-213" fmla="*/ 61483 w 5055756"/>
                  <a:gd name="connsiteY14-214" fmla="*/ 180151 h 4039770"/>
                  <a:gd name="connsiteX0-215" fmla="*/ 61483 w 5055756"/>
                  <a:gd name="connsiteY0-216" fmla="*/ 250108 h 4109727"/>
                  <a:gd name="connsiteX1-217" fmla="*/ 1060943 w 5055756"/>
                  <a:gd name="connsiteY1-218" fmla="*/ 5559 h 4109727"/>
                  <a:gd name="connsiteX2-219" fmla="*/ 1890283 w 5055756"/>
                  <a:gd name="connsiteY2-220" fmla="*/ 79987 h 4109727"/>
                  <a:gd name="connsiteX3-221" fmla="*/ 3644655 w 5055756"/>
                  <a:gd name="connsiteY3-222" fmla="*/ 90620 h 4109727"/>
                  <a:gd name="connsiteX4-223" fmla="*/ 4931194 w 5055756"/>
                  <a:gd name="connsiteY4-224" fmla="*/ 282006 h 4109727"/>
                  <a:gd name="connsiteX5-225" fmla="*/ 5005622 w 5055756"/>
                  <a:gd name="connsiteY5-226" fmla="*/ 558452 h 4109727"/>
                  <a:gd name="connsiteX6-227" fmla="*/ 5005622 w 5055756"/>
                  <a:gd name="connsiteY6-228" fmla="*/ 3429243 h 4109727"/>
                  <a:gd name="connsiteX7-229" fmla="*/ 4367669 w 5055756"/>
                  <a:gd name="connsiteY7-230" fmla="*/ 3652527 h 4109727"/>
                  <a:gd name="connsiteX8-231" fmla="*/ 2315585 w 5055756"/>
                  <a:gd name="connsiteY8-232" fmla="*/ 3992768 h 4109727"/>
                  <a:gd name="connsiteX9-233" fmla="*/ 1390553 w 5055756"/>
                  <a:gd name="connsiteY9-234" fmla="*/ 4109727 h 4109727"/>
                  <a:gd name="connsiteX10-235" fmla="*/ 316664 w 5055756"/>
                  <a:gd name="connsiteY10-236" fmla="*/ 3992768 h 4109727"/>
                  <a:gd name="connsiteX11-237" fmla="*/ 104013 w 5055756"/>
                  <a:gd name="connsiteY11-238" fmla="*/ 3886443 h 4109727"/>
                  <a:gd name="connsiteX12-239" fmla="*/ 104013 w 5055756"/>
                  <a:gd name="connsiteY12-240" fmla="*/ 2780657 h 4109727"/>
                  <a:gd name="connsiteX13-241" fmla="*/ 50850 w 5055756"/>
                  <a:gd name="connsiteY13-242" fmla="*/ 1462220 h 4109727"/>
                  <a:gd name="connsiteX14-243" fmla="*/ 61483 w 5055756"/>
                  <a:gd name="connsiteY14-244" fmla="*/ 250108 h 4109727"/>
                  <a:gd name="connsiteX0-245" fmla="*/ 61483 w 5055756"/>
                  <a:gd name="connsiteY0-246" fmla="*/ 250108 h 4109727"/>
                  <a:gd name="connsiteX1-247" fmla="*/ 1199166 w 5055756"/>
                  <a:gd name="connsiteY1-248" fmla="*/ 5559 h 4109727"/>
                  <a:gd name="connsiteX2-249" fmla="*/ 1890283 w 5055756"/>
                  <a:gd name="connsiteY2-250" fmla="*/ 79987 h 4109727"/>
                  <a:gd name="connsiteX3-251" fmla="*/ 3644655 w 5055756"/>
                  <a:gd name="connsiteY3-252" fmla="*/ 90620 h 4109727"/>
                  <a:gd name="connsiteX4-253" fmla="*/ 4931194 w 5055756"/>
                  <a:gd name="connsiteY4-254" fmla="*/ 282006 h 4109727"/>
                  <a:gd name="connsiteX5-255" fmla="*/ 5005622 w 5055756"/>
                  <a:gd name="connsiteY5-256" fmla="*/ 558452 h 4109727"/>
                  <a:gd name="connsiteX6-257" fmla="*/ 5005622 w 5055756"/>
                  <a:gd name="connsiteY6-258" fmla="*/ 3429243 h 4109727"/>
                  <a:gd name="connsiteX7-259" fmla="*/ 4367669 w 5055756"/>
                  <a:gd name="connsiteY7-260" fmla="*/ 3652527 h 4109727"/>
                  <a:gd name="connsiteX8-261" fmla="*/ 2315585 w 5055756"/>
                  <a:gd name="connsiteY8-262" fmla="*/ 3992768 h 4109727"/>
                  <a:gd name="connsiteX9-263" fmla="*/ 1390553 w 5055756"/>
                  <a:gd name="connsiteY9-264" fmla="*/ 4109727 h 4109727"/>
                  <a:gd name="connsiteX10-265" fmla="*/ 316664 w 5055756"/>
                  <a:gd name="connsiteY10-266" fmla="*/ 3992768 h 4109727"/>
                  <a:gd name="connsiteX11-267" fmla="*/ 104013 w 5055756"/>
                  <a:gd name="connsiteY11-268" fmla="*/ 3886443 h 4109727"/>
                  <a:gd name="connsiteX12-269" fmla="*/ 104013 w 5055756"/>
                  <a:gd name="connsiteY12-270" fmla="*/ 2780657 h 4109727"/>
                  <a:gd name="connsiteX13-271" fmla="*/ 50850 w 5055756"/>
                  <a:gd name="connsiteY13-272" fmla="*/ 1462220 h 4109727"/>
                  <a:gd name="connsiteX14-273" fmla="*/ 61483 w 5055756"/>
                  <a:gd name="connsiteY14-274" fmla="*/ 250108 h 4109727"/>
                  <a:gd name="connsiteX0-275" fmla="*/ 61483 w 5055756"/>
                  <a:gd name="connsiteY0-276" fmla="*/ 277365 h 4136984"/>
                  <a:gd name="connsiteX1-277" fmla="*/ 1199166 w 5055756"/>
                  <a:gd name="connsiteY1-278" fmla="*/ 32816 h 4136984"/>
                  <a:gd name="connsiteX2-279" fmla="*/ 2219892 w 5055756"/>
                  <a:gd name="connsiteY2-280" fmla="*/ 11551 h 4136984"/>
                  <a:gd name="connsiteX3-281" fmla="*/ 3644655 w 5055756"/>
                  <a:gd name="connsiteY3-282" fmla="*/ 117877 h 4136984"/>
                  <a:gd name="connsiteX4-283" fmla="*/ 4931194 w 5055756"/>
                  <a:gd name="connsiteY4-284" fmla="*/ 309263 h 4136984"/>
                  <a:gd name="connsiteX5-285" fmla="*/ 5005622 w 5055756"/>
                  <a:gd name="connsiteY5-286" fmla="*/ 585709 h 4136984"/>
                  <a:gd name="connsiteX6-287" fmla="*/ 5005622 w 5055756"/>
                  <a:gd name="connsiteY6-288" fmla="*/ 3456500 h 4136984"/>
                  <a:gd name="connsiteX7-289" fmla="*/ 4367669 w 5055756"/>
                  <a:gd name="connsiteY7-290" fmla="*/ 3679784 h 4136984"/>
                  <a:gd name="connsiteX8-291" fmla="*/ 2315585 w 5055756"/>
                  <a:gd name="connsiteY8-292" fmla="*/ 4020025 h 4136984"/>
                  <a:gd name="connsiteX9-293" fmla="*/ 1390553 w 5055756"/>
                  <a:gd name="connsiteY9-294" fmla="*/ 4136984 h 4136984"/>
                  <a:gd name="connsiteX10-295" fmla="*/ 316664 w 5055756"/>
                  <a:gd name="connsiteY10-296" fmla="*/ 4020025 h 4136984"/>
                  <a:gd name="connsiteX11-297" fmla="*/ 104013 w 5055756"/>
                  <a:gd name="connsiteY11-298" fmla="*/ 3913700 h 4136984"/>
                  <a:gd name="connsiteX12-299" fmla="*/ 104013 w 5055756"/>
                  <a:gd name="connsiteY12-300" fmla="*/ 2807914 h 4136984"/>
                  <a:gd name="connsiteX13-301" fmla="*/ 50850 w 5055756"/>
                  <a:gd name="connsiteY13-302" fmla="*/ 1489477 h 4136984"/>
                  <a:gd name="connsiteX14-303" fmla="*/ 61483 w 5055756"/>
                  <a:gd name="connsiteY14-304" fmla="*/ 277365 h 4136984"/>
                  <a:gd name="connsiteX0-305" fmla="*/ 61483 w 5055756"/>
                  <a:gd name="connsiteY0-306" fmla="*/ 269885 h 4129504"/>
                  <a:gd name="connsiteX1-307" fmla="*/ 1050310 w 5055756"/>
                  <a:gd name="connsiteY1-308" fmla="*/ 46601 h 4129504"/>
                  <a:gd name="connsiteX2-309" fmla="*/ 2219892 w 5055756"/>
                  <a:gd name="connsiteY2-310" fmla="*/ 4071 h 4129504"/>
                  <a:gd name="connsiteX3-311" fmla="*/ 3644655 w 5055756"/>
                  <a:gd name="connsiteY3-312" fmla="*/ 110397 h 4129504"/>
                  <a:gd name="connsiteX4-313" fmla="*/ 4931194 w 5055756"/>
                  <a:gd name="connsiteY4-314" fmla="*/ 301783 h 4129504"/>
                  <a:gd name="connsiteX5-315" fmla="*/ 5005622 w 5055756"/>
                  <a:gd name="connsiteY5-316" fmla="*/ 578229 h 4129504"/>
                  <a:gd name="connsiteX6-317" fmla="*/ 5005622 w 5055756"/>
                  <a:gd name="connsiteY6-318" fmla="*/ 3449020 h 4129504"/>
                  <a:gd name="connsiteX7-319" fmla="*/ 4367669 w 5055756"/>
                  <a:gd name="connsiteY7-320" fmla="*/ 3672304 h 4129504"/>
                  <a:gd name="connsiteX8-321" fmla="*/ 2315585 w 5055756"/>
                  <a:gd name="connsiteY8-322" fmla="*/ 4012545 h 4129504"/>
                  <a:gd name="connsiteX9-323" fmla="*/ 1390553 w 5055756"/>
                  <a:gd name="connsiteY9-324" fmla="*/ 4129504 h 4129504"/>
                  <a:gd name="connsiteX10-325" fmla="*/ 316664 w 5055756"/>
                  <a:gd name="connsiteY10-326" fmla="*/ 4012545 h 4129504"/>
                  <a:gd name="connsiteX11-327" fmla="*/ 104013 w 5055756"/>
                  <a:gd name="connsiteY11-328" fmla="*/ 3906220 h 4129504"/>
                  <a:gd name="connsiteX12-329" fmla="*/ 104013 w 5055756"/>
                  <a:gd name="connsiteY12-330" fmla="*/ 2800434 h 4129504"/>
                  <a:gd name="connsiteX13-331" fmla="*/ 50850 w 5055756"/>
                  <a:gd name="connsiteY13-332" fmla="*/ 1481997 h 4129504"/>
                  <a:gd name="connsiteX14-333" fmla="*/ 61483 w 5055756"/>
                  <a:gd name="connsiteY14-334" fmla="*/ 269885 h 4129504"/>
                  <a:gd name="connsiteX0-335" fmla="*/ 61483 w 5055756"/>
                  <a:gd name="connsiteY0-336" fmla="*/ 270633 h 4130252"/>
                  <a:gd name="connsiteX1-337" fmla="*/ 1050310 w 5055756"/>
                  <a:gd name="connsiteY1-338" fmla="*/ 47349 h 4130252"/>
                  <a:gd name="connsiteX2-339" fmla="*/ 2219892 w 5055756"/>
                  <a:gd name="connsiteY2-340" fmla="*/ 4819 h 4130252"/>
                  <a:gd name="connsiteX3-341" fmla="*/ 3687185 w 5055756"/>
                  <a:gd name="connsiteY3-342" fmla="*/ 121778 h 4130252"/>
                  <a:gd name="connsiteX4-343" fmla="*/ 4931194 w 5055756"/>
                  <a:gd name="connsiteY4-344" fmla="*/ 302531 h 4130252"/>
                  <a:gd name="connsiteX5-345" fmla="*/ 5005622 w 5055756"/>
                  <a:gd name="connsiteY5-346" fmla="*/ 578977 h 4130252"/>
                  <a:gd name="connsiteX6-347" fmla="*/ 5005622 w 5055756"/>
                  <a:gd name="connsiteY6-348" fmla="*/ 3449768 h 4130252"/>
                  <a:gd name="connsiteX7-349" fmla="*/ 4367669 w 5055756"/>
                  <a:gd name="connsiteY7-350" fmla="*/ 3673052 h 4130252"/>
                  <a:gd name="connsiteX8-351" fmla="*/ 2315585 w 5055756"/>
                  <a:gd name="connsiteY8-352" fmla="*/ 4013293 h 4130252"/>
                  <a:gd name="connsiteX9-353" fmla="*/ 1390553 w 5055756"/>
                  <a:gd name="connsiteY9-354" fmla="*/ 4130252 h 4130252"/>
                  <a:gd name="connsiteX10-355" fmla="*/ 316664 w 5055756"/>
                  <a:gd name="connsiteY10-356" fmla="*/ 4013293 h 4130252"/>
                  <a:gd name="connsiteX11-357" fmla="*/ 104013 w 5055756"/>
                  <a:gd name="connsiteY11-358" fmla="*/ 3906968 h 4130252"/>
                  <a:gd name="connsiteX12-359" fmla="*/ 104013 w 5055756"/>
                  <a:gd name="connsiteY12-360" fmla="*/ 2801182 h 4130252"/>
                  <a:gd name="connsiteX13-361" fmla="*/ 50850 w 5055756"/>
                  <a:gd name="connsiteY13-362" fmla="*/ 1482745 h 4130252"/>
                  <a:gd name="connsiteX14-363" fmla="*/ 61483 w 5055756"/>
                  <a:gd name="connsiteY14-364" fmla="*/ 270633 h 4130252"/>
                  <a:gd name="connsiteX0-365" fmla="*/ 61483 w 5048734"/>
                  <a:gd name="connsiteY0-366" fmla="*/ 270633 h 4130252"/>
                  <a:gd name="connsiteX1-367" fmla="*/ 1050310 w 5048734"/>
                  <a:gd name="connsiteY1-368" fmla="*/ 47349 h 4130252"/>
                  <a:gd name="connsiteX2-369" fmla="*/ 2219892 w 5048734"/>
                  <a:gd name="connsiteY2-370" fmla="*/ 4819 h 4130252"/>
                  <a:gd name="connsiteX3-371" fmla="*/ 3687185 w 5048734"/>
                  <a:gd name="connsiteY3-372" fmla="*/ 121778 h 4130252"/>
                  <a:gd name="connsiteX4-373" fmla="*/ 4931194 w 5048734"/>
                  <a:gd name="connsiteY4-374" fmla="*/ 302531 h 4130252"/>
                  <a:gd name="connsiteX5-375" fmla="*/ 4984357 w 5048734"/>
                  <a:gd name="connsiteY5-376" fmla="*/ 1387051 h 4130252"/>
                  <a:gd name="connsiteX6-377" fmla="*/ 5005622 w 5048734"/>
                  <a:gd name="connsiteY6-378" fmla="*/ 3449768 h 4130252"/>
                  <a:gd name="connsiteX7-379" fmla="*/ 4367669 w 5048734"/>
                  <a:gd name="connsiteY7-380" fmla="*/ 3673052 h 4130252"/>
                  <a:gd name="connsiteX8-381" fmla="*/ 2315585 w 5048734"/>
                  <a:gd name="connsiteY8-382" fmla="*/ 4013293 h 4130252"/>
                  <a:gd name="connsiteX9-383" fmla="*/ 1390553 w 5048734"/>
                  <a:gd name="connsiteY9-384" fmla="*/ 4130252 h 4130252"/>
                  <a:gd name="connsiteX10-385" fmla="*/ 316664 w 5048734"/>
                  <a:gd name="connsiteY10-386" fmla="*/ 4013293 h 4130252"/>
                  <a:gd name="connsiteX11-387" fmla="*/ 104013 w 5048734"/>
                  <a:gd name="connsiteY11-388" fmla="*/ 3906968 h 4130252"/>
                  <a:gd name="connsiteX12-389" fmla="*/ 104013 w 5048734"/>
                  <a:gd name="connsiteY12-390" fmla="*/ 2801182 h 4130252"/>
                  <a:gd name="connsiteX13-391" fmla="*/ 50850 w 5048734"/>
                  <a:gd name="connsiteY13-392" fmla="*/ 1482745 h 4130252"/>
                  <a:gd name="connsiteX14-393" fmla="*/ 61483 w 5048734"/>
                  <a:gd name="connsiteY14-394" fmla="*/ 270633 h 4130252"/>
                  <a:gd name="connsiteX0-395" fmla="*/ 61483 w 5016577"/>
                  <a:gd name="connsiteY0-396" fmla="*/ 270633 h 4130252"/>
                  <a:gd name="connsiteX1-397" fmla="*/ 1050310 w 5016577"/>
                  <a:gd name="connsiteY1-398" fmla="*/ 47349 h 4130252"/>
                  <a:gd name="connsiteX2-399" fmla="*/ 2219892 w 5016577"/>
                  <a:gd name="connsiteY2-400" fmla="*/ 4819 h 4130252"/>
                  <a:gd name="connsiteX3-401" fmla="*/ 3687185 w 5016577"/>
                  <a:gd name="connsiteY3-402" fmla="*/ 121778 h 4130252"/>
                  <a:gd name="connsiteX4-403" fmla="*/ 4931194 w 5016577"/>
                  <a:gd name="connsiteY4-404" fmla="*/ 302531 h 4130252"/>
                  <a:gd name="connsiteX5-405" fmla="*/ 4782339 w 5016577"/>
                  <a:gd name="connsiteY5-406" fmla="*/ 1620967 h 4130252"/>
                  <a:gd name="connsiteX6-407" fmla="*/ 5005622 w 5016577"/>
                  <a:gd name="connsiteY6-408" fmla="*/ 3449768 h 4130252"/>
                  <a:gd name="connsiteX7-409" fmla="*/ 4367669 w 5016577"/>
                  <a:gd name="connsiteY7-410" fmla="*/ 3673052 h 4130252"/>
                  <a:gd name="connsiteX8-411" fmla="*/ 2315585 w 5016577"/>
                  <a:gd name="connsiteY8-412" fmla="*/ 4013293 h 4130252"/>
                  <a:gd name="connsiteX9-413" fmla="*/ 1390553 w 5016577"/>
                  <a:gd name="connsiteY9-414" fmla="*/ 4130252 h 4130252"/>
                  <a:gd name="connsiteX10-415" fmla="*/ 316664 w 5016577"/>
                  <a:gd name="connsiteY10-416" fmla="*/ 4013293 h 4130252"/>
                  <a:gd name="connsiteX11-417" fmla="*/ 104013 w 5016577"/>
                  <a:gd name="connsiteY11-418" fmla="*/ 3906968 h 4130252"/>
                  <a:gd name="connsiteX12-419" fmla="*/ 104013 w 5016577"/>
                  <a:gd name="connsiteY12-420" fmla="*/ 2801182 h 4130252"/>
                  <a:gd name="connsiteX13-421" fmla="*/ 50850 w 5016577"/>
                  <a:gd name="connsiteY13-422" fmla="*/ 1482745 h 4130252"/>
                  <a:gd name="connsiteX14-423" fmla="*/ 61483 w 5016577"/>
                  <a:gd name="connsiteY14-424" fmla="*/ 270633 h 4130252"/>
                  <a:gd name="connsiteX0-425" fmla="*/ 61483 w 5018197"/>
                  <a:gd name="connsiteY0-426" fmla="*/ 270633 h 4130252"/>
                  <a:gd name="connsiteX1-427" fmla="*/ 1050310 w 5018197"/>
                  <a:gd name="connsiteY1-428" fmla="*/ 47349 h 4130252"/>
                  <a:gd name="connsiteX2-429" fmla="*/ 2219892 w 5018197"/>
                  <a:gd name="connsiteY2-430" fmla="*/ 4819 h 4130252"/>
                  <a:gd name="connsiteX3-431" fmla="*/ 3687185 w 5018197"/>
                  <a:gd name="connsiteY3-432" fmla="*/ 121778 h 4130252"/>
                  <a:gd name="connsiteX4-433" fmla="*/ 4665380 w 5018197"/>
                  <a:gd name="connsiteY4-434" fmla="*/ 589610 h 4130252"/>
                  <a:gd name="connsiteX5-435" fmla="*/ 4782339 w 5018197"/>
                  <a:gd name="connsiteY5-436" fmla="*/ 1620967 h 4130252"/>
                  <a:gd name="connsiteX6-437" fmla="*/ 5005622 w 5018197"/>
                  <a:gd name="connsiteY6-438" fmla="*/ 3449768 h 4130252"/>
                  <a:gd name="connsiteX7-439" fmla="*/ 4367669 w 5018197"/>
                  <a:gd name="connsiteY7-440" fmla="*/ 3673052 h 4130252"/>
                  <a:gd name="connsiteX8-441" fmla="*/ 2315585 w 5018197"/>
                  <a:gd name="connsiteY8-442" fmla="*/ 4013293 h 4130252"/>
                  <a:gd name="connsiteX9-443" fmla="*/ 1390553 w 5018197"/>
                  <a:gd name="connsiteY9-444" fmla="*/ 4130252 h 4130252"/>
                  <a:gd name="connsiteX10-445" fmla="*/ 316664 w 5018197"/>
                  <a:gd name="connsiteY10-446" fmla="*/ 4013293 h 4130252"/>
                  <a:gd name="connsiteX11-447" fmla="*/ 104013 w 5018197"/>
                  <a:gd name="connsiteY11-448" fmla="*/ 3906968 h 4130252"/>
                  <a:gd name="connsiteX12-449" fmla="*/ 104013 w 5018197"/>
                  <a:gd name="connsiteY12-450" fmla="*/ 2801182 h 4130252"/>
                  <a:gd name="connsiteX13-451" fmla="*/ 50850 w 5018197"/>
                  <a:gd name="connsiteY13-452" fmla="*/ 1482745 h 4130252"/>
                  <a:gd name="connsiteX14-453" fmla="*/ 61483 w 5018197"/>
                  <a:gd name="connsiteY14-454" fmla="*/ 270633 h 4130252"/>
                  <a:gd name="connsiteX0-455" fmla="*/ 61483 w 5017302"/>
                  <a:gd name="connsiteY0-456" fmla="*/ 270633 h 4130252"/>
                  <a:gd name="connsiteX1-457" fmla="*/ 1050310 w 5017302"/>
                  <a:gd name="connsiteY1-458" fmla="*/ 47349 h 4130252"/>
                  <a:gd name="connsiteX2-459" fmla="*/ 2219892 w 5017302"/>
                  <a:gd name="connsiteY2-460" fmla="*/ 4819 h 4130252"/>
                  <a:gd name="connsiteX3-461" fmla="*/ 3687185 w 5017302"/>
                  <a:gd name="connsiteY3-462" fmla="*/ 121778 h 4130252"/>
                  <a:gd name="connsiteX4-463" fmla="*/ 4803604 w 5017302"/>
                  <a:gd name="connsiteY4-464" fmla="*/ 525815 h 4130252"/>
                  <a:gd name="connsiteX5-465" fmla="*/ 4782339 w 5017302"/>
                  <a:gd name="connsiteY5-466" fmla="*/ 1620967 h 4130252"/>
                  <a:gd name="connsiteX6-467" fmla="*/ 5005622 w 5017302"/>
                  <a:gd name="connsiteY6-468" fmla="*/ 3449768 h 4130252"/>
                  <a:gd name="connsiteX7-469" fmla="*/ 4367669 w 5017302"/>
                  <a:gd name="connsiteY7-470" fmla="*/ 3673052 h 4130252"/>
                  <a:gd name="connsiteX8-471" fmla="*/ 2315585 w 5017302"/>
                  <a:gd name="connsiteY8-472" fmla="*/ 4013293 h 4130252"/>
                  <a:gd name="connsiteX9-473" fmla="*/ 1390553 w 5017302"/>
                  <a:gd name="connsiteY9-474" fmla="*/ 4130252 h 4130252"/>
                  <a:gd name="connsiteX10-475" fmla="*/ 316664 w 5017302"/>
                  <a:gd name="connsiteY10-476" fmla="*/ 4013293 h 4130252"/>
                  <a:gd name="connsiteX11-477" fmla="*/ 104013 w 5017302"/>
                  <a:gd name="connsiteY11-478" fmla="*/ 3906968 h 4130252"/>
                  <a:gd name="connsiteX12-479" fmla="*/ 104013 w 5017302"/>
                  <a:gd name="connsiteY12-480" fmla="*/ 2801182 h 4130252"/>
                  <a:gd name="connsiteX13-481" fmla="*/ 50850 w 5017302"/>
                  <a:gd name="connsiteY13-482" fmla="*/ 1482745 h 4130252"/>
                  <a:gd name="connsiteX14-483" fmla="*/ 61483 w 5017302"/>
                  <a:gd name="connsiteY14-484" fmla="*/ 270633 h 4130252"/>
                  <a:gd name="connsiteX0-485" fmla="*/ 61483 w 5017302"/>
                  <a:gd name="connsiteY0-486" fmla="*/ 270633 h 4130252"/>
                  <a:gd name="connsiteX1-487" fmla="*/ 1050310 w 5017302"/>
                  <a:gd name="connsiteY1-488" fmla="*/ 47349 h 4130252"/>
                  <a:gd name="connsiteX2-489" fmla="*/ 2219892 w 5017302"/>
                  <a:gd name="connsiteY2-490" fmla="*/ 4819 h 4130252"/>
                  <a:gd name="connsiteX3-491" fmla="*/ 3687185 w 5017302"/>
                  <a:gd name="connsiteY3-492" fmla="*/ 121778 h 4130252"/>
                  <a:gd name="connsiteX4-493" fmla="*/ 4803604 w 5017302"/>
                  <a:gd name="connsiteY4-494" fmla="*/ 525815 h 4130252"/>
                  <a:gd name="connsiteX5-495" fmla="*/ 4782339 w 5017302"/>
                  <a:gd name="connsiteY5-496" fmla="*/ 1620967 h 4130252"/>
                  <a:gd name="connsiteX6-497" fmla="*/ 5005622 w 5017302"/>
                  <a:gd name="connsiteY6-498" fmla="*/ 3449768 h 4130252"/>
                  <a:gd name="connsiteX7-499" fmla="*/ 4367669 w 5017302"/>
                  <a:gd name="connsiteY7-500" fmla="*/ 3673052 h 4130252"/>
                  <a:gd name="connsiteX8-501" fmla="*/ 2315585 w 5017302"/>
                  <a:gd name="connsiteY8-502" fmla="*/ 4013293 h 4130252"/>
                  <a:gd name="connsiteX9-503" fmla="*/ 1390553 w 5017302"/>
                  <a:gd name="connsiteY9-504" fmla="*/ 4130252 h 4130252"/>
                  <a:gd name="connsiteX10-505" fmla="*/ 316664 w 5017302"/>
                  <a:gd name="connsiteY10-506" fmla="*/ 4013293 h 4130252"/>
                  <a:gd name="connsiteX11-507" fmla="*/ 104013 w 5017302"/>
                  <a:gd name="connsiteY11-508" fmla="*/ 3906968 h 4130252"/>
                  <a:gd name="connsiteX12-509" fmla="*/ 104013 w 5017302"/>
                  <a:gd name="connsiteY12-510" fmla="*/ 2801182 h 4130252"/>
                  <a:gd name="connsiteX13-511" fmla="*/ 50850 w 5017302"/>
                  <a:gd name="connsiteY13-512" fmla="*/ 1482745 h 4130252"/>
                  <a:gd name="connsiteX14-513" fmla="*/ 61483 w 5017302"/>
                  <a:gd name="connsiteY14-514" fmla="*/ 270633 h 4130252"/>
                  <a:gd name="connsiteX0-515" fmla="*/ 61483 w 5017302"/>
                  <a:gd name="connsiteY0-516" fmla="*/ 270633 h 4130252"/>
                  <a:gd name="connsiteX1-517" fmla="*/ 1050310 w 5017302"/>
                  <a:gd name="connsiteY1-518" fmla="*/ 47349 h 4130252"/>
                  <a:gd name="connsiteX2-519" fmla="*/ 2219892 w 5017302"/>
                  <a:gd name="connsiteY2-520" fmla="*/ 4819 h 4130252"/>
                  <a:gd name="connsiteX3-521" fmla="*/ 3687185 w 5017302"/>
                  <a:gd name="connsiteY3-522" fmla="*/ 121778 h 4130252"/>
                  <a:gd name="connsiteX4-523" fmla="*/ 4803604 w 5017302"/>
                  <a:gd name="connsiteY4-524" fmla="*/ 525815 h 4130252"/>
                  <a:gd name="connsiteX5-525" fmla="*/ 4782339 w 5017302"/>
                  <a:gd name="connsiteY5-526" fmla="*/ 1620967 h 4130252"/>
                  <a:gd name="connsiteX6-527" fmla="*/ 5005622 w 5017302"/>
                  <a:gd name="connsiteY6-528" fmla="*/ 3449768 h 4130252"/>
                  <a:gd name="connsiteX7-529" fmla="*/ 4367669 w 5017302"/>
                  <a:gd name="connsiteY7-530" fmla="*/ 3673052 h 4130252"/>
                  <a:gd name="connsiteX8-531" fmla="*/ 2315585 w 5017302"/>
                  <a:gd name="connsiteY8-532" fmla="*/ 4013293 h 4130252"/>
                  <a:gd name="connsiteX9-533" fmla="*/ 1390553 w 5017302"/>
                  <a:gd name="connsiteY9-534" fmla="*/ 4130252 h 4130252"/>
                  <a:gd name="connsiteX10-535" fmla="*/ 316664 w 5017302"/>
                  <a:gd name="connsiteY10-536" fmla="*/ 4013293 h 4130252"/>
                  <a:gd name="connsiteX11-537" fmla="*/ 104013 w 5017302"/>
                  <a:gd name="connsiteY11-538" fmla="*/ 3906968 h 4130252"/>
                  <a:gd name="connsiteX12-539" fmla="*/ 104013 w 5017302"/>
                  <a:gd name="connsiteY12-540" fmla="*/ 2801182 h 4130252"/>
                  <a:gd name="connsiteX13-541" fmla="*/ 50850 w 5017302"/>
                  <a:gd name="connsiteY13-542" fmla="*/ 1482745 h 4130252"/>
                  <a:gd name="connsiteX14-543" fmla="*/ 61483 w 5017302"/>
                  <a:gd name="connsiteY14-544" fmla="*/ 270633 h 4130252"/>
                  <a:gd name="connsiteX0-545" fmla="*/ 61483 w 5017302"/>
                  <a:gd name="connsiteY0-546" fmla="*/ 270633 h 4130252"/>
                  <a:gd name="connsiteX1-547" fmla="*/ 1050310 w 5017302"/>
                  <a:gd name="connsiteY1-548" fmla="*/ 47349 h 4130252"/>
                  <a:gd name="connsiteX2-549" fmla="*/ 2219892 w 5017302"/>
                  <a:gd name="connsiteY2-550" fmla="*/ 4819 h 4130252"/>
                  <a:gd name="connsiteX3-551" fmla="*/ 3687185 w 5017302"/>
                  <a:gd name="connsiteY3-552" fmla="*/ 121778 h 4130252"/>
                  <a:gd name="connsiteX4-553" fmla="*/ 4803604 w 5017302"/>
                  <a:gd name="connsiteY4-554" fmla="*/ 525815 h 4130252"/>
                  <a:gd name="connsiteX5-555" fmla="*/ 4782339 w 5017302"/>
                  <a:gd name="connsiteY5-556" fmla="*/ 1620967 h 4130252"/>
                  <a:gd name="connsiteX6-557" fmla="*/ 5005622 w 5017302"/>
                  <a:gd name="connsiteY6-558" fmla="*/ 3449768 h 4130252"/>
                  <a:gd name="connsiteX7-559" fmla="*/ 4367669 w 5017302"/>
                  <a:gd name="connsiteY7-560" fmla="*/ 3673052 h 4130252"/>
                  <a:gd name="connsiteX8-561" fmla="*/ 2315585 w 5017302"/>
                  <a:gd name="connsiteY8-562" fmla="*/ 4013293 h 4130252"/>
                  <a:gd name="connsiteX9-563" fmla="*/ 1390553 w 5017302"/>
                  <a:gd name="connsiteY9-564" fmla="*/ 4130252 h 4130252"/>
                  <a:gd name="connsiteX10-565" fmla="*/ 316664 w 5017302"/>
                  <a:gd name="connsiteY10-566" fmla="*/ 4013293 h 4130252"/>
                  <a:gd name="connsiteX11-567" fmla="*/ 104013 w 5017302"/>
                  <a:gd name="connsiteY11-568" fmla="*/ 3906968 h 4130252"/>
                  <a:gd name="connsiteX12-569" fmla="*/ 104013 w 5017302"/>
                  <a:gd name="connsiteY12-570" fmla="*/ 2801182 h 4130252"/>
                  <a:gd name="connsiteX13-571" fmla="*/ 50850 w 5017302"/>
                  <a:gd name="connsiteY13-572" fmla="*/ 1482745 h 4130252"/>
                  <a:gd name="connsiteX14-573" fmla="*/ 61483 w 5017302"/>
                  <a:gd name="connsiteY14-574" fmla="*/ 270633 h 4130252"/>
                  <a:gd name="connsiteX0-575" fmla="*/ 61483 w 5023860"/>
                  <a:gd name="connsiteY0-576" fmla="*/ 270633 h 4130252"/>
                  <a:gd name="connsiteX1-577" fmla="*/ 1050310 w 5023860"/>
                  <a:gd name="connsiteY1-578" fmla="*/ 47349 h 4130252"/>
                  <a:gd name="connsiteX2-579" fmla="*/ 2219892 w 5023860"/>
                  <a:gd name="connsiteY2-580" fmla="*/ 4819 h 4130252"/>
                  <a:gd name="connsiteX3-581" fmla="*/ 3687185 w 5023860"/>
                  <a:gd name="connsiteY3-582" fmla="*/ 121778 h 4130252"/>
                  <a:gd name="connsiteX4-583" fmla="*/ 4803604 w 5023860"/>
                  <a:gd name="connsiteY4-584" fmla="*/ 525815 h 4130252"/>
                  <a:gd name="connsiteX5-585" fmla="*/ 4846135 w 5023860"/>
                  <a:gd name="connsiteY5-586" fmla="*/ 1610335 h 4130252"/>
                  <a:gd name="connsiteX6-587" fmla="*/ 5005622 w 5023860"/>
                  <a:gd name="connsiteY6-588" fmla="*/ 3449768 h 4130252"/>
                  <a:gd name="connsiteX7-589" fmla="*/ 4367669 w 5023860"/>
                  <a:gd name="connsiteY7-590" fmla="*/ 3673052 h 4130252"/>
                  <a:gd name="connsiteX8-591" fmla="*/ 2315585 w 5023860"/>
                  <a:gd name="connsiteY8-592" fmla="*/ 4013293 h 4130252"/>
                  <a:gd name="connsiteX9-593" fmla="*/ 1390553 w 5023860"/>
                  <a:gd name="connsiteY9-594" fmla="*/ 4130252 h 4130252"/>
                  <a:gd name="connsiteX10-595" fmla="*/ 316664 w 5023860"/>
                  <a:gd name="connsiteY10-596" fmla="*/ 4013293 h 4130252"/>
                  <a:gd name="connsiteX11-597" fmla="*/ 104013 w 5023860"/>
                  <a:gd name="connsiteY11-598" fmla="*/ 3906968 h 4130252"/>
                  <a:gd name="connsiteX12-599" fmla="*/ 104013 w 5023860"/>
                  <a:gd name="connsiteY12-600" fmla="*/ 2801182 h 4130252"/>
                  <a:gd name="connsiteX13-601" fmla="*/ 50850 w 5023860"/>
                  <a:gd name="connsiteY13-602" fmla="*/ 1482745 h 4130252"/>
                  <a:gd name="connsiteX14-603" fmla="*/ 61483 w 5023860"/>
                  <a:gd name="connsiteY14-604" fmla="*/ 270633 h 4130252"/>
                  <a:gd name="connsiteX0-605" fmla="*/ 61483 w 5023860"/>
                  <a:gd name="connsiteY0-606" fmla="*/ 270633 h 4130252"/>
                  <a:gd name="connsiteX1-607" fmla="*/ 1050310 w 5023860"/>
                  <a:gd name="connsiteY1-608" fmla="*/ 47349 h 4130252"/>
                  <a:gd name="connsiteX2-609" fmla="*/ 2219892 w 5023860"/>
                  <a:gd name="connsiteY2-610" fmla="*/ 4819 h 4130252"/>
                  <a:gd name="connsiteX3-611" fmla="*/ 3687185 w 5023860"/>
                  <a:gd name="connsiteY3-612" fmla="*/ 121778 h 4130252"/>
                  <a:gd name="connsiteX4-613" fmla="*/ 4803604 w 5023860"/>
                  <a:gd name="connsiteY4-614" fmla="*/ 525815 h 4130252"/>
                  <a:gd name="connsiteX5-615" fmla="*/ 4846135 w 5023860"/>
                  <a:gd name="connsiteY5-616" fmla="*/ 1610335 h 4130252"/>
                  <a:gd name="connsiteX6-617" fmla="*/ 5005622 w 5023860"/>
                  <a:gd name="connsiteY6-618" fmla="*/ 3449768 h 4130252"/>
                  <a:gd name="connsiteX7-619" fmla="*/ 4367669 w 5023860"/>
                  <a:gd name="connsiteY7-620" fmla="*/ 3673052 h 4130252"/>
                  <a:gd name="connsiteX8-621" fmla="*/ 2315585 w 5023860"/>
                  <a:gd name="connsiteY8-622" fmla="*/ 4013293 h 4130252"/>
                  <a:gd name="connsiteX9-623" fmla="*/ 1390553 w 5023860"/>
                  <a:gd name="connsiteY9-624" fmla="*/ 4130252 h 4130252"/>
                  <a:gd name="connsiteX10-625" fmla="*/ 316664 w 5023860"/>
                  <a:gd name="connsiteY10-626" fmla="*/ 4013293 h 4130252"/>
                  <a:gd name="connsiteX11-627" fmla="*/ 104013 w 5023860"/>
                  <a:gd name="connsiteY11-628" fmla="*/ 3906968 h 4130252"/>
                  <a:gd name="connsiteX12-629" fmla="*/ 104013 w 5023860"/>
                  <a:gd name="connsiteY12-630" fmla="*/ 2801182 h 4130252"/>
                  <a:gd name="connsiteX13-631" fmla="*/ 50850 w 5023860"/>
                  <a:gd name="connsiteY13-632" fmla="*/ 1482745 h 4130252"/>
                  <a:gd name="connsiteX14-633" fmla="*/ 61483 w 5023860"/>
                  <a:gd name="connsiteY14-634" fmla="*/ 270633 h 4130252"/>
                  <a:gd name="connsiteX0-635" fmla="*/ 61483 w 5023860"/>
                  <a:gd name="connsiteY0-636" fmla="*/ 270633 h 4130252"/>
                  <a:gd name="connsiteX1-637" fmla="*/ 1050310 w 5023860"/>
                  <a:gd name="connsiteY1-638" fmla="*/ 47349 h 4130252"/>
                  <a:gd name="connsiteX2-639" fmla="*/ 2219892 w 5023860"/>
                  <a:gd name="connsiteY2-640" fmla="*/ 4819 h 4130252"/>
                  <a:gd name="connsiteX3-641" fmla="*/ 3687185 w 5023860"/>
                  <a:gd name="connsiteY3-642" fmla="*/ 121778 h 4130252"/>
                  <a:gd name="connsiteX4-643" fmla="*/ 4803604 w 5023860"/>
                  <a:gd name="connsiteY4-644" fmla="*/ 525815 h 4130252"/>
                  <a:gd name="connsiteX5-645" fmla="*/ 4846135 w 5023860"/>
                  <a:gd name="connsiteY5-646" fmla="*/ 1610335 h 4130252"/>
                  <a:gd name="connsiteX6-647" fmla="*/ 5005622 w 5023860"/>
                  <a:gd name="connsiteY6-648" fmla="*/ 3449768 h 4130252"/>
                  <a:gd name="connsiteX7-649" fmla="*/ 4367669 w 5023860"/>
                  <a:gd name="connsiteY7-650" fmla="*/ 3673052 h 4130252"/>
                  <a:gd name="connsiteX8-651" fmla="*/ 2315585 w 5023860"/>
                  <a:gd name="connsiteY8-652" fmla="*/ 4013293 h 4130252"/>
                  <a:gd name="connsiteX9-653" fmla="*/ 1390553 w 5023860"/>
                  <a:gd name="connsiteY9-654" fmla="*/ 4130252 h 4130252"/>
                  <a:gd name="connsiteX10-655" fmla="*/ 316664 w 5023860"/>
                  <a:gd name="connsiteY10-656" fmla="*/ 4013293 h 4130252"/>
                  <a:gd name="connsiteX11-657" fmla="*/ 104013 w 5023860"/>
                  <a:gd name="connsiteY11-658" fmla="*/ 3906968 h 4130252"/>
                  <a:gd name="connsiteX12-659" fmla="*/ 104013 w 5023860"/>
                  <a:gd name="connsiteY12-660" fmla="*/ 2801182 h 4130252"/>
                  <a:gd name="connsiteX13-661" fmla="*/ 50850 w 5023860"/>
                  <a:gd name="connsiteY13-662" fmla="*/ 1482745 h 4130252"/>
                  <a:gd name="connsiteX14-663" fmla="*/ 61483 w 5023860"/>
                  <a:gd name="connsiteY14-664" fmla="*/ 270633 h 4130252"/>
                  <a:gd name="connsiteX0-665" fmla="*/ 61483 w 5021803"/>
                  <a:gd name="connsiteY0-666" fmla="*/ 270633 h 4130252"/>
                  <a:gd name="connsiteX1-667" fmla="*/ 1050310 w 5021803"/>
                  <a:gd name="connsiteY1-668" fmla="*/ 47349 h 4130252"/>
                  <a:gd name="connsiteX2-669" fmla="*/ 2219892 w 5021803"/>
                  <a:gd name="connsiteY2-670" fmla="*/ 4819 h 4130252"/>
                  <a:gd name="connsiteX3-671" fmla="*/ 3687185 w 5021803"/>
                  <a:gd name="connsiteY3-672" fmla="*/ 121778 h 4130252"/>
                  <a:gd name="connsiteX4-673" fmla="*/ 5016255 w 5021803"/>
                  <a:gd name="connsiteY4-674" fmla="*/ 621508 h 4130252"/>
                  <a:gd name="connsiteX5-675" fmla="*/ 4846135 w 5021803"/>
                  <a:gd name="connsiteY5-676" fmla="*/ 1610335 h 4130252"/>
                  <a:gd name="connsiteX6-677" fmla="*/ 5005622 w 5021803"/>
                  <a:gd name="connsiteY6-678" fmla="*/ 3449768 h 4130252"/>
                  <a:gd name="connsiteX7-679" fmla="*/ 4367669 w 5021803"/>
                  <a:gd name="connsiteY7-680" fmla="*/ 3673052 h 4130252"/>
                  <a:gd name="connsiteX8-681" fmla="*/ 2315585 w 5021803"/>
                  <a:gd name="connsiteY8-682" fmla="*/ 4013293 h 4130252"/>
                  <a:gd name="connsiteX9-683" fmla="*/ 1390553 w 5021803"/>
                  <a:gd name="connsiteY9-684" fmla="*/ 4130252 h 4130252"/>
                  <a:gd name="connsiteX10-685" fmla="*/ 316664 w 5021803"/>
                  <a:gd name="connsiteY10-686" fmla="*/ 4013293 h 4130252"/>
                  <a:gd name="connsiteX11-687" fmla="*/ 104013 w 5021803"/>
                  <a:gd name="connsiteY11-688" fmla="*/ 3906968 h 4130252"/>
                  <a:gd name="connsiteX12-689" fmla="*/ 104013 w 5021803"/>
                  <a:gd name="connsiteY12-690" fmla="*/ 2801182 h 4130252"/>
                  <a:gd name="connsiteX13-691" fmla="*/ 50850 w 5021803"/>
                  <a:gd name="connsiteY13-692" fmla="*/ 1482745 h 4130252"/>
                  <a:gd name="connsiteX14-693" fmla="*/ 61483 w 5021803"/>
                  <a:gd name="connsiteY14-694" fmla="*/ 270633 h 4130252"/>
                  <a:gd name="connsiteX0-695" fmla="*/ 44507 w 5089887"/>
                  <a:gd name="connsiteY0-696" fmla="*/ 281531 h 4130517"/>
                  <a:gd name="connsiteX1-697" fmla="*/ 1118394 w 5089887"/>
                  <a:gd name="connsiteY1-698" fmla="*/ 47614 h 4130517"/>
                  <a:gd name="connsiteX2-699" fmla="*/ 2287976 w 5089887"/>
                  <a:gd name="connsiteY2-700" fmla="*/ 5084 h 4130517"/>
                  <a:gd name="connsiteX3-701" fmla="*/ 3755269 w 5089887"/>
                  <a:gd name="connsiteY3-702" fmla="*/ 122043 h 4130517"/>
                  <a:gd name="connsiteX4-703" fmla="*/ 5084339 w 5089887"/>
                  <a:gd name="connsiteY4-704" fmla="*/ 621773 h 4130517"/>
                  <a:gd name="connsiteX5-705" fmla="*/ 4914219 w 5089887"/>
                  <a:gd name="connsiteY5-706" fmla="*/ 1610600 h 4130517"/>
                  <a:gd name="connsiteX6-707" fmla="*/ 5073706 w 5089887"/>
                  <a:gd name="connsiteY6-708" fmla="*/ 3450033 h 4130517"/>
                  <a:gd name="connsiteX7-709" fmla="*/ 4435753 w 5089887"/>
                  <a:gd name="connsiteY7-710" fmla="*/ 3673317 h 4130517"/>
                  <a:gd name="connsiteX8-711" fmla="*/ 2383669 w 5089887"/>
                  <a:gd name="connsiteY8-712" fmla="*/ 4013558 h 4130517"/>
                  <a:gd name="connsiteX9-713" fmla="*/ 1458637 w 5089887"/>
                  <a:gd name="connsiteY9-714" fmla="*/ 4130517 h 4130517"/>
                  <a:gd name="connsiteX10-715" fmla="*/ 384748 w 5089887"/>
                  <a:gd name="connsiteY10-716" fmla="*/ 4013558 h 4130517"/>
                  <a:gd name="connsiteX11-717" fmla="*/ 172097 w 5089887"/>
                  <a:gd name="connsiteY11-718" fmla="*/ 3907233 h 4130517"/>
                  <a:gd name="connsiteX12-719" fmla="*/ 172097 w 5089887"/>
                  <a:gd name="connsiteY12-720" fmla="*/ 2801447 h 4130517"/>
                  <a:gd name="connsiteX13-721" fmla="*/ 118934 w 5089887"/>
                  <a:gd name="connsiteY13-722" fmla="*/ 1483010 h 4130517"/>
                  <a:gd name="connsiteX14-723" fmla="*/ 44507 w 5089887"/>
                  <a:gd name="connsiteY14-724" fmla="*/ 281531 h 4130517"/>
                  <a:gd name="connsiteX0-725" fmla="*/ 44507 w 5105616"/>
                  <a:gd name="connsiteY0-726" fmla="*/ 281531 h 4130517"/>
                  <a:gd name="connsiteX1-727" fmla="*/ 1118394 w 5105616"/>
                  <a:gd name="connsiteY1-728" fmla="*/ 47614 h 4130517"/>
                  <a:gd name="connsiteX2-729" fmla="*/ 2287976 w 5105616"/>
                  <a:gd name="connsiteY2-730" fmla="*/ 5084 h 4130517"/>
                  <a:gd name="connsiteX3-731" fmla="*/ 3755269 w 5105616"/>
                  <a:gd name="connsiteY3-732" fmla="*/ 122043 h 4130517"/>
                  <a:gd name="connsiteX4-733" fmla="*/ 5105604 w 5105616"/>
                  <a:gd name="connsiteY4-734" fmla="*/ 643038 h 4130517"/>
                  <a:gd name="connsiteX5-735" fmla="*/ 4914219 w 5105616"/>
                  <a:gd name="connsiteY5-736" fmla="*/ 1610600 h 4130517"/>
                  <a:gd name="connsiteX6-737" fmla="*/ 5073706 w 5105616"/>
                  <a:gd name="connsiteY6-738" fmla="*/ 3450033 h 4130517"/>
                  <a:gd name="connsiteX7-739" fmla="*/ 4435753 w 5105616"/>
                  <a:gd name="connsiteY7-740" fmla="*/ 3673317 h 4130517"/>
                  <a:gd name="connsiteX8-741" fmla="*/ 2383669 w 5105616"/>
                  <a:gd name="connsiteY8-742" fmla="*/ 4013558 h 4130517"/>
                  <a:gd name="connsiteX9-743" fmla="*/ 1458637 w 5105616"/>
                  <a:gd name="connsiteY9-744" fmla="*/ 4130517 h 4130517"/>
                  <a:gd name="connsiteX10-745" fmla="*/ 384748 w 5105616"/>
                  <a:gd name="connsiteY10-746" fmla="*/ 4013558 h 4130517"/>
                  <a:gd name="connsiteX11-747" fmla="*/ 172097 w 5105616"/>
                  <a:gd name="connsiteY11-748" fmla="*/ 3907233 h 4130517"/>
                  <a:gd name="connsiteX12-749" fmla="*/ 172097 w 5105616"/>
                  <a:gd name="connsiteY12-750" fmla="*/ 2801447 h 4130517"/>
                  <a:gd name="connsiteX13-751" fmla="*/ 118934 w 5105616"/>
                  <a:gd name="connsiteY13-752" fmla="*/ 1483010 h 4130517"/>
                  <a:gd name="connsiteX14-753" fmla="*/ 44507 w 5105616"/>
                  <a:gd name="connsiteY14-754" fmla="*/ 281531 h 4130517"/>
                  <a:gd name="connsiteX0-755" fmla="*/ 44507 w 5105616"/>
                  <a:gd name="connsiteY0-756" fmla="*/ 281531 h 4167979"/>
                  <a:gd name="connsiteX1-757" fmla="*/ 1118394 w 5105616"/>
                  <a:gd name="connsiteY1-758" fmla="*/ 47614 h 4167979"/>
                  <a:gd name="connsiteX2-759" fmla="*/ 2287976 w 5105616"/>
                  <a:gd name="connsiteY2-760" fmla="*/ 5084 h 4167979"/>
                  <a:gd name="connsiteX3-761" fmla="*/ 3755269 w 5105616"/>
                  <a:gd name="connsiteY3-762" fmla="*/ 122043 h 4167979"/>
                  <a:gd name="connsiteX4-763" fmla="*/ 5105604 w 5105616"/>
                  <a:gd name="connsiteY4-764" fmla="*/ 643038 h 4167979"/>
                  <a:gd name="connsiteX5-765" fmla="*/ 4914219 w 5105616"/>
                  <a:gd name="connsiteY5-766" fmla="*/ 1610600 h 4167979"/>
                  <a:gd name="connsiteX6-767" fmla="*/ 5073706 w 5105616"/>
                  <a:gd name="connsiteY6-768" fmla="*/ 3450033 h 4167979"/>
                  <a:gd name="connsiteX7-769" fmla="*/ 4435753 w 5105616"/>
                  <a:gd name="connsiteY7-770" fmla="*/ 3673317 h 4167979"/>
                  <a:gd name="connsiteX8-771" fmla="*/ 2383669 w 5105616"/>
                  <a:gd name="connsiteY8-772" fmla="*/ 4013558 h 4167979"/>
                  <a:gd name="connsiteX9-773" fmla="*/ 1458637 w 5105616"/>
                  <a:gd name="connsiteY9-774" fmla="*/ 4130517 h 4167979"/>
                  <a:gd name="connsiteX10-775" fmla="*/ 1022701 w 5105616"/>
                  <a:gd name="connsiteY10-776" fmla="*/ 4151781 h 4167979"/>
                  <a:gd name="connsiteX11-777" fmla="*/ 172097 w 5105616"/>
                  <a:gd name="connsiteY11-778" fmla="*/ 3907233 h 4167979"/>
                  <a:gd name="connsiteX12-779" fmla="*/ 172097 w 5105616"/>
                  <a:gd name="connsiteY12-780" fmla="*/ 2801447 h 4167979"/>
                  <a:gd name="connsiteX13-781" fmla="*/ 118934 w 5105616"/>
                  <a:gd name="connsiteY13-782" fmla="*/ 1483010 h 4167979"/>
                  <a:gd name="connsiteX14-783" fmla="*/ 44507 w 5105616"/>
                  <a:gd name="connsiteY14-784" fmla="*/ 281531 h 4167979"/>
                  <a:gd name="connsiteX0-785" fmla="*/ 44507 w 5105616"/>
                  <a:gd name="connsiteY0-786" fmla="*/ 281531 h 4167979"/>
                  <a:gd name="connsiteX1-787" fmla="*/ 1118394 w 5105616"/>
                  <a:gd name="connsiteY1-788" fmla="*/ 47614 h 4167979"/>
                  <a:gd name="connsiteX2-789" fmla="*/ 2287976 w 5105616"/>
                  <a:gd name="connsiteY2-790" fmla="*/ 5084 h 4167979"/>
                  <a:gd name="connsiteX3-791" fmla="*/ 3755269 w 5105616"/>
                  <a:gd name="connsiteY3-792" fmla="*/ 122043 h 4167979"/>
                  <a:gd name="connsiteX4-793" fmla="*/ 5105604 w 5105616"/>
                  <a:gd name="connsiteY4-794" fmla="*/ 643038 h 4167979"/>
                  <a:gd name="connsiteX5-795" fmla="*/ 4914219 w 5105616"/>
                  <a:gd name="connsiteY5-796" fmla="*/ 1610600 h 4167979"/>
                  <a:gd name="connsiteX6-797" fmla="*/ 5073706 w 5105616"/>
                  <a:gd name="connsiteY6-798" fmla="*/ 3450033 h 4167979"/>
                  <a:gd name="connsiteX7-799" fmla="*/ 4435753 w 5105616"/>
                  <a:gd name="connsiteY7-800" fmla="*/ 3673317 h 4167979"/>
                  <a:gd name="connsiteX8-801" fmla="*/ 2383669 w 5105616"/>
                  <a:gd name="connsiteY8-802" fmla="*/ 4013558 h 4167979"/>
                  <a:gd name="connsiteX9-803" fmla="*/ 1458637 w 5105616"/>
                  <a:gd name="connsiteY9-804" fmla="*/ 4130517 h 4167979"/>
                  <a:gd name="connsiteX10-805" fmla="*/ 1022701 w 5105616"/>
                  <a:gd name="connsiteY10-806" fmla="*/ 4151781 h 4167979"/>
                  <a:gd name="connsiteX11-807" fmla="*/ 172097 w 5105616"/>
                  <a:gd name="connsiteY11-808" fmla="*/ 3907233 h 4167979"/>
                  <a:gd name="connsiteX12-809" fmla="*/ 172097 w 5105616"/>
                  <a:gd name="connsiteY12-810" fmla="*/ 2801447 h 4167979"/>
                  <a:gd name="connsiteX13-811" fmla="*/ 118934 w 5105616"/>
                  <a:gd name="connsiteY13-812" fmla="*/ 1483010 h 4167979"/>
                  <a:gd name="connsiteX14-813" fmla="*/ 44507 w 5105616"/>
                  <a:gd name="connsiteY14-814" fmla="*/ 281531 h 4167979"/>
                  <a:gd name="connsiteX0-815" fmla="*/ 44507 w 5105616"/>
                  <a:gd name="connsiteY0-816" fmla="*/ 281531 h 4167979"/>
                  <a:gd name="connsiteX1-817" fmla="*/ 1118394 w 5105616"/>
                  <a:gd name="connsiteY1-818" fmla="*/ 47614 h 4167979"/>
                  <a:gd name="connsiteX2-819" fmla="*/ 2287976 w 5105616"/>
                  <a:gd name="connsiteY2-820" fmla="*/ 5084 h 4167979"/>
                  <a:gd name="connsiteX3-821" fmla="*/ 3755269 w 5105616"/>
                  <a:gd name="connsiteY3-822" fmla="*/ 122043 h 4167979"/>
                  <a:gd name="connsiteX4-823" fmla="*/ 5105604 w 5105616"/>
                  <a:gd name="connsiteY4-824" fmla="*/ 643038 h 4167979"/>
                  <a:gd name="connsiteX5-825" fmla="*/ 4914219 w 5105616"/>
                  <a:gd name="connsiteY5-826" fmla="*/ 1610600 h 4167979"/>
                  <a:gd name="connsiteX6-827" fmla="*/ 5073706 w 5105616"/>
                  <a:gd name="connsiteY6-828" fmla="*/ 3450033 h 4167979"/>
                  <a:gd name="connsiteX7-829" fmla="*/ 4435753 w 5105616"/>
                  <a:gd name="connsiteY7-830" fmla="*/ 3673317 h 4167979"/>
                  <a:gd name="connsiteX8-831" fmla="*/ 2383669 w 5105616"/>
                  <a:gd name="connsiteY8-832" fmla="*/ 4013558 h 4167979"/>
                  <a:gd name="connsiteX9-833" fmla="*/ 1458637 w 5105616"/>
                  <a:gd name="connsiteY9-834" fmla="*/ 4130517 h 4167979"/>
                  <a:gd name="connsiteX10-835" fmla="*/ 1022701 w 5105616"/>
                  <a:gd name="connsiteY10-836" fmla="*/ 4151781 h 4167979"/>
                  <a:gd name="connsiteX11-837" fmla="*/ 172097 w 5105616"/>
                  <a:gd name="connsiteY11-838" fmla="*/ 3907233 h 4167979"/>
                  <a:gd name="connsiteX12-839" fmla="*/ 172097 w 5105616"/>
                  <a:gd name="connsiteY12-840" fmla="*/ 2801447 h 4167979"/>
                  <a:gd name="connsiteX13-841" fmla="*/ 118934 w 5105616"/>
                  <a:gd name="connsiteY13-842" fmla="*/ 1483010 h 4167979"/>
                  <a:gd name="connsiteX14-843" fmla="*/ 44507 w 5105616"/>
                  <a:gd name="connsiteY14-844" fmla="*/ 281531 h 4167979"/>
                  <a:gd name="connsiteX0-845" fmla="*/ 44507 w 5105616"/>
                  <a:gd name="connsiteY0-846" fmla="*/ 281531 h 4169550"/>
                  <a:gd name="connsiteX1-847" fmla="*/ 1118394 w 5105616"/>
                  <a:gd name="connsiteY1-848" fmla="*/ 47614 h 4169550"/>
                  <a:gd name="connsiteX2-849" fmla="*/ 2287976 w 5105616"/>
                  <a:gd name="connsiteY2-850" fmla="*/ 5084 h 4169550"/>
                  <a:gd name="connsiteX3-851" fmla="*/ 3755269 w 5105616"/>
                  <a:gd name="connsiteY3-852" fmla="*/ 122043 h 4169550"/>
                  <a:gd name="connsiteX4-853" fmla="*/ 5105604 w 5105616"/>
                  <a:gd name="connsiteY4-854" fmla="*/ 643038 h 4169550"/>
                  <a:gd name="connsiteX5-855" fmla="*/ 4914219 w 5105616"/>
                  <a:gd name="connsiteY5-856" fmla="*/ 1610600 h 4169550"/>
                  <a:gd name="connsiteX6-857" fmla="*/ 5073706 w 5105616"/>
                  <a:gd name="connsiteY6-858" fmla="*/ 3450033 h 4169550"/>
                  <a:gd name="connsiteX7-859" fmla="*/ 4435753 w 5105616"/>
                  <a:gd name="connsiteY7-860" fmla="*/ 3673317 h 4169550"/>
                  <a:gd name="connsiteX8-861" fmla="*/ 2383669 w 5105616"/>
                  <a:gd name="connsiteY8-862" fmla="*/ 4013558 h 4169550"/>
                  <a:gd name="connsiteX9-863" fmla="*/ 1458637 w 5105616"/>
                  <a:gd name="connsiteY9-864" fmla="*/ 4130517 h 4169550"/>
                  <a:gd name="connsiteX10-865" fmla="*/ 1022701 w 5105616"/>
                  <a:gd name="connsiteY10-866" fmla="*/ 4151781 h 4169550"/>
                  <a:gd name="connsiteX11-867" fmla="*/ 55138 w 5105616"/>
                  <a:gd name="connsiteY11-868" fmla="*/ 3885968 h 4169550"/>
                  <a:gd name="connsiteX12-869" fmla="*/ 172097 w 5105616"/>
                  <a:gd name="connsiteY12-870" fmla="*/ 2801447 h 4169550"/>
                  <a:gd name="connsiteX13-871" fmla="*/ 118934 w 5105616"/>
                  <a:gd name="connsiteY13-872" fmla="*/ 1483010 h 4169550"/>
                  <a:gd name="connsiteX14-873" fmla="*/ 44507 w 5105616"/>
                  <a:gd name="connsiteY14-874" fmla="*/ 281531 h 4169550"/>
                  <a:gd name="connsiteX0-875" fmla="*/ 44507 w 5105616"/>
                  <a:gd name="connsiteY0-876" fmla="*/ 281531 h 4169550"/>
                  <a:gd name="connsiteX1-877" fmla="*/ 1118394 w 5105616"/>
                  <a:gd name="connsiteY1-878" fmla="*/ 47614 h 4169550"/>
                  <a:gd name="connsiteX2-879" fmla="*/ 2287976 w 5105616"/>
                  <a:gd name="connsiteY2-880" fmla="*/ 5084 h 4169550"/>
                  <a:gd name="connsiteX3-881" fmla="*/ 3755269 w 5105616"/>
                  <a:gd name="connsiteY3-882" fmla="*/ 122043 h 4169550"/>
                  <a:gd name="connsiteX4-883" fmla="*/ 5105604 w 5105616"/>
                  <a:gd name="connsiteY4-884" fmla="*/ 643038 h 4169550"/>
                  <a:gd name="connsiteX5-885" fmla="*/ 4914219 w 5105616"/>
                  <a:gd name="connsiteY5-886" fmla="*/ 1610600 h 4169550"/>
                  <a:gd name="connsiteX6-887" fmla="*/ 5073706 w 5105616"/>
                  <a:gd name="connsiteY6-888" fmla="*/ 3450033 h 4169550"/>
                  <a:gd name="connsiteX7-889" fmla="*/ 4435753 w 5105616"/>
                  <a:gd name="connsiteY7-890" fmla="*/ 3673317 h 4169550"/>
                  <a:gd name="connsiteX8-891" fmla="*/ 2383669 w 5105616"/>
                  <a:gd name="connsiteY8-892" fmla="*/ 4013558 h 4169550"/>
                  <a:gd name="connsiteX9-893" fmla="*/ 1458637 w 5105616"/>
                  <a:gd name="connsiteY9-894" fmla="*/ 4130517 h 4169550"/>
                  <a:gd name="connsiteX10-895" fmla="*/ 1022701 w 5105616"/>
                  <a:gd name="connsiteY10-896" fmla="*/ 4151781 h 4169550"/>
                  <a:gd name="connsiteX11-897" fmla="*/ 55138 w 5105616"/>
                  <a:gd name="connsiteY11-898" fmla="*/ 3885968 h 4169550"/>
                  <a:gd name="connsiteX12-899" fmla="*/ 172097 w 5105616"/>
                  <a:gd name="connsiteY12-900" fmla="*/ 2801447 h 4169550"/>
                  <a:gd name="connsiteX13-901" fmla="*/ 118934 w 5105616"/>
                  <a:gd name="connsiteY13-902" fmla="*/ 1483010 h 4169550"/>
                  <a:gd name="connsiteX14-903" fmla="*/ 44507 w 5105616"/>
                  <a:gd name="connsiteY14-904" fmla="*/ 281531 h 4169550"/>
                  <a:gd name="connsiteX0-905" fmla="*/ 44507 w 5105616"/>
                  <a:gd name="connsiteY0-906" fmla="*/ 281531 h 4164112"/>
                  <a:gd name="connsiteX1-907" fmla="*/ 1118394 w 5105616"/>
                  <a:gd name="connsiteY1-908" fmla="*/ 47614 h 4164112"/>
                  <a:gd name="connsiteX2-909" fmla="*/ 2287976 w 5105616"/>
                  <a:gd name="connsiteY2-910" fmla="*/ 5084 h 4164112"/>
                  <a:gd name="connsiteX3-911" fmla="*/ 3755269 w 5105616"/>
                  <a:gd name="connsiteY3-912" fmla="*/ 122043 h 4164112"/>
                  <a:gd name="connsiteX4-913" fmla="*/ 5105604 w 5105616"/>
                  <a:gd name="connsiteY4-914" fmla="*/ 643038 h 4164112"/>
                  <a:gd name="connsiteX5-915" fmla="*/ 4914219 w 5105616"/>
                  <a:gd name="connsiteY5-916" fmla="*/ 1610600 h 4164112"/>
                  <a:gd name="connsiteX6-917" fmla="*/ 5073706 w 5105616"/>
                  <a:gd name="connsiteY6-918" fmla="*/ 3450033 h 4164112"/>
                  <a:gd name="connsiteX7-919" fmla="*/ 4435753 w 5105616"/>
                  <a:gd name="connsiteY7-920" fmla="*/ 3673317 h 4164112"/>
                  <a:gd name="connsiteX8-921" fmla="*/ 2383669 w 5105616"/>
                  <a:gd name="connsiteY8-922" fmla="*/ 4013558 h 4164112"/>
                  <a:gd name="connsiteX9-923" fmla="*/ 1639391 w 5105616"/>
                  <a:gd name="connsiteY9-924" fmla="*/ 4109252 h 4164112"/>
                  <a:gd name="connsiteX10-925" fmla="*/ 1022701 w 5105616"/>
                  <a:gd name="connsiteY10-926" fmla="*/ 4151781 h 4164112"/>
                  <a:gd name="connsiteX11-927" fmla="*/ 55138 w 5105616"/>
                  <a:gd name="connsiteY11-928" fmla="*/ 3885968 h 4164112"/>
                  <a:gd name="connsiteX12-929" fmla="*/ 172097 w 5105616"/>
                  <a:gd name="connsiteY12-930" fmla="*/ 2801447 h 4164112"/>
                  <a:gd name="connsiteX13-931" fmla="*/ 118934 w 5105616"/>
                  <a:gd name="connsiteY13-932" fmla="*/ 1483010 h 4164112"/>
                  <a:gd name="connsiteX14-933" fmla="*/ 44507 w 5105616"/>
                  <a:gd name="connsiteY14-934" fmla="*/ 281531 h 4164112"/>
                  <a:gd name="connsiteX0-935" fmla="*/ 44507 w 5105616"/>
                  <a:gd name="connsiteY0-936" fmla="*/ 281531 h 4111807"/>
                  <a:gd name="connsiteX1-937" fmla="*/ 1118394 w 5105616"/>
                  <a:gd name="connsiteY1-938" fmla="*/ 47614 h 4111807"/>
                  <a:gd name="connsiteX2-939" fmla="*/ 2287976 w 5105616"/>
                  <a:gd name="connsiteY2-940" fmla="*/ 5084 h 4111807"/>
                  <a:gd name="connsiteX3-941" fmla="*/ 3755269 w 5105616"/>
                  <a:gd name="connsiteY3-942" fmla="*/ 122043 h 4111807"/>
                  <a:gd name="connsiteX4-943" fmla="*/ 5105604 w 5105616"/>
                  <a:gd name="connsiteY4-944" fmla="*/ 643038 h 4111807"/>
                  <a:gd name="connsiteX5-945" fmla="*/ 4914219 w 5105616"/>
                  <a:gd name="connsiteY5-946" fmla="*/ 1610600 h 4111807"/>
                  <a:gd name="connsiteX6-947" fmla="*/ 5073706 w 5105616"/>
                  <a:gd name="connsiteY6-948" fmla="*/ 3450033 h 4111807"/>
                  <a:gd name="connsiteX7-949" fmla="*/ 4435753 w 5105616"/>
                  <a:gd name="connsiteY7-950" fmla="*/ 3673317 h 4111807"/>
                  <a:gd name="connsiteX8-951" fmla="*/ 2383669 w 5105616"/>
                  <a:gd name="connsiteY8-952" fmla="*/ 4013558 h 4111807"/>
                  <a:gd name="connsiteX9-953" fmla="*/ 1639391 w 5105616"/>
                  <a:gd name="connsiteY9-954" fmla="*/ 4109252 h 4111807"/>
                  <a:gd name="connsiteX10-955" fmla="*/ 841948 w 5105616"/>
                  <a:gd name="connsiteY10-956" fmla="*/ 4066720 h 4111807"/>
                  <a:gd name="connsiteX11-957" fmla="*/ 55138 w 5105616"/>
                  <a:gd name="connsiteY11-958" fmla="*/ 3885968 h 4111807"/>
                  <a:gd name="connsiteX12-959" fmla="*/ 172097 w 5105616"/>
                  <a:gd name="connsiteY12-960" fmla="*/ 2801447 h 4111807"/>
                  <a:gd name="connsiteX13-961" fmla="*/ 118934 w 5105616"/>
                  <a:gd name="connsiteY13-962" fmla="*/ 1483010 h 4111807"/>
                  <a:gd name="connsiteX14-963" fmla="*/ 44507 w 5105616"/>
                  <a:gd name="connsiteY14-964" fmla="*/ 281531 h 4111807"/>
                  <a:gd name="connsiteX0-965" fmla="*/ 44507 w 5105616"/>
                  <a:gd name="connsiteY0-966" fmla="*/ 281531 h 4121336"/>
                  <a:gd name="connsiteX1-967" fmla="*/ 1118394 w 5105616"/>
                  <a:gd name="connsiteY1-968" fmla="*/ 47614 h 4121336"/>
                  <a:gd name="connsiteX2-969" fmla="*/ 2287976 w 5105616"/>
                  <a:gd name="connsiteY2-970" fmla="*/ 5084 h 4121336"/>
                  <a:gd name="connsiteX3-971" fmla="*/ 3755269 w 5105616"/>
                  <a:gd name="connsiteY3-972" fmla="*/ 122043 h 4121336"/>
                  <a:gd name="connsiteX4-973" fmla="*/ 5105604 w 5105616"/>
                  <a:gd name="connsiteY4-974" fmla="*/ 643038 h 4121336"/>
                  <a:gd name="connsiteX5-975" fmla="*/ 4914219 w 5105616"/>
                  <a:gd name="connsiteY5-976" fmla="*/ 1610600 h 4121336"/>
                  <a:gd name="connsiteX6-977" fmla="*/ 5073706 w 5105616"/>
                  <a:gd name="connsiteY6-978" fmla="*/ 3450033 h 4121336"/>
                  <a:gd name="connsiteX7-979" fmla="*/ 4435753 w 5105616"/>
                  <a:gd name="connsiteY7-980" fmla="*/ 3673317 h 4121336"/>
                  <a:gd name="connsiteX8-981" fmla="*/ 3531986 w 5105616"/>
                  <a:gd name="connsiteY8-982" fmla="*/ 3875335 h 4121336"/>
                  <a:gd name="connsiteX9-983" fmla="*/ 1639391 w 5105616"/>
                  <a:gd name="connsiteY9-984" fmla="*/ 4109252 h 4121336"/>
                  <a:gd name="connsiteX10-985" fmla="*/ 841948 w 5105616"/>
                  <a:gd name="connsiteY10-986" fmla="*/ 4066720 h 4121336"/>
                  <a:gd name="connsiteX11-987" fmla="*/ 55138 w 5105616"/>
                  <a:gd name="connsiteY11-988" fmla="*/ 3885968 h 4121336"/>
                  <a:gd name="connsiteX12-989" fmla="*/ 172097 w 5105616"/>
                  <a:gd name="connsiteY12-990" fmla="*/ 2801447 h 4121336"/>
                  <a:gd name="connsiteX13-991" fmla="*/ 118934 w 5105616"/>
                  <a:gd name="connsiteY13-992" fmla="*/ 1483010 h 4121336"/>
                  <a:gd name="connsiteX14-993" fmla="*/ 44507 w 5105616"/>
                  <a:gd name="connsiteY14-994" fmla="*/ 281531 h 4121336"/>
                  <a:gd name="connsiteX0-995" fmla="*/ 44507 w 5105616"/>
                  <a:gd name="connsiteY0-996" fmla="*/ 281531 h 4089983"/>
                  <a:gd name="connsiteX1-997" fmla="*/ 1118394 w 5105616"/>
                  <a:gd name="connsiteY1-998" fmla="*/ 47614 h 4089983"/>
                  <a:gd name="connsiteX2-999" fmla="*/ 2287976 w 5105616"/>
                  <a:gd name="connsiteY2-1000" fmla="*/ 5084 h 4089983"/>
                  <a:gd name="connsiteX3-1001" fmla="*/ 3755269 w 5105616"/>
                  <a:gd name="connsiteY3-1002" fmla="*/ 122043 h 4089983"/>
                  <a:gd name="connsiteX4-1003" fmla="*/ 5105604 w 5105616"/>
                  <a:gd name="connsiteY4-1004" fmla="*/ 643038 h 4089983"/>
                  <a:gd name="connsiteX5-1005" fmla="*/ 4914219 w 5105616"/>
                  <a:gd name="connsiteY5-1006" fmla="*/ 1610600 h 4089983"/>
                  <a:gd name="connsiteX6-1007" fmla="*/ 5073706 w 5105616"/>
                  <a:gd name="connsiteY6-1008" fmla="*/ 3450033 h 4089983"/>
                  <a:gd name="connsiteX7-1009" fmla="*/ 4435753 w 5105616"/>
                  <a:gd name="connsiteY7-1010" fmla="*/ 3673317 h 4089983"/>
                  <a:gd name="connsiteX8-1011" fmla="*/ 3531986 w 5105616"/>
                  <a:gd name="connsiteY8-1012" fmla="*/ 3875335 h 4089983"/>
                  <a:gd name="connsiteX9-1013" fmla="*/ 2436833 w 5105616"/>
                  <a:gd name="connsiteY9-1014" fmla="*/ 4066721 h 4089983"/>
                  <a:gd name="connsiteX10-1015" fmla="*/ 841948 w 5105616"/>
                  <a:gd name="connsiteY10-1016" fmla="*/ 4066720 h 4089983"/>
                  <a:gd name="connsiteX11-1017" fmla="*/ 55138 w 5105616"/>
                  <a:gd name="connsiteY11-1018" fmla="*/ 3885968 h 4089983"/>
                  <a:gd name="connsiteX12-1019" fmla="*/ 172097 w 5105616"/>
                  <a:gd name="connsiteY12-1020" fmla="*/ 2801447 h 4089983"/>
                  <a:gd name="connsiteX13-1021" fmla="*/ 118934 w 5105616"/>
                  <a:gd name="connsiteY13-1022" fmla="*/ 1483010 h 4089983"/>
                  <a:gd name="connsiteX14-1023" fmla="*/ 44507 w 5105616"/>
                  <a:gd name="connsiteY14-1024" fmla="*/ 281531 h 4089983"/>
                  <a:gd name="connsiteX0-1025" fmla="*/ 44507 w 5105616"/>
                  <a:gd name="connsiteY0-1026" fmla="*/ 281531 h 4096418"/>
                  <a:gd name="connsiteX1-1027" fmla="*/ 1118394 w 5105616"/>
                  <a:gd name="connsiteY1-1028" fmla="*/ 47614 h 4096418"/>
                  <a:gd name="connsiteX2-1029" fmla="*/ 2287976 w 5105616"/>
                  <a:gd name="connsiteY2-1030" fmla="*/ 5084 h 4096418"/>
                  <a:gd name="connsiteX3-1031" fmla="*/ 3755269 w 5105616"/>
                  <a:gd name="connsiteY3-1032" fmla="*/ 122043 h 4096418"/>
                  <a:gd name="connsiteX4-1033" fmla="*/ 5105604 w 5105616"/>
                  <a:gd name="connsiteY4-1034" fmla="*/ 643038 h 4096418"/>
                  <a:gd name="connsiteX5-1035" fmla="*/ 4914219 w 5105616"/>
                  <a:gd name="connsiteY5-1036" fmla="*/ 1610600 h 4096418"/>
                  <a:gd name="connsiteX6-1037" fmla="*/ 5073706 w 5105616"/>
                  <a:gd name="connsiteY6-1038" fmla="*/ 3450033 h 4096418"/>
                  <a:gd name="connsiteX7-1039" fmla="*/ 4435753 w 5105616"/>
                  <a:gd name="connsiteY7-1040" fmla="*/ 3673317 h 4096418"/>
                  <a:gd name="connsiteX8-1041" fmla="*/ 3531986 w 5105616"/>
                  <a:gd name="connsiteY8-1042" fmla="*/ 3875335 h 4096418"/>
                  <a:gd name="connsiteX9-1043" fmla="*/ 2436833 w 5105616"/>
                  <a:gd name="connsiteY9-1044" fmla="*/ 4066721 h 4096418"/>
                  <a:gd name="connsiteX10-1045" fmla="*/ 1182190 w 5105616"/>
                  <a:gd name="connsiteY10-1046" fmla="*/ 4077353 h 4096418"/>
                  <a:gd name="connsiteX11-1047" fmla="*/ 55138 w 5105616"/>
                  <a:gd name="connsiteY11-1048" fmla="*/ 3885968 h 4096418"/>
                  <a:gd name="connsiteX12-1049" fmla="*/ 172097 w 5105616"/>
                  <a:gd name="connsiteY12-1050" fmla="*/ 2801447 h 4096418"/>
                  <a:gd name="connsiteX13-1051" fmla="*/ 118934 w 5105616"/>
                  <a:gd name="connsiteY13-1052" fmla="*/ 1483010 h 4096418"/>
                  <a:gd name="connsiteX14-1053" fmla="*/ 44507 w 5105616"/>
                  <a:gd name="connsiteY14-1054" fmla="*/ 281531 h 4096418"/>
                  <a:gd name="connsiteX0-1055" fmla="*/ 44507 w 5105616"/>
                  <a:gd name="connsiteY0-1056" fmla="*/ 281531 h 4091990"/>
                  <a:gd name="connsiteX1-1057" fmla="*/ 1118394 w 5105616"/>
                  <a:gd name="connsiteY1-1058" fmla="*/ 47614 h 4091990"/>
                  <a:gd name="connsiteX2-1059" fmla="*/ 2287976 w 5105616"/>
                  <a:gd name="connsiteY2-1060" fmla="*/ 5084 h 4091990"/>
                  <a:gd name="connsiteX3-1061" fmla="*/ 3755269 w 5105616"/>
                  <a:gd name="connsiteY3-1062" fmla="*/ 122043 h 4091990"/>
                  <a:gd name="connsiteX4-1063" fmla="*/ 5105604 w 5105616"/>
                  <a:gd name="connsiteY4-1064" fmla="*/ 643038 h 4091990"/>
                  <a:gd name="connsiteX5-1065" fmla="*/ 4914219 w 5105616"/>
                  <a:gd name="connsiteY5-1066" fmla="*/ 1610600 h 4091990"/>
                  <a:gd name="connsiteX6-1067" fmla="*/ 5073706 w 5105616"/>
                  <a:gd name="connsiteY6-1068" fmla="*/ 3450033 h 4091990"/>
                  <a:gd name="connsiteX7-1069" fmla="*/ 4435753 w 5105616"/>
                  <a:gd name="connsiteY7-1070" fmla="*/ 3673317 h 4091990"/>
                  <a:gd name="connsiteX8-1071" fmla="*/ 3531986 w 5105616"/>
                  <a:gd name="connsiteY8-1072" fmla="*/ 3875335 h 4091990"/>
                  <a:gd name="connsiteX9-1073" fmla="*/ 2287978 w 5105616"/>
                  <a:gd name="connsiteY9-1074" fmla="*/ 4056088 h 4091990"/>
                  <a:gd name="connsiteX10-1075" fmla="*/ 1182190 w 5105616"/>
                  <a:gd name="connsiteY10-1076" fmla="*/ 4077353 h 4091990"/>
                  <a:gd name="connsiteX11-1077" fmla="*/ 55138 w 5105616"/>
                  <a:gd name="connsiteY11-1078" fmla="*/ 3885968 h 4091990"/>
                  <a:gd name="connsiteX12-1079" fmla="*/ 172097 w 5105616"/>
                  <a:gd name="connsiteY12-1080" fmla="*/ 2801447 h 4091990"/>
                  <a:gd name="connsiteX13-1081" fmla="*/ 118934 w 5105616"/>
                  <a:gd name="connsiteY13-1082" fmla="*/ 1483010 h 4091990"/>
                  <a:gd name="connsiteX14-1083" fmla="*/ 44507 w 5105616"/>
                  <a:gd name="connsiteY14-1084" fmla="*/ 281531 h 4091990"/>
                  <a:gd name="connsiteX0-1085" fmla="*/ 44507 w 5105616"/>
                  <a:gd name="connsiteY0-1086" fmla="*/ 281531 h 4098244"/>
                  <a:gd name="connsiteX1-1087" fmla="*/ 1118394 w 5105616"/>
                  <a:gd name="connsiteY1-1088" fmla="*/ 47614 h 4098244"/>
                  <a:gd name="connsiteX2-1089" fmla="*/ 2287976 w 5105616"/>
                  <a:gd name="connsiteY2-1090" fmla="*/ 5084 h 4098244"/>
                  <a:gd name="connsiteX3-1091" fmla="*/ 3755269 w 5105616"/>
                  <a:gd name="connsiteY3-1092" fmla="*/ 122043 h 4098244"/>
                  <a:gd name="connsiteX4-1093" fmla="*/ 5105604 w 5105616"/>
                  <a:gd name="connsiteY4-1094" fmla="*/ 643038 h 4098244"/>
                  <a:gd name="connsiteX5-1095" fmla="*/ 4914219 w 5105616"/>
                  <a:gd name="connsiteY5-1096" fmla="*/ 1610600 h 4098244"/>
                  <a:gd name="connsiteX6-1097" fmla="*/ 5073706 w 5105616"/>
                  <a:gd name="connsiteY6-1098" fmla="*/ 3450033 h 4098244"/>
                  <a:gd name="connsiteX7-1099" fmla="*/ 4435753 w 5105616"/>
                  <a:gd name="connsiteY7-1100" fmla="*/ 3673317 h 4098244"/>
                  <a:gd name="connsiteX8-1101" fmla="*/ 3999818 w 5105616"/>
                  <a:gd name="connsiteY8-1102" fmla="*/ 3747744 h 4098244"/>
                  <a:gd name="connsiteX9-1103" fmla="*/ 2287978 w 5105616"/>
                  <a:gd name="connsiteY9-1104" fmla="*/ 4056088 h 4098244"/>
                  <a:gd name="connsiteX10-1105" fmla="*/ 1182190 w 5105616"/>
                  <a:gd name="connsiteY10-1106" fmla="*/ 4077353 h 4098244"/>
                  <a:gd name="connsiteX11-1107" fmla="*/ 55138 w 5105616"/>
                  <a:gd name="connsiteY11-1108" fmla="*/ 3885968 h 4098244"/>
                  <a:gd name="connsiteX12-1109" fmla="*/ 172097 w 5105616"/>
                  <a:gd name="connsiteY12-1110" fmla="*/ 2801447 h 4098244"/>
                  <a:gd name="connsiteX13-1111" fmla="*/ 118934 w 5105616"/>
                  <a:gd name="connsiteY13-1112" fmla="*/ 1483010 h 4098244"/>
                  <a:gd name="connsiteX14-1113" fmla="*/ 44507 w 5105616"/>
                  <a:gd name="connsiteY14-1114" fmla="*/ 281531 h 4098244"/>
                  <a:gd name="connsiteX0-1115" fmla="*/ 44507 w 5115164"/>
                  <a:gd name="connsiteY0-1116" fmla="*/ 281531 h 4098244"/>
                  <a:gd name="connsiteX1-1117" fmla="*/ 1118394 w 5115164"/>
                  <a:gd name="connsiteY1-1118" fmla="*/ 47614 h 4098244"/>
                  <a:gd name="connsiteX2-1119" fmla="*/ 2287976 w 5115164"/>
                  <a:gd name="connsiteY2-1120" fmla="*/ 5084 h 4098244"/>
                  <a:gd name="connsiteX3-1121" fmla="*/ 3755269 w 5115164"/>
                  <a:gd name="connsiteY3-1122" fmla="*/ 122043 h 4098244"/>
                  <a:gd name="connsiteX4-1123" fmla="*/ 5105604 w 5115164"/>
                  <a:gd name="connsiteY4-1124" fmla="*/ 643038 h 4098244"/>
                  <a:gd name="connsiteX5-1125" fmla="*/ 4914219 w 5115164"/>
                  <a:gd name="connsiteY5-1126" fmla="*/ 1610600 h 4098244"/>
                  <a:gd name="connsiteX6-1127" fmla="*/ 5073706 w 5115164"/>
                  <a:gd name="connsiteY6-1128" fmla="*/ 3450033 h 4098244"/>
                  <a:gd name="connsiteX7-1129" fmla="*/ 3999818 w 5115164"/>
                  <a:gd name="connsiteY7-1130" fmla="*/ 3747744 h 4098244"/>
                  <a:gd name="connsiteX8-1131" fmla="*/ 2287978 w 5115164"/>
                  <a:gd name="connsiteY8-1132" fmla="*/ 4056088 h 4098244"/>
                  <a:gd name="connsiteX9-1133" fmla="*/ 1182190 w 5115164"/>
                  <a:gd name="connsiteY9-1134" fmla="*/ 4077353 h 4098244"/>
                  <a:gd name="connsiteX10-1135" fmla="*/ 55138 w 5115164"/>
                  <a:gd name="connsiteY10-1136" fmla="*/ 3885968 h 4098244"/>
                  <a:gd name="connsiteX11-1137" fmla="*/ 172097 w 5115164"/>
                  <a:gd name="connsiteY11-1138" fmla="*/ 2801447 h 4098244"/>
                  <a:gd name="connsiteX12-1139" fmla="*/ 118934 w 5115164"/>
                  <a:gd name="connsiteY12-1140" fmla="*/ 1483010 h 4098244"/>
                  <a:gd name="connsiteX13-1141" fmla="*/ 44507 w 5115164"/>
                  <a:gd name="connsiteY13-1142" fmla="*/ 281531 h 4098244"/>
                  <a:gd name="connsiteX0-1143" fmla="*/ 44507 w 5115164"/>
                  <a:gd name="connsiteY0-1144" fmla="*/ 281531 h 4098244"/>
                  <a:gd name="connsiteX1-1145" fmla="*/ 1118394 w 5115164"/>
                  <a:gd name="connsiteY1-1146" fmla="*/ 47614 h 4098244"/>
                  <a:gd name="connsiteX2-1147" fmla="*/ 2287976 w 5115164"/>
                  <a:gd name="connsiteY2-1148" fmla="*/ 5084 h 4098244"/>
                  <a:gd name="connsiteX3-1149" fmla="*/ 3755269 w 5115164"/>
                  <a:gd name="connsiteY3-1150" fmla="*/ 122043 h 4098244"/>
                  <a:gd name="connsiteX4-1151" fmla="*/ 5105604 w 5115164"/>
                  <a:gd name="connsiteY4-1152" fmla="*/ 643038 h 4098244"/>
                  <a:gd name="connsiteX5-1153" fmla="*/ 4914219 w 5115164"/>
                  <a:gd name="connsiteY5-1154" fmla="*/ 1610600 h 4098244"/>
                  <a:gd name="connsiteX6-1155" fmla="*/ 5073706 w 5115164"/>
                  <a:gd name="connsiteY6-1156" fmla="*/ 3450033 h 4098244"/>
                  <a:gd name="connsiteX7-1157" fmla="*/ 3999818 w 5115164"/>
                  <a:gd name="connsiteY7-1158" fmla="*/ 3747744 h 4098244"/>
                  <a:gd name="connsiteX8-1159" fmla="*/ 2287978 w 5115164"/>
                  <a:gd name="connsiteY8-1160" fmla="*/ 4056088 h 4098244"/>
                  <a:gd name="connsiteX9-1161" fmla="*/ 1182190 w 5115164"/>
                  <a:gd name="connsiteY9-1162" fmla="*/ 4077353 h 4098244"/>
                  <a:gd name="connsiteX10-1163" fmla="*/ 55138 w 5115164"/>
                  <a:gd name="connsiteY10-1164" fmla="*/ 3885968 h 4098244"/>
                  <a:gd name="connsiteX11-1165" fmla="*/ 172097 w 5115164"/>
                  <a:gd name="connsiteY11-1166" fmla="*/ 2801447 h 4098244"/>
                  <a:gd name="connsiteX12-1167" fmla="*/ 118934 w 5115164"/>
                  <a:gd name="connsiteY12-1168" fmla="*/ 1483010 h 4098244"/>
                  <a:gd name="connsiteX13-1169" fmla="*/ 44507 w 5115164"/>
                  <a:gd name="connsiteY13-1170" fmla="*/ 281531 h 4098244"/>
                  <a:gd name="connsiteX0-1171" fmla="*/ 44507 w 5105616"/>
                  <a:gd name="connsiteY0-1172" fmla="*/ 281531 h 4098244"/>
                  <a:gd name="connsiteX1-1173" fmla="*/ 1118394 w 5105616"/>
                  <a:gd name="connsiteY1-1174" fmla="*/ 47614 h 4098244"/>
                  <a:gd name="connsiteX2-1175" fmla="*/ 2287976 w 5105616"/>
                  <a:gd name="connsiteY2-1176" fmla="*/ 5084 h 4098244"/>
                  <a:gd name="connsiteX3-1177" fmla="*/ 3755269 w 5105616"/>
                  <a:gd name="connsiteY3-1178" fmla="*/ 122043 h 4098244"/>
                  <a:gd name="connsiteX4-1179" fmla="*/ 5105604 w 5105616"/>
                  <a:gd name="connsiteY4-1180" fmla="*/ 643038 h 4098244"/>
                  <a:gd name="connsiteX5-1181" fmla="*/ 4914219 w 5105616"/>
                  <a:gd name="connsiteY5-1182" fmla="*/ 1610600 h 4098244"/>
                  <a:gd name="connsiteX6-1183" fmla="*/ 5073706 w 5105616"/>
                  <a:gd name="connsiteY6-1184" fmla="*/ 3450033 h 4098244"/>
                  <a:gd name="connsiteX7-1185" fmla="*/ 3999818 w 5105616"/>
                  <a:gd name="connsiteY7-1186" fmla="*/ 3747744 h 4098244"/>
                  <a:gd name="connsiteX8-1187" fmla="*/ 2287978 w 5105616"/>
                  <a:gd name="connsiteY8-1188" fmla="*/ 4056088 h 4098244"/>
                  <a:gd name="connsiteX9-1189" fmla="*/ 1182190 w 5105616"/>
                  <a:gd name="connsiteY9-1190" fmla="*/ 4077353 h 4098244"/>
                  <a:gd name="connsiteX10-1191" fmla="*/ 55138 w 5105616"/>
                  <a:gd name="connsiteY10-1192" fmla="*/ 3885968 h 4098244"/>
                  <a:gd name="connsiteX11-1193" fmla="*/ 172097 w 5105616"/>
                  <a:gd name="connsiteY11-1194" fmla="*/ 2801447 h 4098244"/>
                  <a:gd name="connsiteX12-1195" fmla="*/ 118934 w 5105616"/>
                  <a:gd name="connsiteY12-1196" fmla="*/ 1483010 h 4098244"/>
                  <a:gd name="connsiteX13-1197" fmla="*/ 44507 w 5105616"/>
                  <a:gd name="connsiteY13-1198" fmla="*/ 281531 h 4098244"/>
                  <a:gd name="connsiteX0-1199" fmla="*/ 44507 w 5105629"/>
                  <a:gd name="connsiteY0-1200" fmla="*/ 281531 h 4098244"/>
                  <a:gd name="connsiteX1-1201" fmla="*/ 1118394 w 5105629"/>
                  <a:gd name="connsiteY1-1202" fmla="*/ 47614 h 4098244"/>
                  <a:gd name="connsiteX2-1203" fmla="*/ 2287976 w 5105629"/>
                  <a:gd name="connsiteY2-1204" fmla="*/ 5084 h 4098244"/>
                  <a:gd name="connsiteX3-1205" fmla="*/ 3755269 w 5105629"/>
                  <a:gd name="connsiteY3-1206" fmla="*/ 122043 h 4098244"/>
                  <a:gd name="connsiteX4-1207" fmla="*/ 5105604 w 5105629"/>
                  <a:gd name="connsiteY4-1208" fmla="*/ 643038 h 4098244"/>
                  <a:gd name="connsiteX5-1209" fmla="*/ 5009912 w 5105629"/>
                  <a:gd name="connsiteY5-1210" fmla="*/ 1961474 h 4098244"/>
                  <a:gd name="connsiteX6-1211" fmla="*/ 5073706 w 5105629"/>
                  <a:gd name="connsiteY6-1212" fmla="*/ 3450033 h 4098244"/>
                  <a:gd name="connsiteX7-1213" fmla="*/ 3999818 w 5105629"/>
                  <a:gd name="connsiteY7-1214" fmla="*/ 3747744 h 4098244"/>
                  <a:gd name="connsiteX8-1215" fmla="*/ 2287978 w 5105629"/>
                  <a:gd name="connsiteY8-1216" fmla="*/ 4056088 h 4098244"/>
                  <a:gd name="connsiteX9-1217" fmla="*/ 1182190 w 5105629"/>
                  <a:gd name="connsiteY9-1218" fmla="*/ 4077353 h 4098244"/>
                  <a:gd name="connsiteX10-1219" fmla="*/ 55138 w 5105629"/>
                  <a:gd name="connsiteY10-1220" fmla="*/ 3885968 h 4098244"/>
                  <a:gd name="connsiteX11-1221" fmla="*/ 172097 w 5105629"/>
                  <a:gd name="connsiteY11-1222" fmla="*/ 2801447 h 4098244"/>
                  <a:gd name="connsiteX12-1223" fmla="*/ 118934 w 5105629"/>
                  <a:gd name="connsiteY12-1224" fmla="*/ 1483010 h 4098244"/>
                  <a:gd name="connsiteX13-1225" fmla="*/ 44507 w 5105629"/>
                  <a:gd name="connsiteY13-1226" fmla="*/ 281531 h 4098244"/>
                  <a:gd name="connsiteX0-1227" fmla="*/ 44507 w 5105629"/>
                  <a:gd name="connsiteY0-1228" fmla="*/ 281531 h 4098244"/>
                  <a:gd name="connsiteX1-1229" fmla="*/ 1118394 w 5105629"/>
                  <a:gd name="connsiteY1-1230" fmla="*/ 47614 h 4098244"/>
                  <a:gd name="connsiteX2-1231" fmla="*/ 2287976 w 5105629"/>
                  <a:gd name="connsiteY2-1232" fmla="*/ 5084 h 4098244"/>
                  <a:gd name="connsiteX3-1233" fmla="*/ 3755269 w 5105629"/>
                  <a:gd name="connsiteY3-1234" fmla="*/ 122043 h 4098244"/>
                  <a:gd name="connsiteX4-1235" fmla="*/ 5105604 w 5105629"/>
                  <a:gd name="connsiteY4-1236" fmla="*/ 643038 h 4098244"/>
                  <a:gd name="connsiteX5-1237" fmla="*/ 5009912 w 5105629"/>
                  <a:gd name="connsiteY5-1238" fmla="*/ 1961474 h 4098244"/>
                  <a:gd name="connsiteX6-1239" fmla="*/ 5073706 w 5105629"/>
                  <a:gd name="connsiteY6-1240" fmla="*/ 3364973 h 4098244"/>
                  <a:gd name="connsiteX7-1241" fmla="*/ 3999818 w 5105629"/>
                  <a:gd name="connsiteY7-1242" fmla="*/ 3747744 h 4098244"/>
                  <a:gd name="connsiteX8-1243" fmla="*/ 2287978 w 5105629"/>
                  <a:gd name="connsiteY8-1244" fmla="*/ 4056088 h 4098244"/>
                  <a:gd name="connsiteX9-1245" fmla="*/ 1182190 w 5105629"/>
                  <a:gd name="connsiteY9-1246" fmla="*/ 4077353 h 4098244"/>
                  <a:gd name="connsiteX10-1247" fmla="*/ 55138 w 5105629"/>
                  <a:gd name="connsiteY10-1248" fmla="*/ 3885968 h 4098244"/>
                  <a:gd name="connsiteX11-1249" fmla="*/ 172097 w 5105629"/>
                  <a:gd name="connsiteY11-1250" fmla="*/ 2801447 h 4098244"/>
                  <a:gd name="connsiteX12-1251" fmla="*/ 118934 w 5105629"/>
                  <a:gd name="connsiteY12-1252" fmla="*/ 1483010 h 4098244"/>
                  <a:gd name="connsiteX13-1253" fmla="*/ 44507 w 5105629"/>
                  <a:gd name="connsiteY13-1254" fmla="*/ 281531 h 4098244"/>
                  <a:gd name="connsiteX0-1255" fmla="*/ 44507 w 5105629"/>
                  <a:gd name="connsiteY0-1256" fmla="*/ 281531 h 4098244"/>
                  <a:gd name="connsiteX1-1257" fmla="*/ 1118394 w 5105629"/>
                  <a:gd name="connsiteY1-1258" fmla="*/ 47614 h 4098244"/>
                  <a:gd name="connsiteX2-1259" fmla="*/ 2287976 w 5105629"/>
                  <a:gd name="connsiteY2-1260" fmla="*/ 5084 h 4098244"/>
                  <a:gd name="connsiteX3-1261" fmla="*/ 3755269 w 5105629"/>
                  <a:gd name="connsiteY3-1262" fmla="*/ 122043 h 4098244"/>
                  <a:gd name="connsiteX4-1263" fmla="*/ 5105604 w 5105629"/>
                  <a:gd name="connsiteY4-1264" fmla="*/ 643038 h 4098244"/>
                  <a:gd name="connsiteX5-1265" fmla="*/ 5009912 w 5105629"/>
                  <a:gd name="connsiteY5-1266" fmla="*/ 1961474 h 4098244"/>
                  <a:gd name="connsiteX6-1267" fmla="*/ 5073706 w 5105629"/>
                  <a:gd name="connsiteY6-1268" fmla="*/ 3364973 h 4098244"/>
                  <a:gd name="connsiteX7-1269" fmla="*/ 3999818 w 5105629"/>
                  <a:gd name="connsiteY7-1270" fmla="*/ 3747744 h 4098244"/>
                  <a:gd name="connsiteX8-1271" fmla="*/ 2287978 w 5105629"/>
                  <a:gd name="connsiteY8-1272" fmla="*/ 4056088 h 4098244"/>
                  <a:gd name="connsiteX9-1273" fmla="*/ 1182190 w 5105629"/>
                  <a:gd name="connsiteY9-1274" fmla="*/ 4077353 h 4098244"/>
                  <a:gd name="connsiteX10-1275" fmla="*/ 55138 w 5105629"/>
                  <a:gd name="connsiteY10-1276" fmla="*/ 3885968 h 4098244"/>
                  <a:gd name="connsiteX11-1277" fmla="*/ 172097 w 5105629"/>
                  <a:gd name="connsiteY11-1278" fmla="*/ 2801447 h 4098244"/>
                  <a:gd name="connsiteX12-1279" fmla="*/ 118934 w 5105629"/>
                  <a:gd name="connsiteY12-1280" fmla="*/ 1483010 h 4098244"/>
                  <a:gd name="connsiteX13-1281" fmla="*/ 44507 w 5105629"/>
                  <a:gd name="connsiteY13-1282" fmla="*/ 281531 h 4098244"/>
                  <a:gd name="connsiteX0-1283" fmla="*/ 44507 w 5105629"/>
                  <a:gd name="connsiteY0-1284" fmla="*/ 281531 h 4098244"/>
                  <a:gd name="connsiteX1-1285" fmla="*/ 1118394 w 5105629"/>
                  <a:gd name="connsiteY1-1286" fmla="*/ 47614 h 4098244"/>
                  <a:gd name="connsiteX2-1287" fmla="*/ 2287976 w 5105629"/>
                  <a:gd name="connsiteY2-1288" fmla="*/ 5084 h 4098244"/>
                  <a:gd name="connsiteX3-1289" fmla="*/ 3755269 w 5105629"/>
                  <a:gd name="connsiteY3-1290" fmla="*/ 122043 h 4098244"/>
                  <a:gd name="connsiteX4-1291" fmla="*/ 5105604 w 5105629"/>
                  <a:gd name="connsiteY4-1292" fmla="*/ 643038 h 4098244"/>
                  <a:gd name="connsiteX5-1293" fmla="*/ 5009912 w 5105629"/>
                  <a:gd name="connsiteY5-1294" fmla="*/ 1961474 h 4098244"/>
                  <a:gd name="connsiteX6-1295" fmla="*/ 5073706 w 5105629"/>
                  <a:gd name="connsiteY6-1296" fmla="*/ 3364973 h 4098244"/>
                  <a:gd name="connsiteX7-1297" fmla="*/ 3999818 w 5105629"/>
                  <a:gd name="connsiteY7-1298" fmla="*/ 3747744 h 4098244"/>
                  <a:gd name="connsiteX8-1299" fmla="*/ 2287978 w 5105629"/>
                  <a:gd name="connsiteY8-1300" fmla="*/ 4056088 h 4098244"/>
                  <a:gd name="connsiteX9-1301" fmla="*/ 1182190 w 5105629"/>
                  <a:gd name="connsiteY9-1302" fmla="*/ 4077353 h 4098244"/>
                  <a:gd name="connsiteX10-1303" fmla="*/ 55138 w 5105629"/>
                  <a:gd name="connsiteY10-1304" fmla="*/ 3885968 h 4098244"/>
                  <a:gd name="connsiteX11-1305" fmla="*/ 172097 w 5105629"/>
                  <a:gd name="connsiteY11-1306" fmla="*/ 2801447 h 4098244"/>
                  <a:gd name="connsiteX12-1307" fmla="*/ 118934 w 5105629"/>
                  <a:gd name="connsiteY12-1308" fmla="*/ 1483010 h 4098244"/>
                  <a:gd name="connsiteX13-1309" fmla="*/ 44507 w 5105629"/>
                  <a:gd name="connsiteY13-1310" fmla="*/ 281531 h 4098244"/>
                  <a:gd name="connsiteX0-1311" fmla="*/ 44507 w 5105629"/>
                  <a:gd name="connsiteY0-1312" fmla="*/ 281531 h 4098244"/>
                  <a:gd name="connsiteX1-1313" fmla="*/ 1118394 w 5105629"/>
                  <a:gd name="connsiteY1-1314" fmla="*/ 47614 h 4098244"/>
                  <a:gd name="connsiteX2-1315" fmla="*/ 2287976 w 5105629"/>
                  <a:gd name="connsiteY2-1316" fmla="*/ 5084 h 4098244"/>
                  <a:gd name="connsiteX3-1317" fmla="*/ 3755269 w 5105629"/>
                  <a:gd name="connsiteY3-1318" fmla="*/ 122043 h 4098244"/>
                  <a:gd name="connsiteX4-1319" fmla="*/ 5105604 w 5105629"/>
                  <a:gd name="connsiteY4-1320" fmla="*/ 643038 h 4098244"/>
                  <a:gd name="connsiteX5-1321" fmla="*/ 5009912 w 5105629"/>
                  <a:gd name="connsiteY5-1322" fmla="*/ 1961474 h 4098244"/>
                  <a:gd name="connsiteX6-1323" fmla="*/ 5073706 w 5105629"/>
                  <a:gd name="connsiteY6-1324" fmla="*/ 3407503 h 4098244"/>
                  <a:gd name="connsiteX7-1325" fmla="*/ 3999818 w 5105629"/>
                  <a:gd name="connsiteY7-1326" fmla="*/ 3747744 h 4098244"/>
                  <a:gd name="connsiteX8-1327" fmla="*/ 2287978 w 5105629"/>
                  <a:gd name="connsiteY8-1328" fmla="*/ 4056088 h 4098244"/>
                  <a:gd name="connsiteX9-1329" fmla="*/ 1182190 w 5105629"/>
                  <a:gd name="connsiteY9-1330" fmla="*/ 4077353 h 4098244"/>
                  <a:gd name="connsiteX10-1331" fmla="*/ 55138 w 5105629"/>
                  <a:gd name="connsiteY10-1332" fmla="*/ 3885968 h 4098244"/>
                  <a:gd name="connsiteX11-1333" fmla="*/ 172097 w 5105629"/>
                  <a:gd name="connsiteY11-1334" fmla="*/ 2801447 h 4098244"/>
                  <a:gd name="connsiteX12-1335" fmla="*/ 118934 w 5105629"/>
                  <a:gd name="connsiteY12-1336" fmla="*/ 1483010 h 4098244"/>
                  <a:gd name="connsiteX13-1337" fmla="*/ 44507 w 5105629"/>
                  <a:gd name="connsiteY13-1338" fmla="*/ 281531 h 4098244"/>
                  <a:gd name="connsiteX0-1339" fmla="*/ 44507 w 5105629"/>
                  <a:gd name="connsiteY0-1340" fmla="*/ 281531 h 4098244"/>
                  <a:gd name="connsiteX1-1341" fmla="*/ 1118394 w 5105629"/>
                  <a:gd name="connsiteY1-1342" fmla="*/ 47614 h 4098244"/>
                  <a:gd name="connsiteX2-1343" fmla="*/ 2287976 w 5105629"/>
                  <a:gd name="connsiteY2-1344" fmla="*/ 5084 h 4098244"/>
                  <a:gd name="connsiteX3-1345" fmla="*/ 3755269 w 5105629"/>
                  <a:gd name="connsiteY3-1346" fmla="*/ 122043 h 4098244"/>
                  <a:gd name="connsiteX4-1347" fmla="*/ 5105604 w 5105629"/>
                  <a:gd name="connsiteY4-1348" fmla="*/ 643038 h 4098244"/>
                  <a:gd name="connsiteX5-1349" fmla="*/ 5009912 w 5105629"/>
                  <a:gd name="connsiteY5-1350" fmla="*/ 1961474 h 4098244"/>
                  <a:gd name="connsiteX6-1351" fmla="*/ 5073706 w 5105629"/>
                  <a:gd name="connsiteY6-1352" fmla="*/ 3407503 h 4098244"/>
                  <a:gd name="connsiteX7-1353" fmla="*/ 3999818 w 5105629"/>
                  <a:gd name="connsiteY7-1354" fmla="*/ 3747744 h 4098244"/>
                  <a:gd name="connsiteX8-1355" fmla="*/ 2287978 w 5105629"/>
                  <a:gd name="connsiteY8-1356" fmla="*/ 4056088 h 4098244"/>
                  <a:gd name="connsiteX9-1357" fmla="*/ 1182190 w 5105629"/>
                  <a:gd name="connsiteY9-1358" fmla="*/ 4077353 h 4098244"/>
                  <a:gd name="connsiteX10-1359" fmla="*/ 55138 w 5105629"/>
                  <a:gd name="connsiteY10-1360" fmla="*/ 3885968 h 4098244"/>
                  <a:gd name="connsiteX11-1361" fmla="*/ 172097 w 5105629"/>
                  <a:gd name="connsiteY11-1362" fmla="*/ 2801447 h 4098244"/>
                  <a:gd name="connsiteX12-1363" fmla="*/ 118934 w 5105629"/>
                  <a:gd name="connsiteY12-1364" fmla="*/ 1483010 h 4098244"/>
                  <a:gd name="connsiteX13-1365" fmla="*/ 44507 w 5105629"/>
                  <a:gd name="connsiteY13-1366" fmla="*/ 281531 h 4098244"/>
                  <a:gd name="connsiteX0-1367" fmla="*/ 44507 w 5105629"/>
                  <a:gd name="connsiteY0-1368" fmla="*/ 281531 h 4091143"/>
                  <a:gd name="connsiteX1-1369" fmla="*/ 1118394 w 5105629"/>
                  <a:gd name="connsiteY1-1370" fmla="*/ 47614 h 4091143"/>
                  <a:gd name="connsiteX2-1371" fmla="*/ 2287976 w 5105629"/>
                  <a:gd name="connsiteY2-1372" fmla="*/ 5084 h 4091143"/>
                  <a:gd name="connsiteX3-1373" fmla="*/ 3755269 w 5105629"/>
                  <a:gd name="connsiteY3-1374" fmla="*/ 122043 h 4091143"/>
                  <a:gd name="connsiteX4-1375" fmla="*/ 5105604 w 5105629"/>
                  <a:gd name="connsiteY4-1376" fmla="*/ 643038 h 4091143"/>
                  <a:gd name="connsiteX5-1377" fmla="*/ 5009912 w 5105629"/>
                  <a:gd name="connsiteY5-1378" fmla="*/ 1961474 h 4091143"/>
                  <a:gd name="connsiteX6-1379" fmla="*/ 5073706 w 5105629"/>
                  <a:gd name="connsiteY6-1380" fmla="*/ 3407503 h 4091143"/>
                  <a:gd name="connsiteX7-1381" fmla="*/ 4010451 w 5105629"/>
                  <a:gd name="connsiteY7-1382" fmla="*/ 3896600 h 4091143"/>
                  <a:gd name="connsiteX8-1383" fmla="*/ 2287978 w 5105629"/>
                  <a:gd name="connsiteY8-1384" fmla="*/ 4056088 h 4091143"/>
                  <a:gd name="connsiteX9-1385" fmla="*/ 1182190 w 5105629"/>
                  <a:gd name="connsiteY9-1386" fmla="*/ 4077353 h 4091143"/>
                  <a:gd name="connsiteX10-1387" fmla="*/ 55138 w 5105629"/>
                  <a:gd name="connsiteY10-1388" fmla="*/ 3885968 h 4091143"/>
                  <a:gd name="connsiteX11-1389" fmla="*/ 172097 w 5105629"/>
                  <a:gd name="connsiteY11-1390" fmla="*/ 2801447 h 4091143"/>
                  <a:gd name="connsiteX12-1391" fmla="*/ 118934 w 5105629"/>
                  <a:gd name="connsiteY12-1392" fmla="*/ 1483010 h 4091143"/>
                  <a:gd name="connsiteX13-1393" fmla="*/ 44507 w 5105629"/>
                  <a:gd name="connsiteY13-1394" fmla="*/ 281531 h 4091143"/>
                  <a:gd name="connsiteX0-1395" fmla="*/ 44507 w 5105629"/>
                  <a:gd name="connsiteY0-1396" fmla="*/ 281531 h 4091143"/>
                  <a:gd name="connsiteX1-1397" fmla="*/ 1118394 w 5105629"/>
                  <a:gd name="connsiteY1-1398" fmla="*/ 47614 h 4091143"/>
                  <a:gd name="connsiteX2-1399" fmla="*/ 2287976 w 5105629"/>
                  <a:gd name="connsiteY2-1400" fmla="*/ 5084 h 4091143"/>
                  <a:gd name="connsiteX3-1401" fmla="*/ 3755269 w 5105629"/>
                  <a:gd name="connsiteY3-1402" fmla="*/ 122043 h 4091143"/>
                  <a:gd name="connsiteX4-1403" fmla="*/ 5105604 w 5105629"/>
                  <a:gd name="connsiteY4-1404" fmla="*/ 643038 h 4091143"/>
                  <a:gd name="connsiteX5-1405" fmla="*/ 5009912 w 5105629"/>
                  <a:gd name="connsiteY5-1406" fmla="*/ 1961474 h 4091143"/>
                  <a:gd name="connsiteX6-1407" fmla="*/ 5073706 w 5105629"/>
                  <a:gd name="connsiteY6-1408" fmla="*/ 3407503 h 4091143"/>
                  <a:gd name="connsiteX7-1409" fmla="*/ 4010451 w 5105629"/>
                  <a:gd name="connsiteY7-1410" fmla="*/ 3896600 h 4091143"/>
                  <a:gd name="connsiteX8-1411" fmla="*/ 2287978 w 5105629"/>
                  <a:gd name="connsiteY8-1412" fmla="*/ 4056088 h 4091143"/>
                  <a:gd name="connsiteX9-1413" fmla="*/ 1182190 w 5105629"/>
                  <a:gd name="connsiteY9-1414" fmla="*/ 4077353 h 4091143"/>
                  <a:gd name="connsiteX10-1415" fmla="*/ 55138 w 5105629"/>
                  <a:gd name="connsiteY10-1416" fmla="*/ 3885968 h 4091143"/>
                  <a:gd name="connsiteX11-1417" fmla="*/ 172097 w 5105629"/>
                  <a:gd name="connsiteY11-1418" fmla="*/ 2801447 h 4091143"/>
                  <a:gd name="connsiteX12-1419" fmla="*/ 118934 w 5105629"/>
                  <a:gd name="connsiteY12-1420" fmla="*/ 1483010 h 4091143"/>
                  <a:gd name="connsiteX13-1421" fmla="*/ 44507 w 5105629"/>
                  <a:gd name="connsiteY13-1422" fmla="*/ 281531 h 4091143"/>
                  <a:gd name="connsiteX0-1423" fmla="*/ 44507 w 5105629"/>
                  <a:gd name="connsiteY0-1424" fmla="*/ 281531 h 4090355"/>
                  <a:gd name="connsiteX1-1425" fmla="*/ 1118394 w 5105629"/>
                  <a:gd name="connsiteY1-1426" fmla="*/ 47614 h 4090355"/>
                  <a:gd name="connsiteX2-1427" fmla="*/ 2287976 w 5105629"/>
                  <a:gd name="connsiteY2-1428" fmla="*/ 5084 h 4090355"/>
                  <a:gd name="connsiteX3-1429" fmla="*/ 3755269 w 5105629"/>
                  <a:gd name="connsiteY3-1430" fmla="*/ 122043 h 4090355"/>
                  <a:gd name="connsiteX4-1431" fmla="*/ 5105604 w 5105629"/>
                  <a:gd name="connsiteY4-1432" fmla="*/ 643038 h 4090355"/>
                  <a:gd name="connsiteX5-1433" fmla="*/ 5009912 w 5105629"/>
                  <a:gd name="connsiteY5-1434" fmla="*/ 1961474 h 4090355"/>
                  <a:gd name="connsiteX6-1435" fmla="*/ 5073706 w 5105629"/>
                  <a:gd name="connsiteY6-1436" fmla="*/ 3407503 h 4090355"/>
                  <a:gd name="connsiteX7-1437" fmla="*/ 3787168 w 5105629"/>
                  <a:gd name="connsiteY7-1438" fmla="*/ 3917865 h 4090355"/>
                  <a:gd name="connsiteX8-1439" fmla="*/ 2287978 w 5105629"/>
                  <a:gd name="connsiteY8-1440" fmla="*/ 4056088 h 4090355"/>
                  <a:gd name="connsiteX9-1441" fmla="*/ 1182190 w 5105629"/>
                  <a:gd name="connsiteY9-1442" fmla="*/ 4077353 h 4090355"/>
                  <a:gd name="connsiteX10-1443" fmla="*/ 55138 w 5105629"/>
                  <a:gd name="connsiteY10-1444" fmla="*/ 3885968 h 4090355"/>
                  <a:gd name="connsiteX11-1445" fmla="*/ 172097 w 5105629"/>
                  <a:gd name="connsiteY11-1446" fmla="*/ 2801447 h 4090355"/>
                  <a:gd name="connsiteX12-1447" fmla="*/ 118934 w 5105629"/>
                  <a:gd name="connsiteY12-1448" fmla="*/ 1483010 h 4090355"/>
                  <a:gd name="connsiteX13-1449" fmla="*/ 44507 w 5105629"/>
                  <a:gd name="connsiteY13-1450" fmla="*/ 281531 h 4090355"/>
                  <a:gd name="connsiteX0-1451" fmla="*/ 44507 w 5105629"/>
                  <a:gd name="connsiteY0-1452" fmla="*/ 281531 h 4090355"/>
                  <a:gd name="connsiteX1-1453" fmla="*/ 1118394 w 5105629"/>
                  <a:gd name="connsiteY1-1454" fmla="*/ 47614 h 4090355"/>
                  <a:gd name="connsiteX2-1455" fmla="*/ 2287976 w 5105629"/>
                  <a:gd name="connsiteY2-1456" fmla="*/ 5084 h 4090355"/>
                  <a:gd name="connsiteX3-1457" fmla="*/ 3755269 w 5105629"/>
                  <a:gd name="connsiteY3-1458" fmla="*/ 122043 h 4090355"/>
                  <a:gd name="connsiteX4-1459" fmla="*/ 5105604 w 5105629"/>
                  <a:gd name="connsiteY4-1460" fmla="*/ 643038 h 4090355"/>
                  <a:gd name="connsiteX5-1461" fmla="*/ 5009912 w 5105629"/>
                  <a:gd name="connsiteY5-1462" fmla="*/ 1961474 h 4090355"/>
                  <a:gd name="connsiteX6-1463" fmla="*/ 5073706 w 5105629"/>
                  <a:gd name="connsiteY6-1464" fmla="*/ 3545726 h 4090355"/>
                  <a:gd name="connsiteX7-1465" fmla="*/ 3787168 w 5105629"/>
                  <a:gd name="connsiteY7-1466" fmla="*/ 3917865 h 4090355"/>
                  <a:gd name="connsiteX8-1467" fmla="*/ 2287978 w 5105629"/>
                  <a:gd name="connsiteY8-1468" fmla="*/ 4056088 h 4090355"/>
                  <a:gd name="connsiteX9-1469" fmla="*/ 1182190 w 5105629"/>
                  <a:gd name="connsiteY9-1470" fmla="*/ 4077353 h 4090355"/>
                  <a:gd name="connsiteX10-1471" fmla="*/ 55138 w 5105629"/>
                  <a:gd name="connsiteY10-1472" fmla="*/ 3885968 h 4090355"/>
                  <a:gd name="connsiteX11-1473" fmla="*/ 172097 w 5105629"/>
                  <a:gd name="connsiteY11-1474" fmla="*/ 2801447 h 4090355"/>
                  <a:gd name="connsiteX12-1475" fmla="*/ 118934 w 5105629"/>
                  <a:gd name="connsiteY12-1476" fmla="*/ 1483010 h 4090355"/>
                  <a:gd name="connsiteX13-1477" fmla="*/ 44507 w 5105629"/>
                  <a:gd name="connsiteY13-1478" fmla="*/ 281531 h 4090355"/>
                  <a:gd name="connsiteX0-1479" fmla="*/ 44507 w 5105629"/>
                  <a:gd name="connsiteY0-1480" fmla="*/ 281531 h 4090355"/>
                  <a:gd name="connsiteX1-1481" fmla="*/ 1118394 w 5105629"/>
                  <a:gd name="connsiteY1-1482" fmla="*/ 47614 h 4090355"/>
                  <a:gd name="connsiteX2-1483" fmla="*/ 2287976 w 5105629"/>
                  <a:gd name="connsiteY2-1484" fmla="*/ 5084 h 4090355"/>
                  <a:gd name="connsiteX3-1485" fmla="*/ 3755269 w 5105629"/>
                  <a:gd name="connsiteY3-1486" fmla="*/ 122043 h 4090355"/>
                  <a:gd name="connsiteX4-1487" fmla="*/ 5105604 w 5105629"/>
                  <a:gd name="connsiteY4-1488" fmla="*/ 643038 h 4090355"/>
                  <a:gd name="connsiteX5-1489" fmla="*/ 5009912 w 5105629"/>
                  <a:gd name="connsiteY5-1490" fmla="*/ 1961474 h 4090355"/>
                  <a:gd name="connsiteX6-1491" fmla="*/ 5073706 w 5105629"/>
                  <a:gd name="connsiteY6-1492" fmla="*/ 3577624 h 4090355"/>
                  <a:gd name="connsiteX7-1493" fmla="*/ 3787168 w 5105629"/>
                  <a:gd name="connsiteY7-1494" fmla="*/ 3917865 h 4090355"/>
                  <a:gd name="connsiteX8-1495" fmla="*/ 2287978 w 5105629"/>
                  <a:gd name="connsiteY8-1496" fmla="*/ 4056088 h 4090355"/>
                  <a:gd name="connsiteX9-1497" fmla="*/ 1182190 w 5105629"/>
                  <a:gd name="connsiteY9-1498" fmla="*/ 4077353 h 4090355"/>
                  <a:gd name="connsiteX10-1499" fmla="*/ 55138 w 5105629"/>
                  <a:gd name="connsiteY10-1500" fmla="*/ 3885968 h 4090355"/>
                  <a:gd name="connsiteX11-1501" fmla="*/ 172097 w 5105629"/>
                  <a:gd name="connsiteY11-1502" fmla="*/ 2801447 h 4090355"/>
                  <a:gd name="connsiteX12-1503" fmla="*/ 118934 w 5105629"/>
                  <a:gd name="connsiteY12-1504" fmla="*/ 1483010 h 4090355"/>
                  <a:gd name="connsiteX13-1505" fmla="*/ 44507 w 5105629"/>
                  <a:gd name="connsiteY13-1506" fmla="*/ 281531 h 4090355"/>
                  <a:gd name="connsiteX0-1507" fmla="*/ 44507 w 5283736"/>
                  <a:gd name="connsiteY0-1508" fmla="*/ 281531 h 4090355"/>
                  <a:gd name="connsiteX1-1509" fmla="*/ 1118394 w 5283736"/>
                  <a:gd name="connsiteY1-1510" fmla="*/ 47614 h 4090355"/>
                  <a:gd name="connsiteX2-1511" fmla="*/ 2287976 w 5283736"/>
                  <a:gd name="connsiteY2-1512" fmla="*/ 5084 h 4090355"/>
                  <a:gd name="connsiteX3-1513" fmla="*/ 3755269 w 5283736"/>
                  <a:gd name="connsiteY3-1514" fmla="*/ 122043 h 4090355"/>
                  <a:gd name="connsiteX4-1515" fmla="*/ 5105604 w 5283736"/>
                  <a:gd name="connsiteY4-1516" fmla="*/ 643038 h 4090355"/>
                  <a:gd name="connsiteX5-1517" fmla="*/ 5283622 w 5283736"/>
                  <a:gd name="connsiteY5-1518" fmla="*/ 1770088 h 4090355"/>
                  <a:gd name="connsiteX6-1519" fmla="*/ 5073706 w 5283736"/>
                  <a:gd name="connsiteY6-1520" fmla="*/ 3577624 h 4090355"/>
                  <a:gd name="connsiteX7-1521" fmla="*/ 3787168 w 5283736"/>
                  <a:gd name="connsiteY7-1522" fmla="*/ 3917865 h 4090355"/>
                  <a:gd name="connsiteX8-1523" fmla="*/ 2287978 w 5283736"/>
                  <a:gd name="connsiteY8-1524" fmla="*/ 4056088 h 4090355"/>
                  <a:gd name="connsiteX9-1525" fmla="*/ 1182190 w 5283736"/>
                  <a:gd name="connsiteY9-1526" fmla="*/ 4077353 h 4090355"/>
                  <a:gd name="connsiteX10-1527" fmla="*/ 55138 w 5283736"/>
                  <a:gd name="connsiteY10-1528" fmla="*/ 3885968 h 4090355"/>
                  <a:gd name="connsiteX11-1529" fmla="*/ 172097 w 5283736"/>
                  <a:gd name="connsiteY11-1530" fmla="*/ 2801447 h 4090355"/>
                  <a:gd name="connsiteX12-1531" fmla="*/ 118934 w 5283736"/>
                  <a:gd name="connsiteY12-1532" fmla="*/ 1483010 h 4090355"/>
                  <a:gd name="connsiteX13-1533" fmla="*/ 44507 w 5283736"/>
                  <a:gd name="connsiteY13-1534" fmla="*/ 281531 h 4090355"/>
                  <a:gd name="connsiteX0-1535" fmla="*/ 44507 w 5284400"/>
                  <a:gd name="connsiteY0-1536" fmla="*/ 281531 h 4090355"/>
                  <a:gd name="connsiteX1-1537" fmla="*/ 1118394 w 5284400"/>
                  <a:gd name="connsiteY1-1538" fmla="*/ 47614 h 4090355"/>
                  <a:gd name="connsiteX2-1539" fmla="*/ 2287976 w 5284400"/>
                  <a:gd name="connsiteY2-1540" fmla="*/ 5084 h 4090355"/>
                  <a:gd name="connsiteX3-1541" fmla="*/ 3755269 w 5284400"/>
                  <a:gd name="connsiteY3-1542" fmla="*/ 122043 h 4090355"/>
                  <a:gd name="connsiteX4-1543" fmla="*/ 5105604 w 5284400"/>
                  <a:gd name="connsiteY4-1544" fmla="*/ 643038 h 4090355"/>
                  <a:gd name="connsiteX5-1545" fmla="*/ 5143493 w 5284400"/>
                  <a:gd name="connsiteY5-1546" fmla="*/ 1195933 h 4090355"/>
                  <a:gd name="connsiteX6-1547" fmla="*/ 5283622 w 5284400"/>
                  <a:gd name="connsiteY6-1548" fmla="*/ 1770088 h 4090355"/>
                  <a:gd name="connsiteX7-1549" fmla="*/ 5073706 w 5284400"/>
                  <a:gd name="connsiteY7-1550" fmla="*/ 3577624 h 4090355"/>
                  <a:gd name="connsiteX8-1551" fmla="*/ 3787168 w 5284400"/>
                  <a:gd name="connsiteY8-1552" fmla="*/ 3917865 h 4090355"/>
                  <a:gd name="connsiteX9-1553" fmla="*/ 2287978 w 5284400"/>
                  <a:gd name="connsiteY9-1554" fmla="*/ 4056088 h 4090355"/>
                  <a:gd name="connsiteX10-1555" fmla="*/ 1182190 w 5284400"/>
                  <a:gd name="connsiteY10-1556" fmla="*/ 4077353 h 4090355"/>
                  <a:gd name="connsiteX11-1557" fmla="*/ 55138 w 5284400"/>
                  <a:gd name="connsiteY11-1558" fmla="*/ 3885968 h 4090355"/>
                  <a:gd name="connsiteX12-1559" fmla="*/ 172097 w 5284400"/>
                  <a:gd name="connsiteY12-1560" fmla="*/ 2801447 h 4090355"/>
                  <a:gd name="connsiteX13-1561" fmla="*/ 118934 w 5284400"/>
                  <a:gd name="connsiteY13-1562" fmla="*/ 1483010 h 4090355"/>
                  <a:gd name="connsiteX14-1563" fmla="*/ 44507 w 5284400"/>
                  <a:gd name="connsiteY14-1564" fmla="*/ 281531 h 4090355"/>
                  <a:gd name="connsiteX0-1565" fmla="*/ 44507 w 5305346"/>
                  <a:gd name="connsiteY0-1566" fmla="*/ 281531 h 4090355"/>
                  <a:gd name="connsiteX1-1567" fmla="*/ 1118394 w 5305346"/>
                  <a:gd name="connsiteY1-1568" fmla="*/ 47614 h 4090355"/>
                  <a:gd name="connsiteX2-1569" fmla="*/ 2287976 w 5305346"/>
                  <a:gd name="connsiteY2-1570" fmla="*/ 5084 h 4090355"/>
                  <a:gd name="connsiteX3-1571" fmla="*/ 3755269 w 5305346"/>
                  <a:gd name="connsiteY3-1572" fmla="*/ 122043 h 4090355"/>
                  <a:gd name="connsiteX4-1573" fmla="*/ 5105604 w 5305346"/>
                  <a:gd name="connsiteY4-1574" fmla="*/ 643038 h 4090355"/>
                  <a:gd name="connsiteX5-1575" fmla="*/ 5143493 w 5305346"/>
                  <a:gd name="connsiteY5-1576" fmla="*/ 1195933 h 4090355"/>
                  <a:gd name="connsiteX6-1577" fmla="*/ 5304676 w 5305346"/>
                  <a:gd name="connsiteY6-1578" fmla="*/ 2110330 h 4090355"/>
                  <a:gd name="connsiteX7-1579" fmla="*/ 5073706 w 5305346"/>
                  <a:gd name="connsiteY7-1580" fmla="*/ 3577624 h 4090355"/>
                  <a:gd name="connsiteX8-1581" fmla="*/ 3787168 w 5305346"/>
                  <a:gd name="connsiteY8-1582" fmla="*/ 3917865 h 4090355"/>
                  <a:gd name="connsiteX9-1583" fmla="*/ 2287978 w 5305346"/>
                  <a:gd name="connsiteY9-1584" fmla="*/ 4056088 h 4090355"/>
                  <a:gd name="connsiteX10-1585" fmla="*/ 1182190 w 5305346"/>
                  <a:gd name="connsiteY10-1586" fmla="*/ 4077353 h 4090355"/>
                  <a:gd name="connsiteX11-1587" fmla="*/ 55138 w 5305346"/>
                  <a:gd name="connsiteY11-1588" fmla="*/ 3885968 h 4090355"/>
                  <a:gd name="connsiteX12-1589" fmla="*/ 172097 w 5305346"/>
                  <a:gd name="connsiteY12-1590" fmla="*/ 2801447 h 4090355"/>
                  <a:gd name="connsiteX13-1591" fmla="*/ 118934 w 5305346"/>
                  <a:gd name="connsiteY13-1592" fmla="*/ 1483010 h 4090355"/>
                  <a:gd name="connsiteX14-1593" fmla="*/ 44507 w 5305346"/>
                  <a:gd name="connsiteY14-1594" fmla="*/ 281531 h 4090355"/>
                  <a:gd name="connsiteX0-1595" fmla="*/ 44507 w 5311338"/>
                  <a:gd name="connsiteY0-1596" fmla="*/ 281531 h 4090355"/>
                  <a:gd name="connsiteX1-1597" fmla="*/ 1118394 w 5311338"/>
                  <a:gd name="connsiteY1-1598" fmla="*/ 47614 h 4090355"/>
                  <a:gd name="connsiteX2-1599" fmla="*/ 2287976 w 5311338"/>
                  <a:gd name="connsiteY2-1600" fmla="*/ 5084 h 4090355"/>
                  <a:gd name="connsiteX3-1601" fmla="*/ 3755269 w 5311338"/>
                  <a:gd name="connsiteY3-1602" fmla="*/ 122043 h 4090355"/>
                  <a:gd name="connsiteX4-1603" fmla="*/ 5105604 w 5311338"/>
                  <a:gd name="connsiteY4-1604" fmla="*/ 643038 h 4090355"/>
                  <a:gd name="connsiteX5-1605" fmla="*/ 5238239 w 5311338"/>
                  <a:gd name="connsiteY5-1606" fmla="*/ 1397952 h 4090355"/>
                  <a:gd name="connsiteX6-1607" fmla="*/ 5304676 w 5311338"/>
                  <a:gd name="connsiteY6-1608" fmla="*/ 2110330 h 4090355"/>
                  <a:gd name="connsiteX7-1609" fmla="*/ 5073706 w 5311338"/>
                  <a:gd name="connsiteY7-1610" fmla="*/ 3577624 h 4090355"/>
                  <a:gd name="connsiteX8-1611" fmla="*/ 3787168 w 5311338"/>
                  <a:gd name="connsiteY8-1612" fmla="*/ 3917865 h 4090355"/>
                  <a:gd name="connsiteX9-1613" fmla="*/ 2287978 w 5311338"/>
                  <a:gd name="connsiteY9-1614" fmla="*/ 4056088 h 4090355"/>
                  <a:gd name="connsiteX10-1615" fmla="*/ 1182190 w 5311338"/>
                  <a:gd name="connsiteY10-1616" fmla="*/ 4077353 h 4090355"/>
                  <a:gd name="connsiteX11-1617" fmla="*/ 55138 w 5311338"/>
                  <a:gd name="connsiteY11-1618" fmla="*/ 3885968 h 4090355"/>
                  <a:gd name="connsiteX12-1619" fmla="*/ 172097 w 5311338"/>
                  <a:gd name="connsiteY12-1620" fmla="*/ 2801447 h 4090355"/>
                  <a:gd name="connsiteX13-1621" fmla="*/ 118934 w 5311338"/>
                  <a:gd name="connsiteY13-1622" fmla="*/ 1483010 h 4090355"/>
                  <a:gd name="connsiteX14-1623" fmla="*/ 44507 w 5311338"/>
                  <a:gd name="connsiteY14-1624" fmla="*/ 281531 h 4090355"/>
                  <a:gd name="connsiteX0-1625" fmla="*/ 44507 w 5311338"/>
                  <a:gd name="connsiteY0-1626" fmla="*/ 281531 h 4090355"/>
                  <a:gd name="connsiteX1-1627" fmla="*/ 1118394 w 5311338"/>
                  <a:gd name="connsiteY1-1628" fmla="*/ 47614 h 4090355"/>
                  <a:gd name="connsiteX2-1629" fmla="*/ 2287976 w 5311338"/>
                  <a:gd name="connsiteY2-1630" fmla="*/ 5084 h 4090355"/>
                  <a:gd name="connsiteX3-1631" fmla="*/ 3755269 w 5311338"/>
                  <a:gd name="connsiteY3-1632" fmla="*/ 122043 h 4090355"/>
                  <a:gd name="connsiteX4-1633" fmla="*/ 5158241 w 5311338"/>
                  <a:gd name="connsiteY4-1634" fmla="*/ 717466 h 4090355"/>
                  <a:gd name="connsiteX5-1635" fmla="*/ 5238239 w 5311338"/>
                  <a:gd name="connsiteY5-1636" fmla="*/ 1397952 h 4090355"/>
                  <a:gd name="connsiteX6-1637" fmla="*/ 5304676 w 5311338"/>
                  <a:gd name="connsiteY6-1638" fmla="*/ 2110330 h 4090355"/>
                  <a:gd name="connsiteX7-1639" fmla="*/ 5073706 w 5311338"/>
                  <a:gd name="connsiteY7-1640" fmla="*/ 3577624 h 4090355"/>
                  <a:gd name="connsiteX8-1641" fmla="*/ 3787168 w 5311338"/>
                  <a:gd name="connsiteY8-1642" fmla="*/ 3917865 h 4090355"/>
                  <a:gd name="connsiteX9-1643" fmla="*/ 2287978 w 5311338"/>
                  <a:gd name="connsiteY9-1644" fmla="*/ 4056088 h 4090355"/>
                  <a:gd name="connsiteX10-1645" fmla="*/ 1182190 w 5311338"/>
                  <a:gd name="connsiteY10-1646" fmla="*/ 4077353 h 4090355"/>
                  <a:gd name="connsiteX11-1647" fmla="*/ 55138 w 5311338"/>
                  <a:gd name="connsiteY11-1648" fmla="*/ 3885968 h 4090355"/>
                  <a:gd name="connsiteX12-1649" fmla="*/ 172097 w 5311338"/>
                  <a:gd name="connsiteY12-1650" fmla="*/ 2801447 h 4090355"/>
                  <a:gd name="connsiteX13-1651" fmla="*/ 118934 w 5311338"/>
                  <a:gd name="connsiteY13-1652" fmla="*/ 1483010 h 4090355"/>
                  <a:gd name="connsiteX14-1653" fmla="*/ 44507 w 5311338"/>
                  <a:gd name="connsiteY14-1654" fmla="*/ 281531 h 4090355"/>
                  <a:gd name="connsiteX0-1655" fmla="*/ 44507 w 5311338"/>
                  <a:gd name="connsiteY0-1656" fmla="*/ 281531 h 4090355"/>
                  <a:gd name="connsiteX1-1657" fmla="*/ 1118394 w 5311338"/>
                  <a:gd name="connsiteY1-1658" fmla="*/ 47614 h 4090355"/>
                  <a:gd name="connsiteX2-1659" fmla="*/ 2287976 w 5311338"/>
                  <a:gd name="connsiteY2-1660" fmla="*/ 5084 h 4090355"/>
                  <a:gd name="connsiteX3-1661" fmla="*/ 3755269 w 5311338"/>
                  <a:gd name="connsiteY3-1662" fmla="*/ 122043 h 4090355"/>
                  <a:gd name="connsiteX4-1663" fmla="*/ 5158241 w 5311338"/>
                  <a:gd name="connsiteY4-1664" fmla="*/ 717466 h 4090355"/>
                  <a:gd name="connsiteX5-1665" fmla="*/ 5238239 w 5311338"/>
                  <a:gd name="connsiteY5-1666" fmla="*/ 1397952 h 4090355"/>
                  <a:gd name="connsiteX6-1667" fmla="*/ 5304676 w 5311338"/>
                  <a:gd name="connsiteY6-1668" fmla="*/ 2110330 h 4090355"/>
                  <a:gd name="connsiteX7-1669" fmla="*/ 5073706 w 5311338"/>
                  <a:gd name="connsiteY7-1670" fmla="*/ 3577624 h 4090355"/>
                  <a:gd name="connsiteX8-1671" fmla="*/ 3787168 w 5311338"/>
                  <a:gd name="connsiteY8-1672" fmla="*/ 3917865 h 4090355"/>
                  <a:gd name="connsiteX9-1673" fmla="*/ 2287978 w 5311338"/>
                  <a:gd name="connsiteY9-1674" fmla="*/ 4056088 h 4090355"/>
                  <a:gd name="connsiteX10-1675" fmla="*/ 1182190 w 5311338"/>
                  <a:gd name="connsiteY10-1676" fmla="*/ 4077353 h 4090355"/>
                  <a:gd name="connsiteX11-1677" fmla="*/ 55138 w 5311338"/>
                  <a:gd name="connsiteY11-1678" fmla="*/ 3885968 h 4090355"/>
                  <a:gd name="connsiteX12-1679" fmla="*/ 172097 w 5311338"/>
                  <a:gd name="connsiteY12-1680" fmla="*/ 2801447 h 4090355"/>
                  <a:gd name="connsiteX13-1681" fmla="*/ 118934 w 5311338"/>
                  <a:gd name="connsiteY13-1682" fmla="*/ 1483010 h 4090355"/>
                  <a:gd name="connsiteX14-1683" fmla="*/ 44507 w 5311338"/>
                  <a:gd name="connsiteY14-1684" fmla="*/ 281531 h 4090355"/>
                  <a:gd name="connsiteX0-1685" fmla="*/ 44507 w 5311338"/>
                  <a:gd name="connsiteY0-1686" fmla="*/ 281531 h 4090355"/>
                  <a:gd name="connsiteX1-1687" fmla="*/ 1118394 w 5311338"/>
                  <a:gd name="connsiteY1-1688" fmla="*/ 47614 h 4090355"/>
                  <a:gd name="connsiteX2-1689" fmla="*/ 2287976 w 5311338"/>
                  <a:gd name="connsiteY2-1690" fmla="*/ 5084 h 4090355"/>
                  <a:gd name="connsiteX3-1691" fmla="*/ 3755269 w 5311338"/>
                  <a:gd name="connsiteY3-1692" fmla="*/ 122043 h 4090355"/>
                  <a:gd name="connsiteX4-1693" fmla="*/ 5158241 w 5311338"/>
                  <a:gd name="connsiteY4-1694" fmla="*/ 717466 h 4090355"/>
                  <a:gd name="connsiteX5-1695" fmla="*/ 5238239 w 5311338"/>
                  <a:gd name="connsiteY5-1696" fmla="*/ 1397952 h 4090355"/>
                  <a:gd name="connsiteX6-1697" fmla="*/ 5304676 w 5311338"/>
                  <a:gd name="connsiteY6-1698" fmla="*/ 2110330 h 4090355"/>
                  <a:gd name="connsiteX7-1699" fmla="*/ 5073706 w 5311338"/>
                  <a:gd name="connsiteY7-1700" fmla="*/ 3577624 h 4090355"/>
                  <a:gd name="connsiteX8-1701" fmla="*/ 3787168 w 5311338"/>
                  <a:gd name="connsiteY8-1702" fmla="*/ 3917865 h 4090355"/>
                  <a:gd name="connsiteX9-1703" fmla="*/ 2287978 w 5311338"/>
                  <a:gd name="connsiteY9-1704" fmla="*/ 4056088 h 4090355"/>
                  <a:gd name="connsiteX10-1705" fmla="*/ 1182190 w 5311338"/>
                  <a:gd name="connsiteY10-1706" fmla="*/ 4077353 h 4090355"/>
                  <a:gd name="connsiteX11-1707" fmla="*/ 55138 w 5311338"/>
                  <a:gd name="connsiteY11-1708" fmla="*/ 3885968 h 4090355"/>
                  <a:gd name="connsiteX12-1709" fmla="*/ 172097 w 5311338"/>
                  <a:gd name="connsiteY12-1710" fmla="*/ 2801447 h 4090355"/>
                  <a:gd name="connsiteX13-1711" fmla="*/ 118934 w 5311338"/>
                  <a:gd name="connsiteY13-1712" fmla="*/ 1483010 h 4090355"/>
                  <a:gd name="connsiteX14-1713" fmla="*/ 44507 w 5311338"/>
                  <a:gd name="connsiteY14-1714" fmla="*/ 281531 h 4090355"/>
                  <a:gd name="connsiteX0-1715" fmla="*/ 44507 w 5308999"/>
                  <a:gd name="connsiteY0-1716" fmla="*/ 281531 h 4090355"/>
                  <a:gd name="connsiteX1-1717" fmla="*/ 1118394 w 5308999"/>
                  <a:gd name="connsiteY1-1718" fmla="*/ 47614 h 4090355"/>
                  <a:gd name="connsiteX2-1719" fmla="*/ 2287976 w 5308999"/>
                  <a:gd name="connsiteY2-1720" fmla="*/ 5084 h 4090355"/>
                  <a:gd name="connsiteX3-1721" fmla="*/ 3755269 w 5308999"/>
                  <a:gd name="connsiteY3-1722" fmla="*/ 122043 h 4090355"/>
                  <a:gd name="connsiteX4-1723" fmla="*/ 5158241 w 5308999"/>
                  <a:gd name="connsiteY4-1724" fmla="*/ 717466 h 4090355"/>
                  <a:gd name="connsiteX5-1725" fmla="*/ 5217185 w 5308999"/>
                  <a:gd name="connsiteY5-1726" fmla="*/ 1663766 h 4090355"/>
                  <a:gd name="connsiteX6-1727" fmla="*/ 5304676 w 5308999"/>
                  <a:gd name="connsiteY6-1728" fmla="*/ 2110330 h 4090355"/>
                  <a:gd name="connsiteX7-1729" fmla="*/ 5073706 w 5308999"/>
                  <a:gd name="connsiteY7-1730" fmla="*/ 3577624 h 4090355"/>
                  <a:gd name="connsiteX8-1731" fmla="*/ 3787168 w 5308999"/>
                  <a:gd name="connsiteY8-1732" fmla="*/ 3917865 h 4090355"/>
                  <a:gd name="connsiteX9-1733" fmla="*/ 2287978 w 5308999"/>
                  <a:gd name="connsiteY9-1734" fmla="*/ 4056088 h 4090355"/>
                  <a:gd name="connsiteX10-1735" fmla="*/ 1182190 w 5308999"/>
                  <a:gd name="connsiteY10-1736" fmla="*/ 4077353 h 4090355"/>
                  <a:gd name="connsiteX11-1737" fmla="*/ 55138 w 5308999"/>
                  <a:gd name="connsiteY11-1738" fmla="*/ 3885968 h 4090355"/>
                  <a:gd name="connsiteX12-1739" fmla="*/ 172097 w 5308999"/>
                  <a:gd name="connsiteY12-1740" fmla="*/ 2801447 h 4090355"/>
                  <a:gd name="connsiteX13-1741" fmla="*/ 118934 w 5308999"/>
                  <a:gd name="connsiteY13-1742" fmla="*/ 1483010 h 4090355"/>
                  <a:gd name="connsiteX14-1743" fmla="*/ 44507 w 5308999"/>
                  <a:gd name="connsiteY14-1744" fmla="*/ 281531 h 4090355"/>
                  <a:gd name="connsiteX0-1745" fmla="*/ 44507 w 5223945"/>
                  <a:gd name="connsiteY0-1746" fmla="*/ 281531 h 4090355"/>
                  <a:gd name="connsiteX1-1747" fmla="*/ 1118394 w 5223945"/>
                  <a:gd name="connsiteY1-1748" fmla="*/ 47614 h 4090355"/>
                  <a:gd name="connsiteX2-1749" fmla="*/ 2287976 w 5223945"/>
                  <a:gd name="connsiteY2-1750" fmla="*/ 5084 h 4090355"/>
                  <a:gd name="connsiteX3-1751" fmla="*/ 3755269 w 5223945"/>
                  <a:gd name="connsiteY3-1752" fmla="*/ 122043 h 4090355"/>
                  <a:gd name="connsiteX4-1753" fmla="*/ 5158241 w 5223945"/>
                  <a:gd name="connsiteY4-1754" fmla="*/ 717466 h 4090355"/>
                  <a:gd name="connsiteX5-1755" fmla="*/ 5217185 w 5223945"/>
                  <a:gd name="connsiteY5-1756" fmla="*/ 1663766 h 4090355"/>
                  <a:gd name="connsiteX6-1757" fmla="*/ 5146767 w 5223945"/>
                  <a:gd name="connsiteY6-1758" fmla="*/ 2546265 h 4090355"/>
                  <a:gd name="connsiteX7-1759" fmla="*/ 5073706 w 5223945"/>
                  <a:gd name="connsiteY7-1760" fmla="*/ 3577624 h 4090355"/>
                  <a:gd name="connsiteX8-1761" fmla="*/ 3787168 w 5223945"/>
                  <a:gd name="connsiteY8-1762" fmla="*/ 3917865 h 4090355"/>
                  <a:gd name="connsiteX9-1763" fmla="*/ 2287978 w 5223945"/>
                  <a:gd name="connsiteY9-1764" fmla="*/ 4056088 h 4090355"/>
                  <a:gd name="connsiteX10-1765" fmla="*/ 1182190 w 5223945"/>
                  <a:gd name="connsiteY10-1766" fmla="*/ 4077353 h 4090355"/>
                  <a:gd name="connsiteX11-1767" fmla="*/ 55138 w 5223945"/>
                  <a:gd name="connsiteY11-1768" fmla="*/ 3885968 h 4090355"/>
                  <a:gd name="connsiteX12-1769" fmla="*/ 172097 w 5223945"/>
                  <a:gd name="connsiteY12-1770" fmla="*/ 2801447 h 4090355"/>
                  <a:gd name="connsiteX13-1771" fmla="*/ 118934 w 5223945"/>
                  <a:gd name="connsiteY13-1772" fmla="*/ 1483010 h 4090355"/>
                  <a:gd name="connsiteX14-1773" fmla="*/ 44507 w 5223945"/>
                  <a:gd name="connsiteY14-1774" fmla="*/ 281531 h 4090355"/>
                  <a:gd name="connsiteX0-1775" fmla="*/ 44507 w 5230888"/>
                  <a:gd name="connsiteY0-1776" fmla="*/ 281531 h 4090355"/>
                  <a:gd name="connsiteX1-1777" fmla="*/ 1118394 w 5230888"/>
                  <a:gd name="connsiteY1-1778" fmla="*/ 47614 h 4090355"/>
                  <a:gd name="connsiteX2-1779" fmla="*/ 2287976 w 5230888"/>
                  <a:gd name="connsiteY2-1780" fmla="*/ 5084 h 4090355"/>
                  <a:gd name="connsiteX3-1781" fmla="*/ 3755269 w 5230888"/>
                  <a:gd name="connsiteY3-1782" fmla="*/ 122043 h 4090355"/>
                  <a:gd name="connsiteX4-1783" fmla="*/ 5158241 w 5230888"/>
                  <a:gd name="connsiteY4-1784" fmla="*/ 717466 h 4090355"/>
                  <a:gd name="connsiteX5-1785" fmla="*/ 5217185 w 5230888"/>
                  <a:gd name="connsiteY5-1786" fmla="*/ 1663766 h 4090355"/>
                  <a:gd name="connsiteX6-1787" fmla="*/ 5227710 w 5230888"/>
                  <a:gd name="connsiteY6-1788" fmla="*/ 2503737 h 4090355"/>
                  <a:gd name="connsiteX7-1789" fmla="*/ 5146767 w 5230888"/>
                  <a:gd name="connsiteY7-1790" fmla="*/ 2546265 h 4090355"/>
                  <a:gd name="connsiteX8-1791" fmla="*/ 5073706 w 5230888"/>
                  <a:gd name="connsiteY8-1792" fmla="*/ 3577624 h 4090355"/>
                  <a:gd name="connsiteX9-1793" fmla="*/ 3787168 w 5230888"/>
                  <a:gd name="connsiteY9-1794" fmla="*/ 3917865 h 4090355"/>
                  <a:gd name="connsiteX10-1795" fmla="*/ 2287978 w 5230888"/>
                  <a:gd name="connsiteY10-1796" fmla="*/ 4056088 h 4090355"/>
                  <a:gd name="connsiteX11-1797" fmla="*/ 1182190 w 5230888"/>
                  <a:gd name="connsiteY11-1798" fmla="*/ 4077353 h 4090355"/>
                  <a:gd name="connsiteX12-1799" fmla="*/ 55138 w 5230888"/>
                  <a:gd name="connsiteY12-1800" fmla="*/ 3885968 h 4090355"/>
                  <a:gd name="connsiteX13-1801" fmla="*/ 172097 w 5230888"/>
                  <a:gd name="connsiteY13-1802" fmla="*/ 2801447 h 4090355"/>
                  <a:gd name="connsiteX14-1803" fmla="*/ 118934 w 5230888"/>
                  <a:gd name="connsiteY14-1804" fmla="*/ 1483010 h 4090355"/>
                  <a:gd name="connsiteX15-1805" fmla="*/ 44507 w 5230888"/>
                  <a:gd name="connsiteY15-1806" fmla="*/ 281531 h 4090355"/>
                  <a:gd name="connsiteX0-1807" fmla="*/ 44507 w 5232421"/>
                  <a:gd name="connsiteY0-1808" fmla="*/ 281531 h 4090355"/>
                  <a:gd name="connsiteX1-1809" fmla="*/ 1118394 w 5232421"/>
                  <a:gd name="connsiteY1-1810" fmla="*/ 47614 h 4090355"/>
                  <a:gd name="connsiteX2-1811" fmla="*/ 2287976 w 5232421"/>
                  <a:gd name="connsiteY2-1812" fmla="*/ 5084 h 4090355"/>
                  <a:gd name="connsiteX3-1813" fmla="*/ 3755269 w 5232421"/>
                  <a:gd name="connsiteY3-1814" fmla="*/ 122043 h 4090355"/>
                  <a:gd name="connsiteX4-1815" fmla="*/ 5158241 w 5232421"/>
                  <a:gd name="connsiteY4-1816" fmla="*/ 717466 h 4090355"/>
                  <a:gd name="connsiteX5-1817" fmla="*/ 5227713 w 5232421"/>
                  <a:gd name="connsiteY5-1818" fmla="*/ 1536175 h 4090355"/>
                  <a:gd name="connsiteX6-1819" fmla="*/ 5227710 w 5232421"/>
                  <a:gd name="connsiteY6-1820" fmla="*/ 2503737 h 4090355"/>
                  <a:gd name="connsiteX7-1821" fmla="*/ 5146767 w 5232421"/>
                  <a:gd name="connsiteY7-1822" fmla="*/ 2546265 h 4090355"/>
                  <a:gd name="connsiteX8-1823" fmla="*/ 5073706 w 5232421"/>
                  <a:gd name="connsiteY8-1824" fmla="*/ 3577624 h 4090355"/>
                  <a:gd name="connsiteX9-1825" fmla="*/ 3787168 w 5232421"/>
                  <a:gd name="connsiteY9-1826" fmla="*/ 3917865 h 4090355"/>
                  <a:gd name="connsiteX10-1827" fmla="*/ 2287978 w 5232421"/>
                  <a:gd name="connsiteY10-1828" fmla="*/ 4056088 h 4090355"/>
                  <a:gd name="connsiteX11-1829" fmla="*/ 1182190 w 5232421"/>
                  <a:gd name="connsiteY11-1830" fmla="*/ 4077353 h 4090355"/>
                  <a:gd name="connsiteX12-1831" fmla="*/ 55138 w 5232421"/>
                  <a:gd name="connsiteY12-1832" fmla="*/ 3885968 h 4090355"/>
                  <a:gd name="connsiteX13-1833" fmla="*/ 172097 w 5232421"/>
                  <a:gd name="connsiteY13-1834" fmla="*/ 2801447 h 4090355"/>
                  <a:gd name="connsiteX14-1835" fmla="*/ 118934 w 5232421"/>
                  <a:gd name="connsiteY14-1836" fmla="*/ 1483010 h 4090355"/>
                  <a:gd name="connsiteX15-1837" fmla="*/ 44507 w 5232421"/>
                  <a:gd name="connsiteY15-1838" fmla="*/ 281531 h 4090355"/>
                  <a:gd name="connsiteX0-1839" fmla="*/ 44507 w 5232421"/>
                  <a:gd name="connsiteY0-1840" fmla="*/ 281531 h 4090355"/>
                  <a:gd name="connsiteX1-1841" fmla="*/ 1118394 w 5232421"/>
                  <a:gd name="connsiteY1-1842" fmla="*/ 47614 h 4090355"/>
                  <a:gd name="connsiteX2-1843" fmla="*/ 2287976 w 5232421"/>
                  <a:gd name="connsiteY2-1844" fmla="*/ 5084 h 4090355"/>
                  <a:gd name="connsiteX3-1845" fmla="*/ 3755269 w 5232421"/>
                  <a:gd name="connsiteY3-1846" fmla="*/ 122043 h 4090355"/>
                  <a:gd name="connsiteX4-1847" fmla="*/ 5158241 w 5232421"/>
                  <a:gd name="connsiteY4-1848" fmla="*/ 717466 h 4090355"/>
                  <a:gd name="connsiteX5-1849" fmla="*/ 5227713 w 5232421"/>
                  <a:gd name="connsiteY5-1850" fmla="*/ 1536175 h 4090355"/>
                  <a:gd name="connsiteX6-1851" fmla="*/ 5227710 w 5232421"/>
                  <a:gd name="connsiteY6-1852" fmla="*/ 2503737 h 4090355"/>
                  <a:gd name="connsiteX7-1853" fmla="*/ 5146767 w 5232421"/>
                  <a:gd name="connsiteY7-1854" fmla="*/ 2546265 h 4090355"/>
                  <a:gd name="connsiteX8-1855" fmla="*/ 5073706 w 5232421"/>
                  <a:gd name="connsiteY8-1856" fmla="*/ 3577624 h 4090355"/>
                  <a:gd name="connsiteX9-1857" fmla="*/ 3787168 w 5232421"/>
                  <a:gd name="connsiteY9-1858" fmla="*/ 3917865 h 4090355"/>
                  <a:gd name="connsiteX10-1859" fmla="*/ 2287978 w 5232421"/>
                  <a:gd name="connsiteY10-1860" fmla="*/ 4056088 h 4090355"/>
                  <a:gd name="connsiteX11-1861" fmla="*/ 1182190 w 5232421"/>
                  <a:gd name="connsiteY11-1862" fmla="*/ 4077353 h 4090355"/>
                  <a:gd name="connsiteX12-1863" fmla="*/ 55138 w 5232421"/>
                  <a:gd name="connsiteY12-1864" fmla="*/ 3885968 h 4090355"/>
                  <a:gd name="connsiteX13-1865" fmla="*/ 172097 w 5232421"/>
                  <a:gd name="connsiteY13-1866" fmla="*/ 2801447 h 4090355"/>
                  <a:gd name="connsiteX14-1867" fmla="*/ 118934 w 5232421"/>
                  <a:gd name="connsiteY14-1868" fmla="*/ 1483010 h 4090355"/>
                  <a:gd name="connsiteX15-1869" fmla="*/ 44507 w 5232421"/>
                  <a:gd name="connsiteY15-1870" fmla="*/ 281531 h 4090355"/>
                  <a:gd name="connsiteX0-1871" fmla="*/ 44507 w 5228922"/>
                  <a:gd name="connsiteY0-1872" fmla="*/ 281531 h 4090355"/>
                  <a:gd name="connsiteX1-1873" fmla="*/ 1118394 w 5228922"/>
                  <a:gd name="connsiteY1-1874" fmla="*/ 47614 h 4090355"/>
                  <a:gd name="connsiteX2-1875" fmla="*/ 2287976 w 5228922"/>
                  <a:gd name="connsiteY2-1876" fmla="*/ 5084 h 4090355"/>
                  <a:gd name="connsiteX3-1877" fmla="*/ 3755269 w 5228922"/>
                  <a:gd name="connsiteY3-1878" fmla="*/ 122043 h 4090355"/>
                  <a:gd name="connsiteX4-1879" fmla="*/ 5158241 w 5228922"/>
                  <a:gd name="connsiteY4-1880" fmla="*/ 717466 h 4090355"/>
                  <a:gd name="connsiteX5-1881" fmla="*/ 5164549 w 5228922"/>
                  <a:gd name="connsiteY5-1882" fmla="*/ 1536175 h 4090355"/>
                  <a:gd name="connsiteX6-1883" fmla="*/ 5227710 w 5228922"/>
                  <a:gd name="connsiteY6-1884" fmla="*/ 2503737 h 4090355"/>
                  <a:gd name="connsiteX7-1885" fmla="*/ 5146767 w 5228922"/>
                  <a:gd name="connsiteY7-1886" fmla="*/ 2546265 h 4090355"/>
                  <a:gd name="connsiteX8-1887" fmla="*/ 5073706 w 5228922"/>
                  <a:gd name="connsiteY8-1888" fmla="*/ 3577624 h 4090355"/>
                  <a:gd name="connsiteX9-1889" fmla="*/ 3787168 w 5228922"/>
                  <a:gd name="connsiteY9-1890" fmla="*/ 3917865 h 4090355"/>
                  <a:gd name="connsiteX10-1891" fmla="*/ 2287978 w 5228922"/>
                  <a:gd name="connsiteY10-1892" fmla="*/ 4056088 h 4090355"/>
                  <a:gd name="connsiteX11-1893" fmla="*/ 1182190 w 5228922"/>
                  <a:gd name="connsiteY11-1894" fmla="*/ 4077353 h 4090355"/>
                  <a:gd name="connsiteX12-1895" fmla="*/ 55138 w 5228922"/>
                  <a:gd name="connsiteY12-1896" fmla="*/ 3885968 h 4090355"/>
                  <a:gd name="connsiteX13-1897" fmla="*/ 172097 w 5228922"/>
                  <a:gd name="connsiteY13-1898" fmla="*/ 2801447 h 4090355"/>
                  <a:gd name="connsiteX14-1899" fmla="*/ 118934 w 5228922"/>
                  <a:gd name="connsiteY14-1900" fmla="*/ 1483010 h 4090355"/>
                  <a:gd name="connsiteX15-1901" fmla="*/ 44507 w 5228922"/>
                  <a:gd name="connsiteY15-1902" fmla="*/ 281531 h 4090355"/>
                  <a:gd name="connsiteX0-1903" fmla="*/ 44507 w 5228922"/>
                  <a:gd name="connsiteY0-1904" fmla="*/ 281531 h 4090355"/>
                  <a:gd name="connsiteX1-1905" fmla="*/ 1118394 w 5228922"/>
                  <a:gd name="connsiteY1-1906" fmla="*/ 47614 h 4090355"/>
                  <a:gd name="connsiteX2-1907" fmla="*/ 2287976 w 5228922"/>
                  <a:gd name="connsiteY2-1908" fmla="*/ 5084 h 4090355"/>
                  <a:gd name="connsiteX3-1909" fmla="*/ 3755269 w 5228922"/>
                  <a:gd name="connsiteY3-1910" fmla="*/ 122043 h 4090355"/>
                  <a:gd name="connsiteX4-1911" fmla="*/ 5158241 w 5228922"/>
                  <a:gd name="connsiteY4-1912" fmla="*/ 717466 h 4090355"/>
                  <a:gd name="connsiteX5-1913" fmla="*/ 5164549 w 5228922"/>
                  <a:gd name="connsiteY5-1914" fmla="*/ 1536175 h 4090355"/>
                  <a:gd name="connsiteX6-1915" fmla="*/ 5227710 w 5228922"/>
                  <a:gd name="connsiteY6-1916" fmla="*/ 2503737 h 4090355"/>
                  <a:gd name="connsiteX7-1917" fmla="*/ 5146768 w 5228922"/>
                  <a:gd name="connsiteY7-1918" fmla="*/ 3194852 h 4090355"/>
                  <a:gd name="connsiteX8-1919" fmla="*/ 5073706 w 5228922"/>
                  <a:gd name="connsiteY8-1920" fmla="*/ 3577624 h 4090355"/>
                  <a:gd name="connsiteX9-1921" fmla="*/ 3787168 w 5228922"/>
                  <a:gd name="connsiteY9-1922" fmla="*/ 3917865 h 4090355"/>
                  <a:gd name="connsiteX10-1923" fmla="*/ 2287978 w 5228922"/>
                  <a:gd name="connsiteY10-1924" fmla="*/ 4056088 h 4090355"/>
                  <a:gd name="connsiteX11-1925" fmla="*/ 1182190 w 5228922"/>
                  <a:gd name="connsiteY11-1926" fmla="*/ 4077353 h 4090355"/>
                  <a:gd name="connsiteX12-1927" fmla="*/ 55138 w 5228922"/>
                  <a:gd name="connsiteY12-1928" fmla="*/ 3885968 h 4090355"/>
                  <a:gd name="connsiteX13-1929" fmla="*/ 172097 w 5228922"/>
                  <a:gd name="connsiteY13-1930" fmla="*/ 2801447 h 4090355"/>
                  <a:gd name="connsiteX14-1931" fmla="*/ 118934 w 5228922"/>
                  <a:gd name="connsiteY14-1932" fmla="*/ 1483010 h 4090355"/>
                  <a:gd name="connsiteX15-1933" fmla="*/ 44507 w 5228922"/>
                  <a:gd name="connsiteY15-1934" fmla="*/ 281531 h 4090355"/>
                  <a:gd name="connsiteX0-1935" fmla="*/ 44507 w 5178251"/>
                  <a:gd name="connsiteY0-1936" fmla="*/ 281531 h 4090355"/>
                  <a:gd name="connsiteX1-1937" fmla="*/ 1118394 w 5178251"/>
                  <a:gd name="connsiteY1-1938" fmla="*/ 47614 h 4090355"/>
                  <a:gd name="connsiteX2-1939" fmla="*/ 2287976 w 5178251"/>
                  <a:gd name="connsiteY2-1940" fmla="*/ 5084 h 4090355"/>
                  <a:gd name="connsiteX3-1941" fmla="*/ 3755269 w 5178251"/>
                  <a:gd name="connsiteY3-1942" fmla="*/ 122043 h 4090355"/>
                  <a:gd name="connsiteX4-1943" fmla="*/ 5158241 w 5178251"/>
                  <a:gd name="connsiteY4-1944" fmla="*/ 717466 h 4090355"/>
                  <a:gd name="connsiteX5-1945" fmla="*/ 5164549 w 5178251"/>
                  <a:gd name="connsiteY5-1946" fmla="*/ 1536175 h 4090355"/>
                  <a:gd name="connsiteX6-1947" fmla="*/ 5175073 w 5178251"/>
                  <a:gd name="connsiteY6-1948" fmla="*/ 2386779 h 4090355"/>
                  <a:gd name="connsiteX7-1949" fmla="*/ 5146768 w 5178251"/>
                  <a:gd name="connsiteY7-1950" fmla="*/ 3194852 h 4090355"/>
                  <a:gd name="connsiteX8-1951" fmla="*/ 5073706 w 5178251"/>
                  <a:gd name="connsiteY8-1952" fmla="*/ 3577624 h 4090355"/>
                  <a:gd name="connsiteX9-1953" fmla="*/ 3787168 w 5178251"/>
                  <a:gd name="connsiteY9-1954" fmla="*/ 3917865 h 4090355"/>
                  <a:gd name="connsiteX10-1955" fmla="*/ 2287978 w 5178251"/>
                  <a:gd name="connsiteY10-1956" fmla="*/ 4056088 h 4090355"/>
                  <a:gd name="connsiteX11-1957" fmla="*/ 1182190 w 5178251"/>
                  <a:gd name="connsiteY11-1958" fmla="*/ 4077353 h 4090355"/>
                  <a:gd name="connsiteX12-1959" fmla="*/ 55138 w 5178251"/>
                  <a:gd name="connsiteY12-1960" fmla="*/ 3885968 h 4090355"/>
                  <a:gd name="connsiteX13-1961" fmla="*/ 172097 w 5178251"/>
                  <a:gd name="connsiteY13-1962" fmla="*/ 2801447 h 4090355"/>
                  <a:gd name="connsiteX14-1963" fmla="*/ 118934 w 5178251"/>
                  <a:gd name="connsiteY14-1964" fmla="*/ 1483010 h 4090355"/>
                  <a:gd name="connsiteX15-1965" fmla="*/ 44507 w 5178251"/>
                  <a:gd name="connsiteY15-1966" fmla="*/ 281531 h 4090355"/>
                  <a:gd name="connsiteX0-1967" fmla="*/ 44507 w 5175073"/>
                  <a:gd name="connsiteY0-1968" fmla="*/ 281531 h 4090355"/>
                  <a:gd name="connsiteX1-1969" fmla="*/ 1118394 w 5175073"/>
                  <a:gd name="connsiteY1-1970" fmla="*/ 47614 h 4090355"/>
                  <a:gd name="connsiteX2-1971" fmla="*/ 2287976 w 5175073"/>
                  <a:gd name="connsiteY2-1972" fmla="*/ 5084 h 4090355"/>
                  <a:gd name="connsiteX3-1973" fmla="*/ 3755269 w 5175073"/>
                  <a:gd name="connsiteY3-1974" fmla="*/ 122043 h 4090355"/>
                  <a:gd name="connsiteX4-1975" fmla="*/ 5158241 w 5175073"/>
                  <a:gd name="connsiteY4-1976" fmla="*/ 717466 h 4090355"/>
                  <a:gd name="connsiteX5-1977" fmla="*/ 5164549 w 5175073"/>
                  <a:gd name="connsiteY5-1978" fmla="*/ 1536175 h 4090355"/>
                  <a:gd name="connsiteX6-1979" fmla="*/ 5175073 w 5175073"/>
                  <a:gd name="connsiteY6-1980" fmla="*/ 2386779 h 4090355"/>
                  <a:gd name="connsiteX7-1981" fmla="*/ 5146768 w 5175073"/>
                  <a:gd name="connsiteY7-1982" fmla="*/ 3194852 h 4090355"/>
                  <a:gd name="connsiteX8-1983" fmla="*/ 5073706 w 5175073"/>
                  <a:gd name="connsiteY8-1984" fmla="*/ 3577624 h 4090355"/>
                  <a:gd name="connsiteX9-1985" fmla="*/ 3787168 w 5175073"/>
                  <a:gd name="connsiteY9-1986" fmla="*/ 3917865 h 4090355"/>
                  <a:gd name="connsiteX10-1987" fmla="*/ 2287978 w 5175073"/>
                  <a:gd name="connsiteY10-1988" fmla="*/ 4056088 h 4090355"/>
                  <a:gd name="connsiteX11-1989" fmla="*/ 1182190 w 5175073"/>
                  <a:gd name="connsiteY11-1990" fmla="*/ 4077353 h 4090355"/>
                  <a:gd name="connsiteX12-1991" fmla="*/ 55138 w 5175073"/>
                  <a:gd name="connsiteY12-1992" fmla="*/ 3885968 h 4090355"/>
                  <a:gd name="connsiteX13-1993" fmla="*/ 172097 w 5175073"/>
                  <a:gd name="connsiteY13-1994" fmla="*/ 2801447 h 4090355"/>
                  <a:gd name="connsiteX14-1995" fmla="*/ 118934 w 5175073"/>
                  <a:gd name="connsiteY14-1996" fmla="*/ 1483010 h 4090355"/>
                  <a:gd name="connsiteX15-1997" fmla="*/ 44507 w 5175073"/>
                  <a:gd name="connsiteY15-1998" fmla="*/ 281531 h 4090355"/>
                  <a:gd name="connsiteX0-1999" fmla="*/ 44507 w 5175073"/>
                  <a:gd name="connsiteY0-2000" fmla="*/ 281531 h 4090355"/>
                  <a:gd name="connsiteX1-2001" fmla="*/ 1118394 w 5175073"/>
                  <a:gd name="connsiteY1-2002" fmla="*/ 47614 h 4090355"/>
                  <a:gd name="connsiteX2-2003" fmla="*/ 2287976 w 5175073"/>
                  <a:gd name="connsiteY2-2004" fmla="*/ 5084 h 4090355"/>
                  <a:gd name="connsiteX3-2005" fmla="*/ 3755269 w 5175073"/>
                  <a:gd name="connsiteY3-2006" fmla="*/ 122043 h 4090355"/>
                  <a:gd name="connsiteX4-2007" fmla="*/ 5158241 w 5175073"/>
                  <a:gd name="connsiteY4-2008" fmla="*/ 717466 h 4090355"/>
                  <a:gd name="connsiteX5-2009" fmla="*/ 5164549 w 5175073"/>
                  <a:gd name="connsiteY5-2010" fmla="*/ 1536175 h 4090355"/>
                  <a:gd name="connsiteX6-2011" fmla="*/ 5175073 w 5175073"/>
                  <a:gd name="connsiteY6-2012" fmla="*/ 2386779 h 4090355"/>
                  <a:gd name="connsiteX7-2013" fmla="*/ 5146768 w 5175073"/>
                  <a:gd name="connsiteY7-2014" fmla="*/ 3194852 h 4090355"/>
                  <a:gd name="connsiteX8-2015" fmla="*/ 5073706 w 5175073"/>
                  <a:gd name="connsiteY8-2016" fmla="*/ 3577624 h 4090355"/>
                  <a:gd name="connsiteX9-2017" fmla="*/ 3787168 w 5175073"/>
                  <a:gd name="connsiteY9-2018" fmla="*/ 3917865 h 4090355"/>
                  <a:gd name="connsiteX10-2019" fmla="*/ 2287978 w 5175073"/>
                  <a:gd name="connsiteY10-2020" fmla="*/ 4056088 h 4090355"/>
                  <a:gd name="connsiteX11-2021" fmla="*/ 1182190 w 5175073"/>
                  <a:gd name="connsiteY11-2022" fmla="*/ 4077353 h 4090355"/>
                  <a:gd name="connsiteX12-2023" fmla="*/ 55138 w 5175073"/>
                  <a:gd name="connsiteY12-2024" fmla="*/ 3885968 h 4090355"/>
                  <a:gd name="connsiteX13-2025" fmla="*/ 172097 w 5175073"/>
                  <a:gd name="connsiteY13-2026" fmla="*/ 2801447 h 4090355"/>
                  <a:gd name="connsiteX14-2027" fmla="*/ 118934 w 5175073"/>
                  <a:gd name="connsiteY14-2028" fmla="*/ 1483010 h 4090355"/>
                  <a:gd name="connsiteX15-2029" fmla="*/ 44507 w 5175073"/>
                  <a:gd name="connsiteY15-2030" fmla="*/ 281531 h 4090355"/>
                  <a:gd name="connsiteX0-2031" fmla="*/ 44507 w 5175073"/>
                  <a:gd name="connsiteY0-2032" fmla="*/ 281531 h 4090355"/>
                  <a:gd name="connsiteX1-2033" fmla="*/ 1118394 w 5175073"/>
                  <a:gd name="connsiteY1-2034" fmla="*/ 47614 h 4090355"/>
                  <a:gd name="connsiteX2-2035" fmla="*/ 2287976 w 5175073"/>
                  <a:gd name="connsiteY2-2036" fmla="*/ 5084 h 4090355"/>
                  <a:gd name="connsiteX3-2037" fmla="*/ 3755269 w 5175073"/>
                  <a:gd name="connsiteY3-2038" fmla="*/ 122043 h 4090355"/>
                  <a:gd name="connsiteX4-2039" fmla="*/ 5158241 w 5175073"/>
                  <a:gd name="connsiteY4-2040" fmla="*/ 717466 h 4090355"/>
                  <a:gd name="connsiteX5-2041" fmla="*/ 5164549 w 5175073"/>
                  <a:gd name="connsiteY5-2042" fmla="*/ 1536175 h 4090355"/>
                  <a:gd name="connsiteX6-2043" fmla="*/ 5175073 w 5175073"/>
                  <a:gd name="connsiteY6-2044" fmla="*/ 2386779 h 4090355"/>
                  <a:gd name="connsiteX7-2045" fmla="*/ 5146768 w 5175073"/>
                  <a:gd name="connsiteY7-2046" fmla="*/ 3194852 h 4090355"/>
                  <a:gd name="connsiteX8-2047" fmla="*/ 5073706 w 5175073"/>
                  <a:gd name="connsiteY8-2048" fmla="*/ 3577624 h 4090355"/>
                  <a:gd name="connsiteX9-2049" fmla="*/ 3787168 w 5175073"/>
                  <a:gd name="connsiteY9-2050" fmla="*/ 3917865 h 4090355"/>
                  <a:gd name="connsiteX10-2051" fmla="*/ 2287978 w 5175073"/>
                  <a:gd name="connsiteY10-2052" fmla="*/ 4056088 h 4090355"/>
                  <a:gd name="connsiteX11-2053" fmla="*/ 1182190 w 5175073"/>
                  <a:gd name="connsiteY11-2054" fmla="*/ 4077353 h 4090355"/>
                  <a:gd name="connsiteX12-2055" fmla="*/ 55138 w 5175073"/>
                  <a:gd name="connsiteY12-2056" fmla="*/ 3885968 h 4090355"/>
                  <a:gd name="connsiteX13-2057" fmla="*/ 172097 w 5175073"/>
                  <a:gd name="connsiteY13-2058" fmla="*/ 2801447 h 4090355"/>
                  <a:gd name="connsiteX14-2059" fmla="*/ 118934 w 5175073"/>
                  <a:gd name="connsiteY14-2060" fmla="*/ 1483010 h 4090355"/>
                  <a:gd name="connsiteX15-2061" fmla="*/ 44507 w 5175073"/>
                  <a:gd name="connsiteY15-2062" fmla="*/ 281531 h 4090355"/>
                  <a:gd name="connsiteX0-2063" fmla="*/ 44507 w 5175073"/>
                  <a:gd name="connsiteY0-2064" fmla="*/ 281531 h 4090355"/>
                  <a:gd name="connsiteX1-2065" fmla="*/ 1118394 w 5175073"/>
                  <a:gd name="connsiteY1-2066" fmla="*/ 47614 h 4090355"/>
                  <a:gd name="connsiteX2-2067" fmla="*/ 2287976 w 5175073"/>
                  <a:gd name="connsiteY2-2068" fmla="*/ 5084 h 4090355"/>
                  <a:gd name="connsiteX3-2069" fmla="*/ 3755269 w 5175073"/>
                  <a:gd name="connsiteY3-2070" fmla="*/ 122043 h 4090355"/>
                  <a:gd name="connsiteX4-2071" fmla="*/ 5158241 w 5175073"/>
                  <a:gd name="connsiteY4-2072" fmla="*/ 717466 h 4090355"/>
                  <a:gd name="connsiteX5-2073" fmla="*/ 5164549 w 5175073"/>
                  <a:gd name="connsiteY5-2074" fmla="*/ 1536175 h 4090355"/>
                  <a:gd name="connsiteX6-2075" fmla="*/ 5175073 w 5175073"/>
                  <a:gd name="connsiteY6-2076" fmla="*/ 2386779 h 4090355"/>
                  <a:gd name="connsiteX7-2077" fmla="*/ 5146768 w 5175073"/>
                  <a:gd name="connsiteY7-2078" fmla="*/ 3194852 h 4090355"/>
                  <a:gd name="connsiteX8-2079" fmla="*/ 5073706 w 5175073"/>
                  <a:gd name="connsiteY8-2080" fmla="*/ 3577624 h 4090355"/>
                  <a:gd name="connsiteX9-2081" fmla="*/ 3787168 w 5175073"/>
                  <a:gd name="connsiteY9-2082" fmla="*/ 3917865 h 4090355"/>
                  <a:gd name="connsiteX10-2083" fmla="*/ 2287978 w 5175073"/>
                  <a:gd name="connsiteY10-2084" fmla="*/ 4056088 h 4090355"/>
                  <a:gd name="connsiteX11-2085" fmla="*/ 1182190 w 5175073"/>
                  <a:gd name="connsiteY11-2086" fmla="*/ 4077353 h 4090355"/>
                  <a:gd name="connsiteX12-2087" fmla="*/ 55138 w 5175073"/>
                  <a:gd name="connsiteY12-2088" fmla="*/ 3885968 h 4090355"/>
                  <a:gd name="connsiteX13-2089" fmla="*/ 172097 w 5175073"/>
                  <a:gd name="connsiteY13-2090" fmla="*/ 2801447 h 4090355"/>
                  <a:gd name="connsiteX14-2091" fmla="*/ 118934 w 5175073"/>
                  <a:gd name="connsiteY14-2092" fmla="*/ 1483010 h 4090355"/>
                  <a:gd name="connsiteX15-2093" fmla="*/ 44507 w 5175073"/>
                  <a:gd name="connsiteY15-2094" fmla="*/ 281531 h 4090355"/>
                  <a:gd name="connsiteX0-2095" fmla="*/ 44507 w 5285530"/>
                  <a:gd name="connsiteY0-2096" fmla="*/ 281531 h 4090355"/>
                  <a:gd name="connsiteX1-2097" fmla="*/ 1118394 w 5285530"/>
                  <a:gd name="connsiteY1-2098" fmla="*/ 47614 h 4090355"/>
                  <a:gd name="connsiteX2-2099" fmla="*/ 2287976 w 5285530"/>
                  <a:gd name="connsiteY2-2100" fmla="*/ 5084 h 4090355"/>
                  <a:gd name="connsiteX3-2101" fmla="*/ 3755269 w 5285530"/>
                  <a:gd name="connsiteY3-2102" fmla="*/ 122043 h 4090355"/>
                  <a:gd name="connsiteX4-2103" fmla="*/ 5158241 w 5285530"/>
                  <a:gd name="connsiteY4-2104" fmla="*/ 717466 h 4090355"/>
                  <a:gd name="connsiteX5-2105" fmla="*/ 5164549 w 5285530"/>
                  <a:gd name="connsiteY5-2106" fmla="*/ 1536175 h 4090355"/>
                  <a:gd name="connsiteX6-2107" fmla="*/ 5175073 w 5285530"/>
                  <a:gd name="connsiteY6-2108" fmla="*/ 2386779 h 4090355"/>
                  <a:gd name="connsiteX7-2109" fmla="*/ 5146768 w 5285530"/>
                  <a:gd name="connsiteY7-2110" fmla="*/ 3194852 h 4090355"/>
                  <a:gd name="connsiteX8-2111" fmla="*/ 5073706 w 5285530"/>
                  <a:gd name="connsiteY8-2112" fmla="*/ 3577624 h 4090355"/>
                  <a:gd name="connsiteX9-2113" fmla="*/ 3787168 w 5285530"/>
                  <a:gd name="connsiteY9-2114" fmla="*/ 3917865 h 4090355"/>
                  <a:gd name="connsiteX10-2115" fmla="*/ 2287978 w 5285530"/>
                  <a:gd name="connsiteY10-2116" fmla="*/ 4056088 h 4090355"/>
                  <a:gd name="connsiteX11-2117" fmla="*/ 1182190 w 5285530"/>
                  <a:gd name="connsiteY11-2118" fmla="*/ 4077353 h 4090355"/>
                  <a:gd name="connsiteX12-2119" fmla="*/ 55138 w 5285530"/>
                  <a:gd name="connsiteY12-2120" fmla="*/ 3885968 h 4090355"/>
                  <a:gd name="connsiteX13-2121" fmla="*/ 172097 w 5285530"/>
                  <a:gd name="connsiteY13-2122" fmla="*/ 2801447 h 4090355"/>
                  <a:gd name="connsiteX14-2123" fmla="*/ 118934 w 5285530"/>
                  <a:gd name="connsiteY14-2124" fmla="*/ 1483010 h 4090355"/>
                  <a:gd name="connsiteX15-2125" fmla="*/ 44507 w 5285530"/>
                  <a:gd name="connsiteY15-2126" fmla="*/ 281531 h 4090355"/>
                  <a:gd name="connsiteX0-2127" fmla="*/ 44507 w 5206226"/>
                  <a:gd name="connsiteY0-2128" fmla="*/ 281531 h 4090355"/>
                  <a:gd name="connsiteX1-2129" fmla="*/ 1118394 w 5206226"/>
                  <a:gd name="connsiteY1-2130" fmla="*/ 47614 h 4090355"/>
                  <a:gd name="connsiteX2-2131" fmla="*/ 2287976 w 5206226"/>
                  <a:gd name="connsiteY2-2132" fmla="*/ 5084 h 4090355"/>
                  <a:gd name="connsiteX3-2133" fmla="*/ 3755269 w 5206226"/>
                  <a:gd name="connsiteY3-2134" fmla="*/ 122043 h 4090355"/>
                  <a:gd name="connsiteX4-2135" fmla="*/ 5158241 w 5206226"/>
                  <a:gd name="connsiteY4-2136" fmla="*/ 717466 h 4090355"/>
                  <a:gd name="connsiteX5-2137" fmla="*/ 5164549 w 5206226"/>
                  <a:gd name="connsiteY5-2138" fmla="*/ 1536175 h 4090355"/>
                  <a:gd name="connsiteX6-2139" fmla="*/ 5175073 w 5206226"/>
                  <a:gd name="connsiteY6-2140" fmla="*/ 2386779 h 4090355"/>
                  <a:gd name="connsiteX7-2141" fmla="*/ 5073706 w 5206226"/>
                  <a:gd name="connsiteY7-2142" fmla="*/ 3577624 h 4090355"/>
                  <a:gd name="connsiteX8-2143" fmla="*/ 3787168 w 5206226"/>
                  <a:gd name="connsiteY8-2144" fmla="*/ 3917865 h 4090355"/>
                  <a:gd name="connsiteX9-2145" fmla="*/ 2287978 w 5206226"/>
                  <a:gd name="connsiteY9-2146" fmla="*/ 4056088 h 4090355"/>
                  <a:gd name="connsiteX10-2147" fmla="*/ 1182190 w 5206226"/>
                  <a:gd name="connsiteY10-2148" fmla="*/ 4077353 h 4090355"/>
                  <a:gd name="connsiteX11-2149" fmla="*/ 55138 w 5206226"/>
                  <a:gd name="connsiteY11-2150" fmla="*/ 3885968 h 4090355"/>
                  <a:gd name="connsiteX12-2151" fmla="*/ 172097 w 5206226"/>
                  <a:gd name="connsiteY12-2152" fmla="*/ 2801447 h 4090355"/>
                  <a:gd name="connsiteX13-2153" fmla="*/ 118934 w 5206226"/>
                  <a:gd name="connsiteY13-2154" fmla="*/ 1483010 h 4090355"/>
                  <a:gd name="connsiteX14-2155" fmla="*/ 44507 w 5206226"/>
                  <a:gd name="connsiteY14-2156" fmla="*/ 281531 h 4090355"/>
                  <a:gd name="connsiteX0-2157" fmla="*/ 44507 w 5206226"/>
                  <a:gd name="connsiteY0-2158" fmla="*/ 281531 h 4090355"/>
                  <a:gd name="connsiteX1-2159" fmla="*/ 1118394 w 5206226"/>
                  <a:gd name="connsiteY1-2160" fmla="*/ 47614 h 4090355"/>
                  <a:gd name="connsiteX2-2161" fmla="*/ 2287976 w 5206226"/>
                  <a:gd name="connsiteY2-2162" fmla="*/ 5084 h 4090355"/>
                  <a:gd name="connsiteX3-2163" fmla="*/ 3755269 w 5206226"/>
                  <a:gd name="connsiteY3-2164" fmla="*/ 122043 h 4090355"/>
                  <a:gd name="connsiteX4-2165" fmla="*/ 5158241 w 5206226"/>
                  <a:gd name="connsiteY4-2166" fmla="*/ 717466 h 4090355"/>
                  <a:gd name="connsiteX5-2167" fmla="*/ 5164549 w 5206226"/>
                  <a:gd name="connsiteY5-2168" fmla="*/ 1536175 h 4090355"/>
                  <a:gd name="connsiteX6-2169" fmla="*/ 5175073 w 5206226"/>
                  <a:gd name="connsiteY6-2170" fmla="*/ 2386779 h 4090355"/>
                  <a:gd name="connsiteX7-2171" fmla="*/ 5073706 w 5206226"/>
                  <a:gd name="connsiteY7-2172" fmla="*/ 3577624 h 4090355"/>
                  <a:gd name="connsiteX8-2173" fmla="*/ 3787168 w 5206226"/>
                  <a:gd name="connsiteY8-2174" fmla="*/ 3917865 h 4090355"/>
                  <a:gd name="connsiteX9-2175" fmla="*/ 2287978 w 5206226"/>
                  <a:gd name="connsiteY9-2176" fmla="*/ 4056088 h 4090355"/>
                  <a:gd name="connsiteX10-2177" fmla="*/ 1182190 w 5206226"/>
                  <a:gd name="connsiteY10-2178" fmla="*/ 4077353 h 4090355"/>
                  <a:gd name="connsiteX11-2179" fmla="*/ 55138 w 5206226"/>
                  <a:gd name="connsiteY11-2180" fmla="*/ 3885968 h 4090355"/>
                  <a:gd name="connsiteX12-2181" fmla="*/ 172097 w 5206226"/>
                  <a:gd name="connsiteY12-2182" fmla="*/ 2801447 h 4090355"/>
                  <a:gd name="connsiteX13-2183" fmla="*/ 118934 w 5206226"/>
                  <a:gd name="connsiteY13-2184" fmla="*/ 1483010 h 4090355"/>
                  <a:gd name="connsiteX14-2185" fmla="*/ 44507 w 5206226"/>
                  <a:gd name="connsiteY14-2186" fmla="*/ 281531 h 4090355"/>
                  <a:gd name="connsiteX0-2187" fmla="*/ 44507 w 5206226"/>
                  <a:gd name="connsiteY0-2188" fmla="*/ 281531 h 4090355"/>
                  <a:gd name="connsiteX1-2189" fmla="*/ 1118394 w 5206226"/>
                  <a:gd name="connsiteY1-2190" fmla="*/ 47614 h 4090355"/>
                  <a:gd name="connsiteX2-2191" fmla="*/ 2287976 w 5206226"/>
                  <a:gd name="connsiteY2-2192" fmla="*/ 5084 h 4090355"/>
                  <a:gd name="connsiteX3-2193" fmla="*/ 3755269 w 5206226"/>
                  <a:gd name="connsiteY3-2194" fmla="*/ 122043 h 4090355"/>
                  <a:gd name="connsiteX4-2195" fmla="*/ 5158241 w 5206226"/>
                  <a:gd name="connsiteY4-2196" fmla="*/ 717466 h 4090355"/>
                  <a:gd name="connsiteX5-2197" fmla="*/ 5164549 w 5206226"/>
                  <a:gd name="connsiteY5-2198" fmla="*/ 1536175 h 4090355"/>
                  <a:gd name="connsiteX6-2199" fmla="*/ 5175073 w 5206226"/>
                  <a:gd name="connsiteY6-2200" fmla="*/ 2386779 h 4090355"/>
                  <a:gd name="connsiteX7-2201" fmla="*/ 5073706 w 5206226"/>
                  <a:gd name="connsiteY7-2202" fmla="*/ 3577624 h 4090355"/>
                  <a:gd name="connsiteX8-2203" fmla="*/ 3787168 w 5206226"/>
                  <a:gd name="connsiteY8-2204" fmla="*/ 3917865 h 4090355"/>
                  <a:gd name="connsiteX9-2205" fmla="*/ 2287978 w 5206226"/>
                  <a:gd name="connsiteY9-2206" fmla="*/ 4056088 h 4090355"/>
                  <a:gd name="connsiteX10-2207" fmla="*/ 1182190 w 5206226"/>
                  <a:gd name="connsiteY10-2208" fmla="*/ 4077353 h 4090355"/>
                  <a:gd name="connsiteX11-2209" fmla="*/ 55138 w 5206226"/>
                  <a:gd name="connsiteY11-2210" fmla="*/ 3885968 h 4090355"/>
                  <a:gd name="connsiteX12-2211" fmla="*/ 172097 w 5206226"/>
                  <a:gd name="connsiteY12-2212" fmla="*/ 2801447 h 4090355"/>
                  <a:gd name="connsiteX13-2213" fmla="*/ 118934 w 5206226"/>
                  <a:gd name="connsiteY13-2214" fmla="*/ 1483010 h 4090355"/>
                  <a:gd name="connsiteX14-2215" fmla="*/ 44507 w 5206226"/>
                  <a:gd name="connsiteY14-2216" fmla="*/ 281531 h 4090355"/>
                  <a:gd name="connsiteX0-2217" fmla="*/ 44507 w 5175073"/>
                  <a:gd name="connsiteY0-2218" fmla="*/ 281531 h 4090355"/>
                  <a:gd name="connsiteX1-2219" fmla="*/ 1118394 w 5175073"/>
                  <a:gd name="connsiteY1-2220" fmla="*/ 47614 h 4090355"/>
                  <a:gd name="connsiteX2-2221" fmla="*/ 2287976 w 5175073"/>
                  <a:gd name="connsiteY2-2222" fmla="*/ 5084 h 4090355"/>
                  <a:gd name="connsiteX3-2223" fmla="*/ 3755269 w 5175073"/>
                  <a:gd name="connsiteY3-2224" fmla="*/ 122043 h 4090355"/>
                  <a:gd name="connsiteX4-2225" fmla="*/ 5158241 w 5175073"/>
                  <a:gd name="connsiteY4-2226" fmla="*/ 717466 h 4090355"/>
                  <a:gd name="connsiteX5-2227" fmla="*/ 5164549 w 5175073"/>
                  <a:gd name="connsiteY5-2228" fmla="*/ 1536175 h 4090355"/>
                  <a:gd name="connsiteX6-2229" fmla="*/ 5175073 w 5175073"/>
                  <a:gd name="connsiteY6-2230" fmla="*/ 2386779 h 4090355"/>
                  <a:gd name="connsiteX7-2231" fmla="*/ 5073706 w 5175073"/>
                  <a:gd name="connsiteY7-2232" fmla="*/ 3577624 h 4090355"/>
                  <a:gd name="connsiteX8-2233" fmla="*/ 3787168 w 5175073"/>
                  <a:gd name="connsiteY8-2234" fmla="*/ 3917865 h 4090355"/>
                  <a:gd name="connsiteX9-2235" fmla="*/ 2287978 w 5175073"/>
                  <a:gd name="connsiteY9-2236" fmla="*/ 4056088 h 4090355"/>
                  <a:gd name="connsiteX10-2237" fmla="*/ 1182190 w 5175073"/>
                  <a:gd name="connsiteY10-2238" fmla="*/ 4077353 h 4090355"/>
                  <a:gd name="connsiteX11-2239" fmla="*/ 55138 w 5175073"/>
                  <a:gd name="connsiteY11-2240" fmla="*/ 3885968 h 4090355"/>
                  <a:gd name="connsiteX12-2241" fmla="*/ 172097 w 5175073"/>
                  <a:gd name="connsiteY12-2242" fmla="*/ 2801447 h 4090355"/>
                  <a:gd name="connsiteX13-2243" fmla="*/ 118934 w 5175073"/>
                  <a:gd name="connsiteY13-2244" fmla="*/ 1483010 h 4090355"/>
                  <a:gd name="connsiteX14-2245" fmla="*/ 44507 w 5175073"/>
                  <a:gd name="connsiteY14-2246" fmla="*/ 281531 h 4090355"/>
                  <a:gd name="connsiteX0-2247" fmla="*/ 44507 w 5198300"/>
                  <a:gd name="connsiteY0-2248" fmla="*/ 281531 h 4090355"/>
                  <a:gd name="connsiteX1-2249" fmla="*/ 1118394 w 5198300"/>
                  <a:gd name="connsiteY1-2250" fmla="*/ 47614 h 4090355"/>
                  <a:gd name="connsiteX2-2251" fmla="*/ 2287976 w 5198300"/>
                  <a:gd name="connsiteY2-2252" fmla="*/ 5084 h 4090355"/>
                  <a:gd name="connsiteX3-2253" fmla="*/ 3755269 w 5198300"/>
                  <a:gd name="connsiteY3-2254" fmla="*/ 122043 h 4090355"/>
                  <a:gd name="connsiteX4-2255" fmla="*/ 5158241 w 5198300"/>
                  <a:gd name="connsiteY4-2256" fmla="*/ 717466 h 4090355"/>
                  <a:gd name="connsiteX5-2257" fmla="*/ 5164549 w 5198300"/>
                  <a:gd name="connsiteY5-2258" fmla="*/ 1536175 h 4090355"/>
                  <a:gd name="connsiteX6-2259" fmla="*/ 5175073 w 5198300"/>
                  <a:gd name="connsiteY6-2260" fmla="*/ 2386779 h 4090355"/>
                  <a:gd name="connsiteX7-2261" fmla="*/ 5147398 w 5198300"/>
                  <a:gd name="connsiteY7-2262" fmla="*/ 3471298 h 4090355"/>
                  <a:gd name="connsiteX8-2263" fmla="*/ 3787168 w 5198300"/>
                  <a:gd name="connsiteY8-2264" fmla="*/ 3917865 h 4090355"/>
                  <a:gd name="connsiteX9-2265" fmla="*/ 2287978 w 5198300"/>
                  <a:gd name="connsiteY9-2266" fmla="*/ 4056088 h 4090355"/>
                  <a:gd name="connsiteX10-2267" fmla="*/ 1182190 w 5198300"/>
                  <a:gd name="connsiteY10-2268" fmla="*/ 4077353 h 4090355"/>
                  <a:gd name="connsiteX11-2269" fmla="*/ 55138 w 5198300"/>
                  <a:gd name="connsiteY11-2270" fmla="*/ 3885968 h 4090355"/>
                  <a:gd name="connsiteX12-2271" fmla="*/ 172097 w 5198300"/>
                  <a:gd name="connsiteY12-2272" fmla="*/ 2801447 h 4090355"/>
                  <a:gd name="connsiteX13-2273" fmla="*/ 118934 w 5198300"/>
                  <a:gd name="connsiteY13-2274" fmla="*/ 1483010 h 4090355"/>
                  <a:gd name="connsiteX14-2275" fmla="*/ 44507 w 5198300"/>
                  <a:gd name="connsiteY14-2276" fmla="*/ 281531 h 4090355"/>
                  <a:gd name="connsiteX0-2277" fmla="*/ 44507 w 5175073"/>
                  <a:gd name="connsiteY0-2278" fmla="*/ 281531 h 4090355"/>
                  <a:gd name="connsiteX1-2279" fmla="*/ 1118394 w 5175073"/>
                  <a:gd name="connsiteY1-2280" fmla="*/ 47614 h 4090355"/>
                  <a:gd name="connsiteX2-2281" fmla="*/ 2287976 w 5175073"/>
                  <a:gd name="connsiteY2-2282" fmla="*/ 5084 h 4090355"/>
                  <a:gd name="connsiteX3-2283" fmla="*/ 3755269 w 5175073"/>
                  <a:gd name="connsiteY3-2284" fmla="*/ 122043 h 4090355"/>
                  <a:gd name="connsiteX4-2285" fmla="*/ 5158241 w 5175073"/>
                  <a:gd name="connsiteY4-2286" fmla="*/ 717466 h 4090355"/>
                  <a:gd name="connsiteX5-2287" fmla="*/ 5164549 w 5175073"/>
                  <a:gd name="connsiteY5-2288" fmla="*/ 1536175 h 4090355"/>
                  <a:gd name="connsiteX6-2289" fmla="*/ 5175073 w 5175073"/>
                  <a:gd name="connsiteY6-2290" fmla="*/ 2386779 h 4090355"/>
                  <a:gd name="connsiteX7-2291" fmla="*/ 5147398 w 5175073"/>
                  <a:gd name="connsiteY7-2292" fmla="*/ 3471298 h 4090355"/>
                  <a:gd name="connsiteX8-2293" fmla="*/ 3787168 w 5175073"/>
                  <a:gd name="connsiteY8-2294" fmla="*/ 3917865 h 4090355"/>
                  <a:gd name="connsiteX9-2295" fmla="*/ 2287978 w 5175073"/>
                  <a:gd name="connsiteY9-2296" fmla="*/ 4056088 h 4090355"/>
                  <a:gd name="connsiteX10-2297" fmla="*/ 1182190 w 5175073"/>
                  <a:gd name="connsiteY10-2298" fmla="*/ 4077353 h 4090355"/>
                  <a:gd name="connsiteX11-2299" fmla="*/ 55138 w 5175073"/>
                  <a:gd name="connsiteY11-2300" fmla="*/ 3885968 h 4090355"/>
                  <a:gd name="connsiteX12-2301" fmla="*/ 172097 w 5175073"/>
                  <a:gd name="connsiteY12-2302" fmla="*/ 2801447 h 4090355"/>
                  <a:gd name="connsiteX13-2303" fmla="*/ 118934 w 5175073"/>
                  <a:gd name="connsiteY13-2304" fmla="*/ 1483010 h 4090355"/>
                  <a:gd name="connsiteX14-2305" fmla="*/ 44507 w 5175073"/>
                  <a:gd name="connsiteY14-2306" fmla="*/ 281531 h 4090355"/>
                  <a:gd name="connsiteX0-2307" fmla="*/ 44507 w 5164549"/>
                  <a:gd name="connsiteY0-2308" fmla="*/ 281531 h 4090355"/>
                  <a:gd name="connsiteX1-2309" fmla="*/ 1118394 w 5164549"/>
                  <a:gd name="connsiteY1-2310" fmla="*/ 47614 h 4090355"/>
                  <a:gd name="connsiteX2-2311" fmla="*/ 2287976 w 5164549"/>
                  <a:gd name="connsiteY2-2312" fmla="*/ 5084 h 4090355"/>
                  <a:gd name="connsiteX3-2313" fmla="*/ 3755269 w 5164549"/>
                  <a:gd name="connsiteY3-2314" fmla="*/ 122043 h 4090355"/>
                  <a:gd name="connsiteX4-2315" fmla="*/ 5158241 w 5164549"/>
                  <a:gd name="connsiteY4-2316" fmla="*/ 717466 h 4090355"/>
                  <a:gd name="connsiteX5-2317" fmla="*/ 5164549 w 5164549"/>
                  <a:gd name="connsiteY5-2318" fmla="*/ 1536175 h 4090355"/>
                  <a:gd name="connsiteX6-2319" fmla="*/ 5164545 w 5164549"/>
                  <a:gd name="connsiteY6-2320" fmla="*/ 2248556 h 4090355"/>
                  <a:gd name="connsiteX7-2321" fmla="*/ 5147398 w 5164549"/>
                  <a:gd name="connsiteY7-2322" fmla="*/ 3471298 h 4090355"/>
                  <a:gd name="connsiteX8-2323" fmla="*/ 3787168 w 5164549"/>
                  <a:gd name="connsiteY8-2324" fmla="*/ 3917865 h 4090355"/>
                  <a:gd name="connsiteX9-2325" fmla="*/ 2287978 w 5164549"/>
                  <a:gd name="connsiteY9-2326" fmla="*/ 4056088 h 4090355"/>
                  <a:gd name="connsiteX10-2327" fmla="*/ 1182190 w 5164549"/>
                  <a:gd name="connsiteY10-2328" fmla="*/ 4077353 h 4090355"/>
                  <a:gd name="connsiteX11-2329" fmla="*/ 55138 w 5164549"/>
                  <a:gd name="connsiteY11-2330" fmla="*/ 3885968 h 4090355"/>
                  <a:gd name="connsiteX12-2331" fmla="*/ 172097 w 5164549"/>
                  <a:gd name="connsiteY12-2332" fmla="*/ 2801447 h 4090355"/>
                  <a:gd name="connsiteX13-2333" fmla="*/ 118934 w 5164549"/>
                  <a:gd name="connsiteY13-2334" fmla="*/ 1483010 h 4090355"/>
                  <a:gd name="connsiteX14-2335" fmla="*/ 44507 w 5164549"/>
                  <a:gd name="connsiteY14-2336" fmla="*/ 281531 h 4090355"/>
                  <a:gd name="connsiteX0-2337" fmla="*/ 44507 w 5238240"/>
                  <a:gd name="connsiteY0-2338" fmla="*/ 281531 h 4090355"/>
                  <a:gd name="connsiteX1-2339" fmla="*/ 1118394 w 5238240"/>
                  <a:gd name="connsiteY1-2340" fmla="*/ 47614 h 4090355"/>
                  <a:gd name="connsiteX2-2341" fmla="*/ 2287976 w 5238240"/>
                  <a:gd name="connsiteY2-2342" fmla="*/ 5084 h 4090355"/>
                  <a:gd name="connsiteX3-2343" fmla="*/ 3755269 w 5238240"/>
                  <a:gd name="connsiteY3-2344" fmla="*/ 122043 h 4090355"/>
                  <a:gd name="connsiteX4-2345" fmla="*/ 5158241 w 5238240"/>
                  <a:gd name="connsiteY4-2346" fmla="*/ 717466 h 4090355"/>
                  <a:gd name="connsiteX5-2347" fmla="*/ 5238240 w 5238240"/>
                  <a:gd name="connsiteY5-2348" fmla="*/ 1429850 h 4090355"/>
                  <a:gd name="connsiteX6-2349" fmla="*/ 5164545 w 5238240"/>
                  <a:gd name="connsiteY6-2350" fmla="*/ 2248556 h 4090355"/>
                  <a:gd name="connsiteX7-2351" fmla="*/ 5147398 w 5238240"/>
                  <a:gd name="connsiteY7-2352" fmla="*/ 3471298 h 4090355"/>
                  <a:gd name="connsiteX8-2353" fmla="*/ 3787168 w 5238240"/>
                  <a:gd name="connsiteY8-2354" fmla="*/ 3917865 h 4090355"/>
                  <a:gd name="connsiteX9-2355" fmla="*/ 2287978 w 5238240"/>
                  <a:gd name="connsiteY9-2356" fmla="*/ 4056088 h 4090355"/>
                  <a:gd name="connsiteX10-2357" fmla="*/ 1182190 w 5238240"/>
                  <a:gd name="connsiteY10-2358" fmla="*/ 4077353 h 4090355"/>
                  <a:gd name="connsiteX11-2359" fmla="*/ 55138 w 5238240"/>
                  <a:gd name="connsiteY11-2360" fmla="*/ 3885968 h 4090355"/>
                  <a:gd name="connsiteX12-2361" fmla="*/ 172097 w 5238240"/>
                  <a:gd name="connsiteY12-2362" fmla="*/ 2801447 h 4090355"/>
                  <a:gd name="connsiteX13-2363" fmla="*/ 118934 w 5238240"/>
                  <a:gd name="connsiteY13-2364" fmla="*/ 1483010 h 4090355"/>
                  <a:gd name="connsiteX14-2365" fmla="*/ 44507 w 5238240"/>
                  <a:gd name="connsiteY14-2366" fmla="*/ 281531 h 4090355"/>
                  <a:gd name="connsiteX0-2367" fmla="*/ 44507 w 5242853"/>
                  <a:gd name="connsiteY0-2368" fmla="*/ 281531 h 4090355"/>
                  <a:gd name="connsiteX1-2369" fmla="*/ 1118394 w 5242853"/>
                  <a:gd name="connsiteY1-2370" fmla="*/ 47614 h 4090355"/>
                  <a:gd name="connsiteX2-2371" fmla="*/ 2287976 w 5242853"/>
                  <a:gd name="connsiteY2-2372" fmla="*/ 5084 h 4090355"/>
                  <a:gd name="connsiteX3-2373" fmla="*/ 3755269 w 5242853"/>
                  <a:gd name="connsiteY3-2374" fmla="*/ 122043 h 4090355"/>
                  <a:gd name="connsiteX4-2375" fmla="*/ 5158241 w 5242853"/>
                  <a:gd name="connsiteY4-2376" fmla="*/ 717466 h 4090355"/>
                  <a:gd name="connsiteX5-2377" fmla="*/ 5238240 w 5242853"/>
                  <a:gd name="connsiteY5-2378" fmla="*/ 1429850 h 4090355"/>
                  <a:gd name="connsiteX6-2379" fmla="*/ 5164545 w 5242853"/>
                  <a:gd name="connsiteY6-2380" fmla="*/ 2248556 h 4090355"/>
                  <a:gd name="connsiteX7-2381" fmla="*/ 5147398 w 5242853"/>
                  <a:gd name="connsiteY7-2382" fmla="*/ 3471298 h 4090355"/>
                  <a:gd name="connsiteX8-2383" fmla="*/ 3787168 w 5242853"/>
                  <a:gd name="connsiteY8-2384" fmla="*/ 3917865 h 4090355"/>
                  <a:gd name="connsiteX9-2385" fmla="*/ 2287978 w 5242853"/>
                  <a:gd name="connsiteY9-2386" fmla="*/ 4056088 h 4090355"/>
                  <a:gd name="connsiteX10-2387" fmla="*/ 1182190 w 5242853"/>
                  <a:gd name="connsiteY10-2388" fmla="*/ 4077353 h 4090355"/>
                  <a:gd name="connsiteX11-2389" fmla="*/ 55138 w 5242853"/>
                  <a:gd name="connsiteY11-2390" fmla="*/ 3885968 h 4090355"/>
                  <a:gd name="connsiteX12-2391" fmla="*/ 172097 w 5242853"/>
                  <a:gd name="connsiteY12-2392" fmla="*/ 2801447 h 4090355"/>
                  <a:gd name="connsiteX13-2393" fmla="*/ 118934 w 5242853"/>
                  <a:gd name="connsiteY13-2394" fmla="*/ 1483010 h 4090355"/>
                  <a:gd name="connsiteX14-2395" fmla="*/ 44507 w 5242853"/>
                  <a:gd name="connsiteY14-2396" fmla="*/ 281531 h 4090355"/>
                  <a:gd name="connsiteX0-2397" fmla="*/ 44507 w 5242853"/>
                  <a:gd name="connsiteY0-2398" fmla="*/ 281531 h 4090355"/>
                  <a:gd name="connsiteX1-2399" fmla="*/ 1118394 w 5242853"/>
                  <a:gd name="connsiteY1-2400" fmla="*/ 47614 h 4090355"/>
                  <a:gd name="connsiteX2-2401" fmla="*/ 2287976 w 5242853"/>
                  <a:gd name="connsiteY2-2402" fmla="*/ 5084 h 4090355"/>
                  <a:gd name="connsiteX3-2403" fmla="*/ 3755269 w 5242853"/>
                  <a:gd name="connsiteY3-2404" fmla="*/ 122043 h 4090355"/>
                  <a:gd name="connsiteX4-2405" fmla="*/ 5158241 w 5242853"/>
                  <a:gd name="connsiteY4-2406" fmla="*/ 717466 h 4090355"/>
                  <a:gd name="connsiteX5-2407" fmla="*/ 5238240 w 5242853"/>
                  <a:gd name="connsiteY5-2408" fmla="*/ 1536176 h 4090355"/>
                  <a:gd name="connsiteX6-2409" fmla="*/ 5164545 w 5242853"/>
                  <a:gd name="connsiteY6-2410" fmla="*/ 2248556 h 4090355"/>
                  <a:gd name="connsiteX7-2411" fmla="*/ 5147398 w 5242853"/>
                  <a:gd name="connsiteY7-2412" fmla="*/ 3471298 h 4090355"/>
                  <a:gd name="connsiteX8-2413" fmla="*/ 3787168 w 5242853"/>
                  <a:gd name="connsiteY8-2414" fmla="*/ 3917865 h 4090355"/>
                  <a:gd name="connsiteX9-2415" fmla="*/ 2287978 w 5242853"/>
                  <a:gd name="connsiteY9-2416" fmla="*/ 4056088 h 4090355"/>
                  <a:gd name="connsiteX10-2417" fmla="*/ 1182190 w 5242853"/>
                  <a:gd name="connsiteY10-2418" fmla="*/ 4077353 h 4090355"/>
                  <a:gd name="connsiteX11-2419" fmla="*/ 55138 w 5242853"/>
                  <a:gd name="connsiteY11-2420" fmla="*/ 3885968 h 4090355"/>
                  <a:gd name="connsiteX12-2421" fmla="*/ 172097 w 5242853"/>
                  <a:gd name="connsiteY12-2422" fmla="*/ 2801447 h 4090355"/>
                  <a:gd name="connsiteX13-2423" fmla="*/ 118934 w 5242853"/>
                  <a:gd name="connsiteY13-2424" fmla="*/ 1483010 h 4090355"/>
                  <a:gd name="connsiteX14-2425" fmla="*/ 44507 w 5242853"/>
                  <a:gd name="connsiteY14-2426" fmla="*/ 281531 h 4090355"/>
                  <a:gd name="connsiteX0-2427" fmla="*/ 44507 w 5269817"/>
                  <a:gd name="connsiteY0-2428" fmla="*/ 281531 h 4090355"/>
                  <a:gd name="connsiteX1-2429" fmla="*/ 1118394 w 5269817"/>
                  <a:gd name="connsiteY1-2430" fmla="*/ 47614 h 4090355"/>
                  <a:gd name="connsiteX2-2431" fmla="*/ 2287976 w 5269817"/>
                  <a:gd name="connsiteY2-2432" fmla="*/ 5084 h 4090355"/>
                  <a:gd name="connsiteX3-2433" fmla="*/ 3755269 w 5269817"/>
                  <a:gd name="connsiteY3-2434" fmla="*/ 122043 h 4090355"/>
                  <a:gd name="connsiteX4-2435" fmla="*/ 5158241 w 5269817"/>
                  <a:gd name="connsiteY4-2436" fmla="*/ 717466 h 4090355"/>
                  <a:gd name="connsiteX5-2437" fmla="*/ 5238240 w 5269817"/>
                  <a:gd name="connsiteY5-2438" fmla="*/ 1536176 h 4090355"/>
                  <a:gd name="connsiteX6-2439" fmla="*/ 5269817 w 5269817"/>
                  <a:gd name="connsiteY6-2440" fmla="*/ 2110333 h 4090355"/>
                  <a:gd name="connsiteX7-2441" fmla="*/ 5147398 w 5269817"/>
                  <a:gd name="connsiteY7-2442" fmla="*/ 3471298 h 4090355"/>
                  <a:gd name="connsiteX8-2443" fmla="*/ 3787168 w 5269817"/>
                  <a:gd name="connsiteY8-2444" fmla="*/ 3917865 h 4090355"/>
                  <a:gd name="connsiteX9-2445" fmla="*/ 2287978 w 5269817"/>
                  <a:gd name="connsiteY9-2446" fmla="*/ 4056088 h 4090355"/>
                  <a:gd name="connsiteX10-2447" fmla="*/ 1182190 w 5269817"/>
                  <a:gd name="connsiteY10-2448" fmla="*/ 4077353 h 4090355"/>
                  <a:gd name="connsiteX11-2449" fmla="*/ 55138 w 5269817"/>
                  <a:gd name="connsiteY11-2450" fmla="*/ 3885968 h 4090355"/>
                  <a:gd name="connsiteX12-2451" fmla="*/ 172097 w 5269817"/>
                  <a:gd name="connsiteY12-2452" fmla="*/ 2801447 h 4090355"/>
                  <a:gd name="connsiteX13-2453" fmla="*/ 118934 w 5269817"/>
                  <a:gd name="connsiteY13-2454" fmla="*/ 1483010 h 4090355"/>
                  <a:gd name="connsiteX14-2455" fmla="*/ 44507 w 5269817"/>
                  <a:gd name="connsiteY14-2456" fmla="*/ 281531 h 4090355"/>
                  <a:gd name="connsiteX0-2457" fmla="*/ 44507 w 5311927"/>
                  <a:gd name="connsiteY0-2458" fmla="*/ 281531 h 4090355"/>
                  <a:gd name="connsiteX1-2459" fmla="*/ 1118394 w 5311927"/>
                  <a:gd name="connsiteY1-2460" fmla="*/ 47614 h 4090355"/>
                  <a:gd name="connsiteX2-2461" fmla="*/ 2287976 w 5311927"/>
                  <a:gd name="connsiteY2-2462" fmla="*/ 5084 h 4090355"/>
                  <a:gd name="connsiteX3-2463" fmla="*/ 3755269 w 5311927"/>
                  <a:gd name="connsiteY3-2464" fmla="*/ 122043 h 4090355"/>
                  <a:gd name="connsiteX4-2465" fmla="*/ 5158241 w 5311927"/>
                  <a:gd name="connsiteY4-2466" fmla="*/ 717466 h 4090355"/>
                  <a:gd name="connsiteX5-2467" fmla="*/ 5238240 w 5311927"/>
                  <a:gd name="connsiteY5-2468" fmla="*/ 1536176 h 4090355"/>
                  <a:gd name="connsiteX6-2469" fmla="*/ 5311927 w 5311927"/>
                  <a:gd name="connsiteY6-2470" fmla="*/ 2833347 h 4090355"/>
                  <a:gd name="connsiteX7-2471" fmla="*/ 5147398 w 5311927"/>
                  <a:gd name="connsiteY7-2472" fmla="*/ 3471298 h 4090355"/>
                  <a:gd name="connsiteX8-2473" fmla="*/ 3787168 w 5311927"/>
                  <a:gd name="connsiteY8-2474" fmla="*/ 3917865 h 4090355"/>
                  <a:gd name="connsiteX9-2475" fmla="*/ 2287978 w 5311927"/>
                  <a:gd name="connsiteY9-2476" fmla="*/ 4056088 h 4090355"/>
                  <a:gd name="connsiteX10-2477" fmla="*/ 1182190 w 5311927"/>
                  <a:gd name="connsiteY10-2478" fmla="*/ 4077353 h 4090355"/>
                  <a:gd name="connsiteX11-2479" fmla="*/ 55138 w 5311927"/>
                  <a:gd name="connsiteY11-2480" fmla="*/ 3885968 h 4090355"/>
                  <a:gd name="connsiteX12-2481" fmla="*/ 172097 w 5311927"/>
                  <a:gd name="connsiteY12-2482" fmla="*/ 2801447 h 4090355"/>
                  <a:gd name="connsiteX13-2483" fmla="*/ 118934 w 5311927"/>
                  <a:gd name="connsiteY13-2484" fmla="*/ 1483010 h 4090355"/>
                  <a:gd name="connsiteX14-2485" fmla="*/ 44507 w 5311927"/>
                  <a:gd name="connsiteY14-2486" fmla="*/ 281531 h 4090355"/>
                  <a:gd name="connsiteX0-2487" fmla="*/ 44507 w 5242853"/>
                  <a:gd name="connsiteY0-2488" fmla="*/ 281531 h 4090355"/>
                  <a:gd name="connsiteX1-2489" fmla="*/ 1118394 w 5242853"/>
                  <a:gd name="connsiteY1-2490" fmla="*/ 47614 h 4090355"/>
                  <a:gd name="connsiteX2-2491" fmla="*/ 2287976 w 5242853"/>
                  <a:gd name="connsiteY2-2492" fmla="*/ 5084 h 4090355"/>
                  <a:gd name="connsiteX3-2493" fmla="*/ 3755269 w 5242853"/>
                  <a:gd name="connsiteY3-2494" fmla="*/ 122043 h 4090355"/>
                  <a:gd name="connsiteX4-2495" fmla="*/ 5158241 w 5242853"/>
                  <a:gd name="connsiteY4-2496" fmla="*/ 717466 h 4090355"/>
                  <a:gd name="connsiteX5-2497" fmla="*/ 5238240 w 5242853"/>
                  <a:gd name="connsiteY5-2498" fmla="*/ 1536176 h 4090355"/>
                  <a:gd name="connsiteX6-2499" fmla="*/ 5227709 w 5242853"/>
                  <a:gd name="connsiteY6-2500" fmla="*/ 2610063 h 4090355"/>
                  <a:gd name="connsiteX7-2501" fmla="*/ 5147398 w 5242853"/>
                  <a:gd name="connsiteY7-2502" fmla="*/ 3471298 h 4090355"/>
                  <a:gd name="connsiteX8-2503" fmla="*/ 3787168 w 5242853"/>
                  <a:gd name="connsiteY8-2504" fmla="*/ 3917865 h 4090355"/>
                  <a:gd name="connsiteX9-2505" fmla="*/ 2287978 w 5242853"/>
                  <a:gd name="connsiteY9-2506" fmla="*/ 4056088 h 4090355"/>
                  <a:gd name="connsiteX10-2507" fmla="*/ 1182190 w 5242853"/>
                  <a:gd name="connsiteY10-2508" fmla="*/ 4077353 h 4090355"/>
                  <a:gd name="connsiteX11-2509" fmla="*/ 55138 w 5242853"/>
                  <a:gd name="connsiteY11-2510" fmla="*/ 3885968 h 4090355"/>
                  <a:gd name="connsiteX12-2511" fmla="*/ 172097 w 5242853"/>
                  <a:gd name="connsiteY12-2512" fmla="*/ 2801447 h 4090355"/>
                  <a:gd name="connsiteX13-2513" fmla="*/ 118934 w 5242853"/>
                  <a:gd name="connsiteY13-2514" fmla="*/ 1483010 h 4090355"/>
                  <a:gd name="connsiteX14-2515" fmla="*/ 44507 w 5242853"/>
                  <a:gd name="connsiteY14-2516" fmla="*/ 281531 h 4090355"/>
                  <a:gd name="connsiteX0-2517" fmla="*/ 44507 w 5242853"/>
                  <a:gd name="connsiteY0-2518" fmla="*/ 281531 h 4090355"/>
                  <a:gd name="connsiteX1-2519" fmla="*/ 1118394 w 5242853"/>
                  <a:gd name="connsiteY1-2520" fmla="*/ 47614 h 4090355"/>
                  <a:gd name="connsiteX2-2521" fmla="*/ 2287976 w 5242853"/>
                  <a:gd name="connsiteY2-2522" fmla="*/ 5084 h 4090355"/>
                  <a:gd name="connsiteX3-2523" fmla="*/ 3755269 w 5242853"/>
                  <a:gd name="connsiteY3-2524" fmla="*/ 122043 h 4090355"/>
                  <a:gd name="connsiteX4-2525" fmla="*/ 5158241 w 5242853"/>
                  <a:gd name="connsiteY4-2526" fmla="*/ 717466 h 4090355"/>
                  <a:gd name="connsiteX5-2527" fmla="*/ 5238240 w 5242853"/>
                  <a:gd name="connsiteY5-2528" fmla="*/ 1536176 h 4090355"/>
                  <a:gd name="connsiteX6-2529" fmla="*/ 5227709 w 5242853"/>
                  <a:gd name="connsiteY6-2530" fmla="*/ 2610063 h 4090355"/>
                  <a:gd name="connsiteX7-2531" fmla="*/ 5147398 w 5242853"/>
                  <a:gd name="connsiteY7-2532" fmla="*/ 3471298 h 4090355"/>
                  <a:gd name="connsiteX8-2533" fmla="*/ 3787168 w 5242853"/>
                  <a:gd name="connsiteY8-2534" fmla="*/ 3917865 h 4090355"/>
                  <a:gd name="connsiteX9-2535" fmla="*/ 2287978 w 5242853"/>
                  <a:gd name="connsiteY9-2536" fmla="*/ 4056088 h 4090355"/>
                  <a:gd name="connsiteX10-2537" fmla="*/ 1182190 w 5242853"/>
                  <a:gd name="connsiteY10-2538" fmla="*/ 4077353 h 4090355"/>
                  <a:gd name="connsiteX11-2539" fmla="*/ 55138 w 5242853"/>
                  <a:gd name="connsiteY11-2540" fmla="*/ 3885968 h 4090355"/>
                  <a:gd name="connsiteX12-2541" fmla="*/ 172097 w 5242853"/>
                  <a:gd name="connsiteY12-2542" fmla="*/ 2801447 h 4090355"/>
                  <a:gd name="connsiteX13-2543" fmla="*/ 118934 w 5242853"/>
                  <a:gd name="connsiteY13-2544" fmla="*/ 1483010 h 4090355"/>
                  <a:gd name="connsiteX14-2545" fmla="*/ 44507 w 5242853"/>
                  <a:gd name="connsiteY14-2546" fmla="*/ 281531 h 4090355"/>
                  <a:gd name="connsiteX0-2547" fmla="*/ 44507 w 5242853"/>
                  <a:gd name="connsiteY0-2548" fmla="*/ 281531 h 4090355"/>
                  <a:gd name="connsiteX1-2549" fmla="*/ 1118394 w 5242853"/>
                  <a:gd name="connsiteY1-2550" fmla="*/ 47614 h 4090355"/>
                  <a:gd name="connsiteX2-2551" fmla="*/ 2287976 w 5242853"/>
                  <a:gd name="connsiteY2-2552" fmla="*/ 5084 h 4090355"/>
                  <a:gd name="connsiteX3-2553" fmla="*/ 3755269 w 5242853"/>
                  <a:gd name="connsiteY3-2554" fmla="*/ 122043 h 4090355"/>
                  <a:gd name="connsiteX4-2555" fmla="*/ 5158241 w 5242853"/>
                  <a:gd name="connsiteY4-2556" fmla="*/ 717466 h 4090355"/>
                  <a:gd name="connsiteX5-2557" fmla="*/ 5238240 w 5242853"/>
                  <a:gd name="connsiteY5-2558" fmla="*/ 1536176 h 4090355"/>
                  <a:gd name="connsiteX6-2559" fmla="*/ 5227709 w 5242853"/>
                  <a:gd name="connsiteY6-2560" fmla="*/ 2610063 h 4090355"/>
                  <a:gd name="connsiteX7-2561" fmla="*/ 5147398 w 5242853"/>
                  <a:gd name="connsiteY7-2562" fmla="*/ 3471298 h 4090355"/>
                  <a:gd name="connsiteX8-2563" fmla="*/ 3787168 w 5242853"/>
                  <a:gd name="connsiteY8-2564" fmla="*/ 3917865 h 4090355"/>
                  <a:gd name="connsiteX9-2565" fmla="*/ 2287978 w 5242853"/>
                  <a:gd name="connsiteY9-2566" fmla="*/ 4056088 h 4090355"/>
                  <a:gd name="connsiteX10-2567" fmla="*/ 1182190 w 5242853"/>
                  <a:gd name="connsiteY10-2568" fmla="*/ 4077353 h 4090355"/>
                  <a:gd name="connsiteX11-2569" fmla="*/ 55138 w 5242853"/>
                  <a:gd name="connsiteY11-2570" fmla="*/ 3885968 h 4090355"/>
                  <a:gd name="connsiteX12-2571" fmla="*/ 172097 w 5242853"/>
                  <a:gd name="connsiteY12-2572" fmla="*/ 2801447 h 4090355"/>
                  <a:gd name="connsiteX13-2573" fmla="*/ 118934 w 5242853"/>
                  <a:gd name="connsiteY13-2574" fmla="*/ 1483010 h 4090355"/>
                  <a:gd name="connsiteX14-2575" fmla="*/ 44507 w 5242853"/>
                  <a:gd name="connsiteY14-2576" fmla="*/ 281531 h 4090355"/>
                  <a:gd name="connsiteX0-2577" fmla="*/ 44507 w 5311931"/>
                  <a:gd name="connsiteY0-2578" fmla="*/ 281531 h 4090355"/>
                  <a:gd name="connsiteX1-2579" fmla="*/ 1118394 w 5311931"/>
                  <a:gd name="connsiteY1-2580" fmla="*/ 47614 h 4090355"/>
                  <a:gd name="connsiteX2-2581" fmla="*/ 2287976 w 5311931"/>
                  <a:gd name="connsiteY2-2582" fmla="*/ 5084 h 4090355"/>
                  <a:gd name="connsiteX3-2583" fmla="*/ 3755269 w 5311931"/>
                  <a:gd name="connsiteY3-2584" fmla="*/ 122043 h 4090355"/>
                  <a:gd name="connsiteX4-2585" fmla="*/ 5158241 w 5311931"/>
                  <a:gd name="connsiteY4-2586" fmla="*/ 717466 h 4090355"/>
                  <a:gd name="connsiteX5-2587" fmla="*/ 5311931 w 5311931"/>
                  <a:gd name="connsiteY5-2588" fmla="*/ 1536176 h 4090355"/>
                  <a:gd name="connsiteX6-2589" fmla="*/ 5227709 w 5311931"/>
                  <a:gd name="connsiteY6-2590" fmla="*/ 2610063 h 4090355"/>
                  <a:gd name="connsiteX7-2591" fmla="*/ 5147398 w 5311931"/>
                  <a:gd name="connsiteY7-2592" fmla="*/ 3471298 h 4090355"/>
                  <a:gd name="connsiteX8-2593" fmla="*/ 3787168 w 5311931"/>
                  <a:gd name="connsiteY8-2594" fmla="*/ 3917865 h 4090355"/>
                  <a:gd name="connsiteX9-2595" fmla="*/ 2287978 w 5311931"/>
                  <a:gd name="connsiteY9-2596" fmla="*/ 4056088 h 4090355"/>
                  <a:gd name="connsiteX10-2597" fmla="*/ 1182190 w 5311931"/>
                  <a:gd name="connsiteY10-2598" fmla="*/ 4077353 h 4090355"/>
                  <a:gd name="connsiteX11-2599" fmla="*/ 55138 w 5311931"/>
                  <a:gd name="connsiteY11-2600" fmla="*/ 3885968 h 4090355"/>
                  <a:gd name="connsiteX12-2601" fmla="*/ 172097 w 5311931"/>
                  <a:gd name="connsiteY12-2602" fmla="*/ 2801447 h 4090355"/>
                  <a:gd name="connsiteX13-2603" fmla="*/ 118934 w 5311931"/>
                  <a:gd name="connsiteY13-2604" fmla="*/ 1483010 h 4090355"/>
                  <a:gd name="connsiteX14-2605" fmla="*/ 44507 w 5311931"/>
                  <a:gd name="connsiteY14-2606" fmla="*/ 281531 h 4090355"/>
                  <a:gd name="connsiteX0-2607" fmla="*/ 44507 w 5314210"/>
                  <a:gd name="connsiteY0-2608" fmla="*/ 281531 h 4090355"/>
                  <a:gd name="connsiteX1-2609" fmla="*/ 1118394 w 5314210"/>
                  <a:gd name="connsiteY1-2610" fmla="*/ 47614 h 4090355"/>
                  <a:gd name="connsiteX2-2611" fmla="*/ 2287976 w 5314210"/>
                  <a:gd name="connsiteY2-2612" fmla="*/ 5084 h 4090355"/>
                  <a:gd name="connsiteX3-2613" fmla="*/ 3755269 w 5314210"/>
                  <a:gd name="connsiteY3-2614" fmla="*/ 122043 h 4090355"/>
                  <a:gd name="connsiteX4-2615" fmla="*/ 5158241 w 5314210"/>
                  <a:gd name="connsiteY4-2616" fmla="*/ 717466 h 4090355"/>
                  <a:gd name="connsiteX5-2617" fmla="*/ 5311931 w 5314210"/>
                  <a:gd name="connsiteY5-2618" fmla="*/ 1536176 h 4090355"/>
                  <a:gd name="connsiteX6-2619" fmla="*/ 5248767 w 5314210"/>
                  <a:gd name="connsiteY6-2620" fmla="*/ 2067802 h 4090355"/>
                  <a:gd name="connsiteX7-2621" fmla="*/ 5227709 w 5314210"/>
                  <a:gd name="connsiteY7-2622" fmla="*/ 2610063 h 4090355"/>
                  <a:gd name="connsiteX8-2623" fmla="*/ 5147398 w 5314210"/>
                  <a:gd name="connsiteY8-2624" fmla="*/ 3471298 h 4090355"/>
                  <a:gd name="connsiteX9-2625" fmla="*/ 3787168 w 5314210"/>
                  <a:gd name="connsiteY9-2626" fmla="*/ 3917865 h 4090355"/>
                  <a:gd name="connsiteX10-2627" fmla="*/ 2287978 w 5314210"/>
                  <a:gd name="connsiteY10-2628" fmla="*/ 4056088 h 4090355"/>
                  <a:gd name="connsiteX11-2629" fmla="*/ 1182190 w 5314210"/>
                  <a:gd name="connsiteY11-2630" fmla="*/ 4077353 h 4090355"/>
                  <a:gd name="connsiteX12-2631" fmla="*/ 55138 w 5314210"/>
                  <a:gd name="connsiteY12-2632" fmla="*/ 3885968 h 4090355"/>
                  <a:gd name="connsiteX13-2633" fmla="*/ 172097 w 5314210"/>
                  <a:gd name="connsiteY13-2634" fmla="*/ 2801447 h 4090355"/>
                  <a:gd name="connsiteX14-2635" fmla="*/ 118934 w 5314210"/>
                  <a:gd name="connsiteY14-2636" fmla="*/ 1483010 h 4090355"/>
                  <a:gd name="connsiteX15-2637" fmla="*/ 44507 w 5314210"/>
                  <a:gd name="connsiteY15-2638" fmla="*/ 281531 h 4090355"/>
                  <a:gd name="connsiteX0-2639" fmla="*/ 44507 w 5322856"/>
                  <a:gd name="connsiteY0-2640" fmla="*/ 281531 h 4090355"/>
                  <a:gd name="connsiteX1-2641" fmla="*/ 1118394 w 5322856"/>
                  <a:gd name="connsiteY1-2642" fmla="*/ 47614 h 4090355"/>
                  <a:gd name="connsiteX2-2643" fmla="*/ 2287976 w 5322856"/>
                  <a:gd name="connsiteY2-2644" fmla="*/ 5084 h 4090355"/>
                  <a:gd name="connsiteX3-2645" fmla="*/ 3755269 w 5322856"/>
                  <a:gd name="connsiteY3-2646" fmla="*/ 122043 h 4090355"/>
                  <a:gd name="connsiteX4-2647" fmla="*/ 5158241 w 5322856"/>
                  <a:gd name="connsiteY4-2648" fmla="*/ 717466 h 4090355"/>
                  <a:gd name="connsiteX5-2649" fmla="*/ 5311931 w 5322856"/>
                  <a:gd name="connsiteY5-2650" fmla="*/ 1536176 h 4090355"/>
                  <a:gd name="connsiteX6-2651" fmla="*/ 5311931 w 5322856"/>
                  <a:gd name="connsiteY6-2652" fmla="*/ 2099700 h 4090355"/>
                  <a:gd name="connsiteX7-2653" fmla="*/ 5227709 w 5322856"/>
                  <a:gd name="connsiteY7-2654" fmla="*/ 2610063 h 4090355"/>
                  <a:gd name="connsiteX8-2655" fmla="*/ 5147398 w 5322856"/>
                  <a:gd name="connsiteY8-2656" fmla="*/ 3471298 h 4090355"/>
                  <a:gd name="connsiteX9-2657" fmla="*/ 3787168 w 5322856"/>
                  <a:gd name="connsiteY9-2658" fmla="*/ 3917865 h 4090355"/>
                  <a:gd name="connsiteX10-2659" fmla="*/ 2287978 w 5322856"/>
                  <a:gd name="connsiteY10-2660" fmla="*/ 4056088 h 4090355"/>
                  <a:gd name="connsiteX11-2661" fmla="*/ 1182190 w 5322856"/>
                  <a:gd name="connsiteY11-2662" fmla="*/ 4077353 h 4090355"/>
                  <a:gd name="connsiteX12-2663" fmla="*/ 55138 w 5322856"/>
                  <a:gd name="connsiteY12-2664" fmla="*/ 3885968 h 4090355"/>
                  <a:gd name="connsiteX13-2665" fmla="*/ 172097 w 5322856"/>
                  <a:gd name="connsiteY13-2666" fmla="*/ 2801447 h 4090355"/>
                  <a:gd name="connsiteX14-2667" fmla="*/ 118934 w 5322856"/>
                  <a:gd name="connsiteY14-2668" fmla="*/ 1483010 h 4090355"/>
                  <a:gd name="connsiteX15-2669" fmla="*/ 44507 w 5322856"/>
                  <a:gd name="connsiteY15-2670" fmla="*/ 281531 h 4090355"/>
                  <a:gd name="connsiteX0-2671" fmla="*/ 44507 w 5329554"/>
                  <a:gd name="connsiteY0-2672" fmla="*/ 281531 h 4090355"/>
                  <a:gd name="connsiteX1-2673" fmla="*/ 1118394 w 5329554"/>
                  <a:gd name="connsiteY1-2674" fmla="*/ 47614 h 4090355"/>
                  <a:gd name="connsiteX2-2675" fmla="*/ 2287976 w 5329554"/>
                  <a:gd name="connsiteY2-2676" fmla="*/ 5084 h 4090355"/>
                  <a:gd name="connsiteX3-2677" fmla="*/ 3755269 w 5329554"/>
                  <a:gd name="connsiteY3-2678" fmla="*/ 122043 h 4090355"/>
                  <a:gd name="connsiteX4-2679" fmla="*/ 5158241 w 5329554"/>
                  <a:gd name="connsiteY4-2680" fmla="*/ 717466 h 4090355"/>
                  <a:gd name="connsiteX5-2681" fmla="*/ 5322459 w 5329554"/>
                  <a:gd name="connsiteY5-2682" fmla="*/ 1483013 h 4090355"/>
                  <a:gd name="connsiteX6-2683" fmla="*/ 5311931 w 5329554"/>
                  <a:gd name="connsiteY6-2684" fmla="*/ 2099700 h 4090355"/>
                  <a:gd name="connsiteX7-2685" fmla="*/ 5227709 w 5329554"/>
                  <a:gd name="connsiteY7-2686" fmla="*/ 2610063 h 4090355"/>
                  <a:gd name="connsiteX8-2687" fmla="*/ 5147398 w 5329554"/>
                  <a:gd name="connsiteY8-2688" fmla="*/ 3471298 h 4090355"/>
                  <a:gd name="connsiteX9-2689" fmla="*/ 3787168 w 5329554"/>
                  <a:gd name="connsiteY9-2690" fmla="*/ 3917865 h 4090355"/>
                  <a:gd name="connsiteX10-2691" fmla="*/ 2287978 w 5329554"/>
                  <a:gd name="connsiteY10-2692" fmla="*/ 4056088 h 4090355"/>
                  <a:gd name="connsiteX11-2693" fmla="*/ 1182190 w 5329554"/>
                  <a:gd name="connsiteY11-2694" fmla="*/ 4077353 h 4090355"/>
                  <a:gd name="connsiteX12-2695" fmla="*/ 55138 w 5329554"/>
                  <a:gd name="connsiteY12-2696" fmla="*/ 3885968 h 4090355"/>
                  <a:gd name="connsiteX13-2697" fmla="*/ 172097 w 5329554"/>
                  <a:gd name="connsiteY13-2698" fmla="*/ 2801447 h 4090355"/>
                  <a:gd name="connsiteX14-2699" fmla="*/ 118934 w 5329554"/>
                  <a:gd name="connsiteY14-2700" fmla="*/ 1483010 h 4090355"/>
                  <a:gd name="connsiteX15-2701" fmla="*/ 44507 w 5329554"/>
                  <a:gd name="connsiteY15-2702" fmla="*/ 281531 h 4090355"/>
                  <a:gd name="connsiteX0-2703" fmla="*/ 44507 w 5367447"/>
                  <a:gd name="connsiteY0-2704" fmla="*/ 281531 h 4090355"/>
                  <a:gd name="connsiteX1-2705" fmla="*/ 1118394 w 5367447"/>
                  <a:gd name="connsiteY1-2706" fmla="*/ 47614 h 4090355"/>
                  <a:gd name="connsiteX2-2707" fmla="*/ 2287976 w 5367447"/>
                  <a:gd name="connsiteY2-2708" fmla="*/ 5084 h 4090355"/>
                  <a:gd name="connsiteX3-2709" fmla="*/ 3755269 w 5367447"/>
                  <a:gd name="connsiteY3-2710" fmla="*/ 122043 h 4090355"/>
                  <a:gd name="connsiteX4-2711" fmla="*/ 5158241 w 5367447"/>
                  <a:gd name="connsiteY4-2712" fmla="*/ 717466 h 4090355"/>
                  <a:gd name="connsiteX5-2713" fmla="*/ 5322459 w 5367447"/>
                  <a:gd name="connsiteY5-2714" fmla="*/ 1483013 h 4090355"/>
                  <a:gd name="connsiteX6-2715" fmla="*/ 5364568 w 5367447"/>
                  <a:gd name="connsiteY6-2716" fmla="*/ 2142230 h 4090355"/>
                  <a:gd name="connsiteX7-2717" fmla="*/ 5227709 w 5367447"/>
                  <a:gd name="connsiteY7-2718" fmla="*/ 2610063 h 4090355"/>
                  <a:gd name="connsiteX8-2719" fmla="*/ 5147398 w 5367447"/>
                  <a:gd name="connsiteY8-2720" fmla="*/ 3471298 h 4090355"/>
                  <a:gd name="connsiteX9-2721" fmla="*/ 3787168 w 5367447"/>
                  <a:gd name="connsiteY9-2722" fmla="*/ 3917865 h 4090355"/>
                  <a:gd name="connsiteX10-2723" fmla="*/ 2287978 w 5367447"/>
                  <a:gd name="connsiteY10-2724" fmla="*/ 4056088 h 4090355"/>
                  <a:gd name="connsiteX11-2725" fmla="*/ 1182190 w 5367447"/>
                  <a:gd name="connsiteY11-2726" fmla="*/ 4077353 h 4090355"/>
                  <a:gd name="connsiteX12-2727" fmla="*/ 55138 w 5367447"/>
                  <a:gd name="connsiteY12-2728" fmla="*/ 3885968 h 4090355"/>
                  <a:gd name="connsiteX13-2729" fmla="*/ 172097 w 5367447"/>
                  <a:gd name="connsiteY13-2730" fmla="*/ 2801447 h 4090355"/>
                  <a:gd name="connsiteX14-2731" fmla="*/ 118934 w 5367447"/>
                  <a:gd name="connsiteY14-2732" fmla="*/ 1483010 h 4090355"/>
                  <a:gd name="connsiteX15-2733" fmla="*/ 44507 w 5367447"/>
                  <a:gd name="connsiteY15-2734" fmla="*/ 281531 h 4090355"/>
                  <a:gd name="connsiteX0-2735" fmla="*/ 44507 w 5367447"/>
                  <a:gd name="connsiteY0-2736" fmla="*/ 281531 h 4090355"/>
                  <a:gd name="connsiteX1-2737" fmla="*/ 1118394 w 5367447"/>
                  <a:gd name="connsiteY1-2738" fmla="*/ 47614 h 4090355"/>
                  <a:gd name="connsiteX2-2739" fmla="*/ 2287976 w 5367447"/>
                  <a:gd name="connsiteY2-2740" fmla="*/ 5084 h 4090355"/>
                  <a:gd name="connsiteX3-2741" fmla="*/ 3755269 w 5367447"/>
                  <a:gd name="connsiteY3-2742" fmla="*/ 122043 h 4090355"/>
                  <a:gd name="connsiteX4-2743" fmla="*/ 5158241 w 5367447"/>
                  <a:gd name="connsiteY4-2744" fmla="*/ 717466 h 4090355"/>
                  <a:gd name="connsiteX5-2745" fmla="*/ 5322459 w 5367447"/>
                  <a:gd name="connsiteY5-2746" fmla="*/ 1483013 h 4090355"/>
                  <a:gd name="connsiteX6-2747" fmla="*/ 5364568 w 5367447"/>
                  <a:gd name="connsiteY6-2748" fmla="*/ 2142230 h 4090355"/>
                  <a:gd name="connsiteX7-2749" fmla="*/ 5343509 w 5367447"/>
                  <a:gd name="connsiteY7-2750" fmla="*/ 2748286 h 4090355"/>
                  <a:gd name="connsiteX8-2751" fmla="*/ 5147398 w 5367447"/>
                  <a:gd name="connsiteY8-2752" fmla="*/ 3471298 h 4090355"/>
                  <a:gd name="connsiteX9-2753" fmla="*/ 3787168 w 5367447"/>
                  <a:gd name="connsiteY9-2754" fmla="*/ 3917865 h 4090355"/>
                  <a:gd name="connsiteX10-2755" fmla="*/ 2287978 w 5367447"/>
                  <a:gd name="connsiteY10-2756" fmla="*/ 4056088 h 4090355"/>
                  <a:gd name="connsiteX11-2757" fmla="*/ 1182190 w 5367447"/>
                  <a:gd name="connsiteY11-2758" fmla="*/ 4077353 h 4090355"/>
                  <a:gd name="connsiteX12-2759" fmla="*/ 55138 w 5367447"/>
                  <a:gd name="connsiteY12-2760" fmla="*/ 3885968 h 4090355"/>
                  <a:gd name="connsiteX13-2761" fmla="*/ 172097 w 5367447"/>
                  <a:gd name="connsiteY13-2762" fmla="*/ 2801447 h 4090355"/>
                  <a:gd name="connsiteX14-2763" fmla="*/ 118934 w 5367447"/>
                  <a:gd name="connsiteY14-2764" fmla="*/ 1483010 h 4090355"/>
                  <a:gd name="connsiteX15-2765" fmla="*/ 44507 w 5367447"/>
                  <a:gd name="connsiteY15-2766" fmla="*/ 281531 h 4090355"/>
                  <a:gd name="connsiteX0-2767" fmla="*/ 44507 w 5367447"/>
                  <a:gd name="connsiteY0-2768" fmla="*/ 281531 h 4090355"/>
                  <a:gd name="connsiteX1-2769" fmla="*/ 1118394 w 5367447"/>
                  <a:gd name="connsiteY1-2770" fmla="*/ 47614 h 4090355"/>
                  <a:gd name="connsiteX2-2771" fmla="*/ 2287976 w 5367447"/>
                  <a:gd name="connsiteY2-2772" fmla="*/ 5084 h 4090355"/>
                  <a:gd name="connsiteX3-2773" fmla="*/ 3755269 w 5367447"/>
                  <a:gd name="connsiteY3-2774" fmla="*/ 122043 h 4090355"/>
                  <a:gd name="connsiteX4-2775" fmla="*/ 5158241 w 5367447"/>
                  <a:gd name="connsiteY4-2776" fmla="*/ 717466 h 4090355"/>
                  <a:gd name="connsiteX5-2777" fmla="*/ 5322459 w 5367447"/>
                  <a:gd name="connsiteY5-2778" fmla="*/ 1483013 h 4090355"/>
                  <a:gd name="connsiteX6-2779" fmla="*/ 5364568 w 5367447"/>
                  <a:gd name="connsiteY6-2780" fmla="*/ 2142230 h 4090355"/>
                  <a:gd name="connsiteX7-2781" fmla="*/ 5343509 w 5367447"/>
                  <a:gd name="connsiteY7-2782" fmla="*/ 2748286 h 4090355"/>
                  <a:gd name="connsiteX8-2783" fmla="*/ 5147398 w 5367447"/>
                  <a:gd name="connsiteY8-2784" fmla="*/ 3471298 h 4090355"/>
                  <a:gd name="connsiteX9-2785" fmla="*/ 3787168 w 5367447"/>
                  <a:gd name="connsiteY9-2786" fmla="*/ 3917865 h 4090355"/>
                  <a:gd name="connsiteX10-2787" fmla="*/ 2287978 w 5367447"/>
                  <a:gd name="connsiteY10-2788" fmla="*/ 4056088 h 4090355"/>
                  <a:gd name="connsiteX11-2789" fmla="*/ 1182190 w 5367447"/>
                  <a:gd name="connsiteY11-2790" fmla="*/ 4077353 h 4090355"/>
                  <a:gd name="connsiteX12-2791" fmla="*/ 55138 w 5367447"/>
                  <a:gd name="connsiteY12-2792" fmla="*/ 3885968 h 4090355"/>
                  <a:gd name="connsiteX13-2793" fmla="*/ 172097 w 5367447"/>
                  <a:gd name="connsiteY13-2794" fmla="*/ 2801447 h 4090355"/>
                  <a:gd name="connsiteX14-2795" fmla="*/ 118934 w 5367447"/>
                  <a:gd name="connsiteY14-2796" fmla="*/ 1483010 h 4090355"/>
                  <a:gd name="connsiteX15-2797" fmla="*/ 44507 w 5367447"/>
                  <a:gd name="connsiteY15-2798" fmla="*/ 281531 h 4090355"/>
                  <a:gd name="connsiteX0-2799" fmla="*/ 44507 w 5367447"/>
                  <a:gd name="connsiteY0-2800" fmla="*/ 281531 h 4090355"/>
                  <a:gd name="connsiteX1-2801" fmla="*/ 1118394 w 5367447"/>
                  <a:gd name="connsiteY1-2802" fmla="*/ 47614 h 4090355"/>
                  <a:gd name="connsiteX2-2803" fmla="*/ 2287976 w 5367447"/>
                  <a:gd name="connsiteY2-2804" fmla="*/ 5084 h 4090355"/>
                  <a:gd name="connsiteX3-2805" fmla="*/ 3755269 w 5367447"/>
                  <a:gd name="connsiteY3-2806" fmla="*/ 122043 h 4090355"/>
                  <a:gd name="connsiteX4-2807" fmla="*/ 5158241 w 5367447"/>
                  <a:gd name="connsiteY4-2808" fmla="*/ 717466 h 4090355"/>
                  <a:gd name="connsiteX5-2809" fmla="*/ 5322459 w 5367447"/>
                  <a:gd name="connsiteY5-2810" fmla="*/ 1408586 h 4090355"/>
                  <a:gd name="connsiteX6-2811" fmla="*/ 5364568 w 5367447"/>
                  <a:gd name="connsiteY6-2812" fmla="*/ 2142230 h 4090355"/>
                  <a:gd name="connsiteX7-2813" fmla="*/ 5343509 w 5367447"/>
                  <a:gd name="connsiteY7-2814" fmla="*/ 2748286 h 4090355"/>
                  <a:gd name="connsiteX8-2815" fmla="*/ 5147398 w 5367447"/>
                  <a:gd name="connsiteY8-2816" fmla="*/ 3471298 h 4090355"/>
                  <a:gd name="connsiteX9-2817" fmla="*/ 3787168 w 5367447"/>
                  <a:gd name="connsiteY9-2818" fmla="*/ 3917865 h 4090355"/>
                  <a:gd name="connsiteX10-2819" fmla="*/ 2287978 w 5367447"/>
                  <a:gd name="connsiteY10-2820" fmla="*/ 4056088 h 4090355"/>
                  <a:gd name="connsiteX11-2821" fmla="*/ 1182190 w 5367447"/>
                  <a:gd name="connsiteY11-2822" fmla="*/ 4077353 h 4090355"/>
                  <a:gd name="connsiteX12-2823" fmla="*/ 55138 w 5367447"/>
                  <a:gd name="connsiteY12-2824" fmla="*/ 3885968 h 4090355"/>
                  <a:gd name="connsiteX13-2825" fmla="*/ 172097 w 5367447"/>
                  <a:gd name="connsiteY13-2826" fmla="*/ 2801447 h 4090355"/>
                  <a:gd name="connsiteX14-2827" fmla="*/ 118934 w 5367447"/>
                  <a:gd name="connsiteY14-2828" fmla="*/ 1483010 h 4090355"/>
                  <a:gd name="connsiteX15-2829" fmla="*/ 44507 w 5367447"/>
                  <a:gd name="connsiteY15-2830" fmla="*/ 281531 h 4090355"/>
                  <a:gd name="connsiteX0-2831" fmla="*/ 44507 w 5367447"/>
                  <a:gd name="connsiteY0-2832" fmla="*/ 281531 h 4090355"/>
                  <a:gd name="connsiteX1-2833" fmla="*/ 1118394 w 5367447"/>
                  <a:gd name="connsiteY1-2834" fmla="*/ 47614 h 4090355"/>
                  <a:gd name="connsiteX2-2835" fmla="*/ 2287976 w 5367447"/>
                  <a:gd name="connsiteY2-2836" fmla="*/ 5084 h 4090355"/>
                  <a:gd name="connsiteX3-2837" fmla="*/ 3755269 w 5367447"/>
                  <a:gd name="connsiteY3-2838" fmla="*/ 122043 h 4090355"/>
                  <a:gd name="connsiteX4-2839" fmla="*/ 5158241 w 5367447"/>
                  <a:gd name="connsiteY4-2840" fmla="*/ 717466 h 4090355"/>
                  <a:gd name="connsiteX5-2841" fmla="*/ 5322459 w 5367447"/>
                  <a:gd name="connsiteY5-2842" fmla="*/ 1408586 h 4090355"/>
                  <a:gd name="connsiteX6-2843" fmla="*/ 5364568 w 5367447"/>
                  <a:gd name="connsiteY6-2844" fmla="*/ 2142230 h 4090355"/>
                  <a:gd name="connsiteX7-2845" fmla="*/ 5343509 w 5367447"/>
                  <a:gd name="connsiteY7-2846" fmla="*/ 2748286 h 4090355"/>
                  <a:gd name="connsiteX8-2847" fmla="*/ 5147398 w 5367447"/>
                  <a:gd name="connsiteY8-2848" fmla="*/ 3471298 h 4090355"/>
                  <a:gd name="connsiteX9-2849" fmla="*/ 3787168 w 5367447"/>
                  <a:gd name="connsiteY9-2850" fmla="*/ 3917865 h 4090355"/>
                  <a:gd name="connsiteX10-2851" fmla="*/ 2287978 w 5367447"/>
                  <a:gd name="connsiteY10-2852" fmla="*/ 4056088 h 4090355"/>
                  <a:gd name="connsiteX11-2853" fmla="*/ 1182190 w 5367447"/>
                  <a:gd name="connsiteY11-2854" fmla="*/ 4077353 h 4090355"/>
                  <a:gd name="connsiteX12-2855" fmla="*/ 55138 w 5367447"/>
                  <a:gd name="connsiteY12-2856" fmla="*/ 3885968 h 4090355"/>
                  <a:gd name="connsiteX13-2857" fmla="*/ 172097 w 5367447"/>
                  <a:gd name="connsiteY13-2858" fmla="*/ 2801447 h 4090355"/>
                  <a:gd name="connsiteX14-2859" fmla="*/ 118934 w 5367447"/>
                  <a:gd name="connsiteY14-2860" fmla="*/ 1483010 h 4090355"/>
                  <a:gd name="connsiteX15-2861" fmla="*/ 44507 w 5367447"/>
                  <a:gd name="connsiteY15-2862" fmla="*/ 281531 h 4090355"/>
                  <a:gd name="connsiteX0-2863" fmla="*/ 44507 w 5367447"/>
                  <a:gd name="connsiteY0-2864" fmla="*/ 281531 h 4090355"/>
                  <a:gd name="connsiteX1-2865" fmla="*/ 1118394 w 5367447"/>
                  <a:gd name="connsiteY1-2866" fmla="*/ 47614 h 4090355"/>
                  <a:gd name="connsiteX2-2867" fmla="*/ 2287976 w 5367447"/>
                  <a:gd name="connsiteY2-2868" fmla="*/ 5084 h 4090355"/>
                  <a:gd name="connsiteX3-2869" fmla="*/ 3755269 w 5367447"/>
                  <a:gd name="connsiteY3-2870" fmla="*/ 122043 h 4090355"/>
                  <a:gd name="connsiteX4-2871" fmla="*/ 5158241 w 5367447"/>
                  <a:gd name="connsiteY4-2872" fmla="*/ 717466 h 4090355"/>
                  <a:gd name="connsiteX5-2873" fmla="*/ 5322459 w 5367447"/>
                  <a:gd name="connsiteY5-2874" fmla="*/ 1323525 h 4090355"/>
                  <a:gd name="connsiteX6-2875" fmla="*/ 5364568 w 5367447"/>
                  <a:gd name="connsiteY6-2876" fmla="*/ 2142230 h 4090355"/>
                  <a:gd name="connsiteX7-2877" fmla="*/ 5343509 w 5367447"/>
                  <a:gd name="connsiteY7-2878" fmla="*/ 2748286 h 4090355"/>
                  <a:gd name="connsiteX8-2879" fmla="*/ 5147398 w 5367447"/>
                  <a:gd name="connsiteY8-2880" fmla="*/ 3471298 h 4090355"/>
                  <a:gd name="connsiteX9-2881" fmla="*/ 3787168 w 5367447"/>
                  <a:gd name="connsiteY9-2882" fmla="*/ 3917865 h 4090355"/>
                  <a:gd name="connsiteX10-2883" fmla="*/ 2287978 w 5367447"/>
                  <a:gd name="connsiteY10-2884" fmla="*/ 4056088 h 4090355"/>
                  <a:gd name="connsiteX11-2885" fmla="*/ 1182190 w 5367447"/>
                  <a:gd name="connsiteY11-2886" fmla="*/ 4077353 h 4090355"/>
                  <a:gd name="connsiteX12-2887" fmla="*/ 55138 w 5367447"/>
                  <a:gd name="connsiteY12-2888" fmla="*/ 3885968 h 4090355"/>
                  <a:gd name="connsiteX13-2889" fmla="*/ 172097 w 5367447"/>
                  <a:gd name="connsiteY13-2890" fmla="*/ 2801447 h 4090355"/>
                  <a:gd name="connsiteX14-2891" fmla="*/ 118934 w 5367447"/>
                  <a:gd name="connsiteY14-2892" fmla="*/ 1483010 h 4090355"/>
                  <a:gd name="connsiteX15-2893" fmla="*/ 44507 w 5367447"/>
                  <a:gd name="connsiteY15-2894" fmla="*/ 281531 h 4090355"/>
                  <a:gd name="connsiteX0-2895" fmla="*/ 44507 w 5367447"/>
                  <a:gd name="connsiteY0-2896" fmla="*/ 281531 h 4090355"/>
                  <a:gd name="connsiteX1-2897" fmla="*/ 1118394 w 5367447"/>
                  <a:gd name="connsiteY1-2898" fmla="*/ 47614 h 4090355"/>
                  <a:gd name="connsiteX2-2899" fmla="*/ 2287976 w 5367447"/>
                  <a:gd name="connsiteY2-2900" fmla="*/ 5084 h 4090355"/>
                  <a:gd name="connsiteX3-2901" fmla="*/ 3755269 w 5367447"/>
                  <a:gd name="connsiteY3-2902" fmla="*/ 122043 h 4090355"/>
                  <a:gd name="connsiteX4-2903" fmla="*/ 5158241 w 5367447"/>
                  <a:gd name="connsiteY4-2904" fmla="*/ 717466 h 4090355"/>
                  <a:gd name="connsiteX5-2905" fmla="*/ 5322459 w 5367447"/>
                  <a:gd name="connsiteY5-2906" fmla="*/ 1323525 h 4090355"/>
                  <a:gd name="connsiteX6-2907" fmla="*/ 5364568 w 5367447"/>
                  <a:gd name="connsiteY6-2908" fmla="*/ 2142230 h 4090355"/>
                  <a:gd name="connsiteX7-2909" fmla="*/ 5343509 w 5367447"/>
                  <a:gd name="connsiteY7-2910" fmla="*/ 2748286 h 4090355"/>
                  <a:gd name="connsiteX8-2911" fmla="*/ 5147398 w 5367447"/>
                  <a:gd name="connsiteY8-2912" fmla="*/ 3471298 h 4090355"/>
                  <a:gd name="connsiteX9-2913" fmla="*/ 3787168 w 5367447"/>
                  <a:gd name="connsiteY9-2914" fmla="*/ 3917865 h 4090355"/>
                  <a:gd name="connsiteX10-2915" fmla="*/ 2287978 w 5367447"/>
                  <a:gd name="connsiteY10-2916" fmla="*/ 4056088 h 4090355"/>
                  <a:gd name="connsiteX11-2917" fmla="*/ 1182190 w 5367447"/>
                  <a:gd name="connsiteY11-2918" fmla="*/ 4077353 h 4090355"/>
                  <a:gd name="connsiteX12-2919" fmla="*/ 55138 w 5367447"/>
                  <a:gd name="connsiteY12-2920" fmla="*/ 3885968 h 4090355"/>
                  <a:gd name="connsiteX13-2921" fmla="*/ 172097 w 5367447"/>
                  <a:gd name="connsiteY13-2922" fmla="*/ 2801447 h 4090355"/>
                  <a:gd name="connsiteX14-2923" fmla="*/ 118934 w 5367447"/>
                  <a:gd name="connsiteY14-2924" fmla="*/ 1483010 h 4090355"/>
                  <a:gd name="connsiteX15-2925" fmla="*/ 44507 w 5367447"/>
                  <a:gd name="connsiteY15-2926" fmla="*/ 281531 h 4090355"/>
                  <a:gd name="connsiteX0-2927" fmla="*/ 44507 w 5367447"/>
                  <a:gd name="connsiteY0-2928" fmla="*/ 281531 h 4090355"/>
                  <a:gd name="connsiteX1-2929" fmla="*/ 1118394 w 5367447"/>
                  <a:gd name="connsiteY1-2930" fmla="*/ 47614 h 4090355"/>
                  <a:gd name="connsiteX2-2931" fmla="*/ 2287976 w 5367447"/>
                  <a:gd name="connsiteY2-2932" fmla="*/ 5084 h 4090355"/>
                  <a:gd name="connsiteX3-2933" fmla="*/ 3755269 w 5367447"/>
                  <a:gd name="connsiteY3-2934" fmla="*/ 122043 h 4090355"/>
                  <a:gd name="connsiteX4-2935" fmla="*/ 5158241 w 5367447"/>
                  <a:gd name="connsiteY4-2936" fmla="*/ 717466 h 4090355"/>
                  <a:gd name="connsiteX5-2937" fmla="*/ 5322459 w 5367447"/>
                  <a:gd name="connsiteY5-2938" fmla="*/ 1323525 h 4090355"/>
                  <a:gd name="connsiteX6-2939" fmla="*/ 5364568 w 5367447"/>
                  <a:gd name="connsiteY6-2940" fmla="*/ 2142230 h 4090355"/>
                  <a:gd name="connsiteX7-2941" fmla="*/ 5343509 w 5367447"/>
                  <a:gd name="connsiteY7-2942" fmla="*/ 2748286 h 4090355"/>
                  <a:gd name="connsiteX8-2943" fmla="*/ 5147398 w 5367447"/>
                  <a:gd name="connsiteY8-2944" fmla="*/ 3471298 h 4090355"/>
                  <a:gd name="connsiteX9-2945" fmla="*/ 3787168 w 5367447"/>
                  <a:gd name="connsiteY9-2946" fmla="*/ 3917865 h 4090355"/>
                  <a:gd name="connsiteX10-2947" fmla="*/ 2287978 w 5367447"/>
                  <a:gd name="connsiteY10-2948" fmla="*/ 4056088 h 4090355"/>
                  <a:gd name="connsiteX11-2949" fmla="*/ 1182190 w 5367447"/>
                  <a:gd name="connsiteY11-2950" fmla="*/ 4077353 h 4090355"/>
                  <a:gd name="connsiteX12-2951" fmla="*/ 55138 w 5367447"/>
                  <a:gd name="connsiteY12-2952" fmla="*/ 3885968 h 4090355"/>
                  <a:gd name="connsiteX13-2953" fmla="*/ 172097 w 5367447"/>
                  <a:gd name="connsiteY13-2954" fmla="*/ 2801447 h 4090355"/>
                  <a:gd name="connsiteX14-2955" fmla="*/ 118934 w 5367447"/>
                  <a:gd name="connsiteY14-2956" fmla="*/ 1483010 h 4090355"/>
                  <a:gd name="connsiteX15-2957" fmla="*/ 44507 w 5367447"/>
                  <a:gd name="connsiteY15-2958" fmla="*/ 281531 h 4090355"/>
                  <a:gd name="connsiteX0-2959" fmla="*/ 44507 w 5370529"/>
                  <a:gd name="connsiteY0-2960" fmla="*/ 281531 h 4090355"/>
                  <a:gd name="connsiteX1-2961" fmla="*/ 1118394 w 5370529"/>
                  <a:gd name="connsiteY1-2962" fmla="*/ 47614 h 4090355"/>
                  <a:gd name="connsiteX2-2963" fmla="*/ 2287976 w 5370529"/>
                  <a:gd name="connsiteY2-2964" fmla="*/ 5084 h 4090355"/>
                  <a:gd name="connsiteX3-2965" fmla="*/ 3755269 w 5370529"/>
                  <a:gd name="connsiteY3-2966" fmla="*/ 122043 h 4090355"/>
                  <a:gd name="connsiteX4-2967" fmla="*/ 5158241 w 5370529"/>
                  <a:gd name="connsiteY4-2968" fmla="*/ 717466 h 4090355"/>
                  <a:gd name="connsiteX5-2969" fmla="*/ 5322459 w 5370529"/>
                  <a:gd name="connsiteY5-2970" fmla="*/ 1323525 h 4090355"/>
                  <a:gd name="connsiteX6-2971" fmla="*/ 5364568 w 5370529"/>
                  <a:gd name="connsiteY6-2972" fmla="*/ 2142230 h 4090355"/>
                  <a:gd name="connsiteX7-2973" fmla="*/ 5343509 w 5370529"/>
                  <a:gd name="connsiteY7-2974" fmla="*/ 2748286 h 4090355"/>
                  <a:gd name="connsiteX8-2975" fmla="*/ 5147398 w 5370529"/>
                  <a:gd name="connsiteY8-2976" fmla="*/ 3471298 h 4090355"/>
                  <a:gd name="connsiteX9-2977" fmla="*/ 3787168 w 5370529"/>
                  <a:gd name="connsiteY9-2978" fmla="*/ 3917865 h 4090355"/>
                  <a:gd name="connsiteX10-2979" fmla="*/ 2287978 w 5370529"/>
                  <a:gd name="connsiteY10-2980" fmla="*/ 4056088 h 4090355"/>
                  <a:gd name="connsiteX11-2981" fmla="*/ 1182190 w 5370529"/>
                  <a:gd name="connsiteY11-2982" fmla="*/ 4077353 h 4090355"/>
                  <a:gd name="connsiteX12-2983" fmla="*/ 55138 w 5370529"/>
                  <a:gd name="connsiteY12-2984" fmla="*/ 3885968 h 4090355"/>
                  <a:gd name="connsiteX13-2985" fmla="*/ 172097 w 5370529"/>
                  <a:gd name="connsiteY13-2986" fmla="*/ 2801447 h 4090355"/>
                  <a:gd name="connsiteX14-2987" fmla="*/ 118934 w 5370529"/>
                  <a:gd name="connsiteY14-2988" fmla="*/ 1483010 h 4090355"/>
                  <a:gd name="connsiteX15-2989" fmla="*/ 44507 w 5370529"/>
                  <a:gd name="connsiteY15-2990" fmla="*/ 281531 h 4090355"/>
                  <a:gd name="connsiteX0-2991" fmla="*/ 44507 w 5370529"/>
                  <a:gd name="connsiteY0-2992" fmla="*/ 281531 h 4090355"/>
                  <a:gd name="connsiteX1-2993" fmla="*/ 1118394 w 5370529"/>
                  <a:gd name="connsiteY1-2994" fmla="*/ 47614 h 4090355"/>
                  <a:gd name="connsiteX2-2995" fmla="*/ 2287976 w 5370529"/>
                  <a:gd name="connsiteY2-2996" fmla="*/ 5084 h 4090355"/>
                  <a:gd name="connsiteX3-2997" fmla="*/ 3755269 w 5370529"/>
                  <a:gd name="connsiteY3-2998" fmla="*/ 122043 h 4090355"/>
                  <a:gd name="connsiteX4-2999" fmla="*/ 5158241 w 5370529"/>
                  <a:gd name="connsiteY4-3000" fmla="*/ 717466 h 4090355"/>
                  <a:gd name="connsiteX5-3001" fmla="*/ 5322460 w 5370529"/>
                  <a:gd name="connsiteY5-3002" fmla="*/ 1227832 h 4090355"/>
                  <a:gd name="connsiteX6-3003" fmla="*/ 5364568 w 5370529"/>
                  <a:gd name="connsiteY6-3004" fmla="*/ 2142230 h 4090355"/>
                  <a:gd name="connsiteX7-3005" fmla="*/ 5343509 w 5370529"/>
                  <a:gd name="connsiteY7-3006" fmla="*/ 2748286 h 4090355"/>
                  <a:gd name="connsiteX8-3007" fmla="*/ 5147398 w 5370529"/>
                  <a:gd name="connsiteY8-3008" fmla="*/ 3471298 h 4090355"/>
                  <a:gd name="connsiteX9-3009" fmla="*/ 3787168 w 5370529"/>
                  <a:gd name="connsiteY9-3010" fmla="*/ 3917865 h 4090355"/>
                  <a:gd name="connsiteX10-3011" fmla="*/ 2287978 w 5370529"/>
                  <a:gd name="connsiteY10-3012" fmla="*/ 4056088 h 4090355"/>
                  <a:gd name="connsiteX11-3013" fmla="*/ 1182190 w 5370529"/>
                  <a:gd name="connsiteY11-3014" fmla="*/ 4077353 h 4090355"/>
                  <a:gd name="connsiteX12-3015" fmla="*/ 55138 w 5370529"/>
                  <a:gd name="connsiteY12-3016" fmla="*/ 3885968 h 4090355"/>
                  <a:gd name="connsiteX13-3017" fmla="*/ 172097 w 5370529"/>
                  <a:gd name="connsiteY13-3018" fmla="*/ 2801447 h 4090355"/>
                  <a:gd name="connsiteX14-3019" fmla="*/ 118934 w 5370529"/>
                  <a:gd name="connsiteY14-3020" fmla="*/ 1483010 h 4090355"/>
                  <a:gd name="connsiteX15-3021" fmla="*/ 44507 w 5370529"/>
                  <a:gd name="connsiteY15-3022" fmla="*/ 281531 h 4090355"/>
                  <a:gd name="connsiteX0-3023" fmla="*/ 44507 w 5370529"/>
                  <a:gd name="connsiteY0-3024" fmla="*/ 281531 h 4090355"/>
                  <a:gd name="connsiteX1-3025" fmla="*/ 1118394 w 5370529"/>
                  <a:gd name="connsiteY1-3026" fmla="*/ 47614 h 4090355"/>
                  <a:gd name="connsiteX2-3027" fmla="*/ 2287976 w 5370529"/>
                  <a:gd name="connsiteY2-3028" fmla="*/ 5084 h 4090355"/>
                  <a:gd name="connsiteX3-3029" fmla="*/ 3755269 w 5370529"/>
                  <a:gd name="connsiteY3-3030" fmla="*/ 122043 h 4090355"/>
                  <a:gd name="connsiteX4-3031" fmla="*/ 5158241 w 5370529"/>
                  <a:gd name="connsiteY4-3032" fmla="*/ 717466 h 4090355"/>
                  <a:gd name="connsiteX5-3033" fmla="*/ 5322460 w 5370529"/>
                  <a:gd name="connsiteY5-3034" fmla="*/ 1227832 h 4090355"/>
                  <a:gd name="connsiteX6-3035" fmla="*/ 5364568 w 5370529"/>
                  <a:gd name="connsiteY6-3036" fmla="*/ 2142230 h 4090355"/>
                  <a:gd name="connsiteX7-3037" fmla="*/ 5343509 w 5370529"/>
                  <a:gd name="connsiteY7-3038" fmla="*/ 2812081 h 4090355"/>
                  <a:gd name="connsiteX8-3039" fmla="*/ 5147398 w 5370529"/>
                  <a:gd name="connsiteY8-3040" fmla="*/ 3471298 h 4090355"/>
                  <a:gd name="connsiteX9-3041" fmla="*/ 3787168 w 5370529"/>
                  <a:gd name="connsiteY9-3042" fmla="*/ 3917865 h 4090355"/>
                  <a:gd name="connsiteX10-3043" fmla="*/ 2287978 w 5370529"/>
                  <a:gd name="connsiteY10-3044" fmla="*/ 4056088 h 4090355"/>
                  <a:gd name="connsiteX11-3045" fmla="*/ 1182190 w 5370529"/>
                  <a:gd name="connsiteY11-3046" fmla="*/ 4077353 h 4090355"/>
                  <a:gd name="connsiteX12-3047" fmla="*/ 55138 w 5370529"/>
                  <a:gd name="connsiteY12-3048" fmla="*/ 3885968 h 4090355"/>
                  <a:gd name="connsiteX13-3049" fmla="*/ 172097 w 5370529"/>
                  <a:gd name="connsiteY13-3050" fmla="*/ 2801447 h 4090355"/>
                  <a:gd name="connsiteX14-3051" fmla="*/ 118934 w 5370529"/>
                  <a:gd name="connsiteY14-3052" fmla="*/ 1483010 h 4090355"/>
                  <a:gd name="connsiteX15-3053" fmla="*/ 44507 w 5370529"/>
                  <a:gd name="connsiteY15-3054" fmla="*/ 281531 h 4090355"/>
                  <a:gd name="connsiteX0-3055" fmla="*/ 44507 w 5386312"/>
                  <a:gd name="connsiteY0-3056" fmla="*/ 281531 h 4090355"/>
                  <a:gd name="connsiteX1-3057" fmla="*/ 1118394 w 5386312"/>
                  <a:gd name="connsiteY1-3058" fmla="*/ 47614 h 4090355"/>
                  <a:gd name="connsiteX2-3059" fmla="*/ 2287976 w 5386312"/>
                  <a:gd name="connsiteY2-3060" fmla="*/ 5084 h 4090355"/>
                  <a:gd name="connsiteX3-3061" fmla="*/ 3755269 w 5386312"/>
                  <a:gd name="connsiteY3-3062" fmla="*/ 122043 h 4090355"/>
                  <a:gd name="connsiteX4-3063" fmla="*/ 5158241 w 5386312"/>
                  <a:gd name="connsiteY4-3064" fmla="*/ 717466 h 4090355"/>
                  <a:gd name="connsiteX5-3065" fmla="*/ 5322460 w 5386312"/>
                  <a:gd name="connsiteY5-3066" fmla="*/ 1227832 h 4090355"/>
                  <a:gd name="connsiteX6-3067" fmla="*/ 5364568 w 5386312"/>
                  <a:gd name="connsiteY6-3068" fmla="*/ 2142230 h 4090355"/>
                  <a:gd name="connsiteX7-3069" fmla="*/ 5343509 w 5386312"/>
                  <a:gd name="connsiteY7-3070" fmla="*/ 2812081 h 4090355"/>
                  <a:gd name="connsiteX8-3071" fmla="*/ 5147398 w 5386312"/>
                  <a:gd name="connsiteY8-3072" fmla="*/ 3471298 h 4090355"/>
                  <a:gd name="connsiteX9-3073" fmla="*/ 3787168 w 5386312"/>
                  <a:gd name="connsiteY9-3074" fmla="*/ 3917865 h 4090355"/>
                  <a:gd name="connsiteX10-3075" fmla="*/ 2287978 w 5386312"/>
                  <a:gd name="connsiteY10-3076" fmla="*/ 4056088 h 4090355"/>
                  <a:gd name="connsiteX11-3077" fmla="*/ 1182190 w 5386312"/>
                  <a:gd name="connsiteY11-3078" fmla="*/ 4077353 h 4090355"/>
                  <a:gd name="connsiteX12-3079" fmla="*/ 55138 w 5386312"/>
                  <a:gd name="connsiteY12-3080" fmla="*/ 3885968 h 4090355"/>
                  <a:gd name="connsiteX13-3081" fmla="*/ 172097 w 5386312"/>
                  <a:gd name="connsiteY13-3082" fmla="*/ 2801447 h 4090355"/>
                  <a:gd name="connsiteX14-3083" fmla="*/ 118934 w 5386312"/>
                  <a:gd name="connsiteY14-3084" fmla="*/ 1483010 h 4090355"/>
                  <a:gd name="connsiteX15-3085" fmla="*/ 44507 w 5386312"/>
                  <a:gd name="connsiteY15-3086" fmla="*/ 281531 h 4090355"/>
                  <a:gd name="connsiteX0-3087" fmla="*/ 44507 w 5370529"/>
                  <a:gd name="connsiteY0-3088" fmla="*/ 281531 h 4090355"/>
                  <a:gd name="connsiteX1-3089" fmla="*/ 1118394 w 5370529"/>
                  <a:gd name="connsiteY1-3090" fmla="*/ 47614 h 4090355"/>
                  <a:gd name="connsiteX2-3091" fmla="*/ 2287976 w 5370529"/>
                  <a:gd name="connsiteY2-3092" fmla="*/ 5084 h 4090355"/>
                  <a:gd name="connsiteX3-3093" fmla="*/ 3755269 w 5370529"/>
                  <a:gd name="connsiteY3-3094" fmla="*/ 122043 h 4090355"/>
                  <a:gd name="connsiteX4-3095" fmla="*/ 5158241 w 5370529"/>
                  <a:gd name="connsiteY4-3096" fmla="*/ 717466 h 4090355"/>
                  <a:gd name="connsiteX5-3097" fmla="*/ 5322460 w 5370529"/>
                  <a:gd name="connsiteY5-3098" fmla="*/ 1227832 h 4090355"/>
                  <a:gd name="connsiteX6-3099" fmla="*/ 5364568 w 5370529"/>
                  <a:gd name="connsiteY6-3100" fmla="*/ 2142230 h 4090355"/>
                  <a:gd name="connsiteX7-3101" fmla="*/ 5343509 w 5370529"/>
                  <a:gd name="connsiteY7-3102" fmla="*/ 2812081 h 4090355"/>
                  <a:gd name="connsiteX8-3103" fmla="*/ 5147398 w 5370529"/>
                  <a:gd name="connsiteY8-3104" fmla="*/ 3471298 h 4090355"/>
                  <a:gd name="connsiteX9-3105" fmla="*/ 3787168 w 5370529"/>
                  <a:gd name="connsiteY9-3106" fmla="*/ 3917865 h 4090355"/>
                  <a:gd name="connsiteX10-3107" fmla="*/ 2287978 w 5370529"/>
                  <a:gd name="connsiteY10-3108" fmla="*/ 4056088 h 4090355"/>
                  <a:gd name="connsiteX11-3109" fmla="*/ 1182190 w 5370529"/>
                  <a:gd name="connsiteY11-3110" fmla="*/ 4077353 h 4090355"/>
                  <a:gd name="connsiteX12-3111" fmla="*/ 55138 w 5370529"/>
                  <a:gd name="connsiteY12-3112" fmla="*/ 3885968 h 4090355"/>
                  <a:gd name="connsiteX13-3113" fmla="*/ 172097 w 5370529"/>
                  <a:gd name="connsiteY13-3114" fmla="*/ 2801447 h 4090355"/>
                  <a:gd name="connsiteX14-3115" fmla="*/ 118934 w 5370529"/>
                  <a:gd name="connsiteY14-3116" fmla="*/ 1483010 h 4090355"/>
                  <a:gd name="connsiteX15-3117" fmla="*/ 44507 w 5370529"/>
                  <a:gd name="connsiteY15-3118" fmla="*/ 281531 h 4090355"/>
                  <a:gd name="connsiteX0-3119" fmla="*/ 44507 w 5370529"/>
                  <a:gd name="connsiteY0-3120" fmla="*/ 281531 h 4090355"/>
                  <a:gd name="connsiteX1-3121" fmla="*/ 1118394 w 5370529"/>
                  <a:gd name="connsiteY1-3122" fmla="*/ 47614 h 4090355"/>
                  <a:gd name="connsiteX2-3123" fmla="*/ 2287976 w 5370529"/>
                  <a:gd name="connsiteY2-3124" fmla="*/ 5084 h 4090355"/>
                  <a:gd name="connsiteX3-3125" fmla="*/ 3755269 w 5370529"/>
                  <a:gd name="connsiteY3-3126" fmla="*/ 122043 h 4090355"/>
                  <a:gd name="connsiteX4-3127" fmla="*/ 5158241 w 5370529"/>
                  <a:gd name="connsiteY4-3128" fmla="*/ 717466 h 4090355"/>
                  <a:gd name="connsiteX5-3129" fmla="*/ 5322460 w 5370529"/>
                  <a:gd name="connsiteY5-3130" fmla="*/ 1227832 h 4090355"/>
                  <a:gd name="connsiteX6-3131" fmla="*/ 5364568 w 5370529"/>
                  <a:gd name="connsiteY6-3132" fmla="*/ 2142230 h 4090355"/>
                  <a:gd name="connsiteX7-3133" fmla="*/ 5343509 w 5370529"/>
                  <a:gd name="connsiteY7-3134" fmla="*/ 2812081 h 4090355"/>
                  <a:gd name="connsiteX8-3135" fmla="*/ 5147398 w 5370529"/>
                  <a:gd name="connsiteY8-3136" fmla="*/ 3471298 h 4090355"/>
                  <a:gd name="connsiteX9-3137" fmla="*/ 3787168 w 5370529"/>
                  <a:gd name="connsiteY9-3138" fmla="*/ 3917865 h 4090355"/>
                  <a:gd name="connsiteX10-3139" fmla="*/ 2287978 w 5370529"/>
                  <a:gd name="connsiteY10-3140" fmla="*/ 4056088 h 4090355"/>
                  <a:gd name="connsiteX11-3141" fmla="*/ 1182190 w 5370529"/>
                  <a:gd name="connsiteY11-3142" fmla="*/ 4077353 h 4090355"/>
                  <a:gd name="connsiteX12-3143" fmla="*/ 55138 w 5370529"/>
                  <a:gd name="connsiteY12-3144" fmla="*/ 3885968 h 4090355"/>
                  <a:gd name="connsiteX13-3145" fmla="*/ 172097 w 5370529"/>
                  <a:gd name="connsiteY13-3146" fmla="*/ 2801447 h 4090355"/>
                  <a:gd name="connsiteX14-3147" fmla="*/ 118934 w 5370529"/>
                  <a:gd name="connsiteY14-3148" fmla="*/ 1483010 h 4090355"/>
                  <a:gd name="connsiteX15-3149" fmla="*/ 44507 w 5370529"/>
                  <a:gd name="connsiteY15-3150" fmla="*/ 281531 h 4090355"/>
                  <a:gd name="connsiteX0-3151" fmla="*/ 44507 w 5419136"/>
                  <a:gd name="connsiteY0-3152" fmla="*/ 281531 h 4090355"/>
                  <a:gd name="connsiteX1-3153" fmla="*/ 1118394 w 5419136"/>
                  <a:gd name="connsiteY1-3154" fmla="*/ 47614 h 4090355"/>
                  <a:gd name="connsiteX2-3155" fmla="*/ 2287976 w 5419136"/>
                  <a:gd name="connsiteY2-3156" fmla="*/ 5084 h 4090355"/>
                  <a:gd name="connsiteX3-3157" fmla="*/ 3755269 w 5419136"/>
                  <a:gd name="connsiteY3-3158" fmla="*/ 122043 h 4090355"/>
                  <a:gd name="connsiteX4-3159" fmla="*/ 5158241 w 5419136"/>
                  <a:gd name="connsiteY4-3160" fmla="*/ 717466 h 4090355"/>
                  <a:gd name="connsiteX5-3161" fmla="*/ 5322460 w 5419136"/>
                  <a:gd name="connsiteY5-3162" fmla="*/ 1227832 h 4090355"/>
                  <a:gd name="connsiteX6-3163" fmla="*/ 5417205 w 5419136"/>
                  <a:gd name="connsiteY6-3164" fmla="*/ 2174128 h 4090355"/>
                  <a:gd name="connsiteX7-3165" fmla="*/ 5343509 w 5419136"/>
                  <a:gd name="connsiteY7-3166" fmla="*/ 2812081 h 4090355"/>
                  <a:gd name="connsiteX8-3167" fmla="*/ 5147398 w 5419136"/>
                  <a:gd name="connsiteY8-3168" fmla="*/ 3471298 h 4090355"/>
                  <a:gd name="connsiteX9-3169" fmla="*/ 3787168 w 5419136"/>
                  <a:gd name="connsiteY9-3170" fmla="*/ 3917865 h 4090355"/>
                  <a:gd name="connsiteX10-3171" fmla="*/ 2287978 w 5419136"/>
                  <a:gd name="connsiteY10-3172" fmla="*/ 4056088 h 4090355"/>
                  <a:gd name="connsiteX11-3173" fmla="*/ 1182190 w 5419136"/>
                  <a:gd name="connsiteY11-3174" fmla="*/ 4077353 h 4090355"/>
                  <a:gd name="connsiteX12-3175" fmla="*/ 55138 w 5419136"/>
                  <a:gd name="connsiteY12-3176" fmla="*/ 3885968 h 4090355"/>
                  <a:gd name="connsiteX13-3177" fmla="*/ 172097 w 5419136"/>
                  <a:gd name="connsiteY13-3178" fmla="*/ 2801447 h 4090355"/>
                  <a:gd name="connsiteX14-3179" fmla="*/ 118934 w 5419136"/>
                  <a:gd name="connsiteY14-3180" fmla="*/ 1483010 h 4090355"/>
                  <a:gd name="connsiteX15-3181" fmla="*/ 44507 w 5419136"/>
                  <a:gd name="connsiteY15-3182" fmla="*/ 281531 h 4090355"/>
                  <a:gd name="connsiteX0-3183" fmla="*/ 44507 w 5419136"/>
                  <a:gd name="connsiteY0-3184" fmla="*/ 281531 h 4090355"/>
                  <a:gd name="connsiteX1-3185" fmla="*/ 1118394 w 5419136"/>
                  <a:gd name="connsiteY1-3186" fmla="*/ 47614 h 4090355"/>
                  <a:gd name="connsiteX2-3187" fmla="*/ 2287976 w 5419136"/>
                  <a:gd name="connsiteY2-3188" fmla="*/ 5084 h 4090355"/>
                  <a:gd name="connsiteX3-3189" fmla="*/ 3755269 w 5419136"/>
                  <a:gd name="connsiteY3-3190" fmla="*/ 122043 h 4090355"/>
                  <a:gd name="connsiteX4-3191" fmla="*/ 5158241 w 5419136"/>
                  <a:gd name="connsiteY4-3192" fmla="*/ 717466 h 4090355"/>
                  <a:gd name="connsiteX5-3193" fmla="*/ 5322460 w 5419136"/>
                  <a:gd name="connsiteY5-3194" fmla="*/ 1227832 h 4090355"/>
                  <a:gd name="connsiteX6-3195" fmla="*/ 5417205 w 5419136"/>
                  <a:gd name="connsiteY6-3196" fmla="*/ 2174128 h 4090355"/>
                  <a:gd name="connsiteX7-3197" fmla="*/ 5343509 w 5419136"/>
                  <a:gd name="connsiteY7-3198" fmla="*/ 2812081 h 4090355"/>
                  <a:gd name="connsiteX8-3199" fmla="*/ 5147398 w 5419136"/>
                  <a:gd name="connsiteY8-3200" fmla="*/ 3471298 h 4090355"/>
                  <a:gd name="connsiteX9-3201" fmla="*/ 3787168 w 5419136"/>
                  <a:gd name="connsiteY9-3202" fmla="*/ 3917865 h 4090355"/>
                  <a:gd name="connsiteX10-3203" fmla="*/ 2287978 w 5419136"/>
                  <a:gd name="connsiteY10-3204" fmla="*/ 4056088 h 4090355"/>
                  <a:gd name="connsiteX11-3205" fmla="*/ 1182190 w 5419136"/>
                  <a:gd name="connsiteY11-3206" fmla="*/ 4077353 h 4090355"/>
                  <a:gd name="connsiteX12-3207" fmla="*/ 55138 w 5419136"/>
                  <a:gd name="connsiteY12-3208" fmla="*/ 3885968 h 4090355"/>
                  <a:gd name="connsiteX13-3209" fmla="*/ 172097 w 5419136"/>
                  <a:gd name="connsiteY13-3210" fmla="*/ 2801447 h 4090355"/>
                  <a:gd name="connsiteX14-3211" fmla="*/ 118934 w 5419136"/>
                  <a:gd name="connsiteY14-3212" fmla="*/ 1483010 h 4090355"/>
                  <a:gd name="connsiteX15-3213" fmla="*/ 44507 w 5419136"/>
                  <a:gd name="connsiteY15-3214" fmla="*/ 281531 h 4090355"/>
                  <a:gd name="connsiteX0-3215" fmla="*/ 44507 w 5419136"/>
                  <a:gd name="connsiteY0-3216" fmla="*/ 281531 h 4090355"/>
                  <a:gd name="connsiteX1-3217" fmla="*/ 1118394 w 5419136"/>
                  <a:gd name="connsiteY1-3218" fmla="*/ 47614 h 4090355"/>
                  <a:gd name="connsiteX2-3219" fmla="*/ 2287976 w 5419136"/>
                  <a:gd name="connsiteY2-3220" fmla="*/ 5084 h 4090355"/>
                  <a:gd name="connsiteX3-3221" fmla="*/ 3755269 w 5419136"/>
                  <a:gd name="connsiteY3-3222" fmla="*/ 122043 h 4090355"/>
                  <a:gd name="connsiteX4-3223" fmla="*/ 5158241 w 5419136"/>
                  <a:gd name="connsiteY4-3224" fmla="*/ 717466 h 4090355"/>
                  <a:gd name="connsiteX5-3225" fmla="*/ 5322460 w 5419136"/>
                  <a:gd name="connsiteY5-3226" fmla="*/ 1227832 h 4090355"/>
                  <a:gd name="connsiteX6-3227" fmla="*/ 5417205 w 5419136"/>
                  <a:gd name="connsiteY6-3228" fmla="*/ 2174128 h 4090355"/>
                  <a:gd name="connsiteX7-3229" fmla="*/ 5343509 w 5419136"/>
                  <a:gd name="connsiteY7-3230" fmla="*/ 2812081 h 4090355"/>
                  <a:gd name="connsiteX8-3231" fmla="*/ 5147398 w 5419136"/>
                  <a:gd name="connsiteY8-3232" fmla="*/ 3471298 h 4090355"/>
                  <a:gd name="connsiteX9-3233" fmla="*/ 3787168 w 5419136"/>
                  <a:gd name="connsiteY9-3234" fmla="*/ 3917865 h 4090355"/>
                  <a:gd name="connsiteX10-3235" fmla="*/ 2287978 w 5419136"/>
                  <a:gd name="connsiteY10-3236" fmla="*/ 4056088 h 4090355"/>
                  <a:gd name="connsiteX11-3237" fmla="*/ 1182190 w 5419136"/>
                  <a:gd name="connsiteY11-3238" fmla="*/ 4077353 h 4090355"/>
                  <a:gd name="connsiteX12-3239" fmla="*/ 55138 w 5419136"/>
                  <a:gd name="connsiteY12-3240" fmla="*/ 3885968 h 4090355"/>
                  <a:gd name="connsiteX13-3241" fmla="*/ 172097 w 5419136"/>
                  <a:gd name="connsiteY13-3242" fmla="*/ 2801447 h 4090355"/>
                  <a:gd name="connsiteX14-3243" fmla="*/ 118934 w 5419136"/>
                  <a:gd name="connsiteY14-3244" fmla="*/ 1483010 h 4090355"/>
                  <a:gd name="connsiteX15-3245" fmla="*/ 44507 w 5419136"/>
                  <a:gd name="connsiteY15-3246" fmla="*/ 281531 h 4090355"/>
                  <a:gd name="connsiteX0-3247" fmla="*/ 44507 w 5419136"/>
                  <a:gd name="connsiteY0-3248" fmla="*/ 281531 h 4090355"/>
                  <a:gd name="connsiteX1-3249" fmla="*/ 1118394 w 5419136"/>
                  <a:gd name="connsiteY1-3250" fmla="*/ 47614 h 4090355"/>
                  <a:gd name="connsiteX2-3251" fmla="*/ 2287976 w 5419136"/>
                  <a:gd name="connsiteY2-3252" fmla="*/ 5084 h 4090355"/>
                  <a:gd name="connsiteX3-3253" fmla="*/ 3755269 w 5419136"/>
                  <a:gd name="connsiteY3-3254" fmla="*/ 122043 h 4090355"/>
                  <a:gd name="connsiteX4-3255" fmla="*/ 5158241 w 5419136"/>
                  <a:gd name="connsiteY4-3256" fmla="*/ 717466 h 4090355"/>
                  <a:gd name="connsiteX5-3257" fmla="*/ 5322460 w 5419136"/>
                  <a:gd name="connsiteY5-3258" fmla="*/ 1227832 h 4090355"/>
                  <a:gd name="connsiteX6-3259" fmla="*/ 5417205 w 5419136"/>
                  <a:gd name="connsiteY6-3260" fmla="*/ 2110333 h 4090355"/>
                  <a:gd name="connsiteX7-3261" fmla="*/ 5343509 w 5419136"/>
                  <a:gd name="connsiteY7-3262" fmla="*/ 2812081 h 4090355"/>
                  <a:gd name="connsiteX8-3263" fmla="*/ 5147398 w 5419136"/>
                  <a:gd name="connsiteY8-3264" fmla="*/ 3471298 h 4090355"/>
                  <a:gd name="connsiteX9-3265" fmla="*/ 3787168 w 5419136"/>
                  <a:gd name="connsiteY9-3266" fmla="*/ 3917865 h 4090355"/>
                  <a:gd name="connsiteX10-3267" fmla="*/ 2287978 w 5419136"/>
                  <a:gd name="connsiteY10-3268" fmla="*/ 4056088 h 4090355"/>
                  <a:gd name="connsiteX11-3269" fmla="*/ 1182190 w 5419136"/>
                  <a:gd name="connsiteY11-3270" fmla="*/ 4077353 h 4090355"/>
                  <a:gd name="connsiteX12-3271" fmla="*/ 55138 w 5419136"/>
                  <a:gd name="connsiteY12-3272" fmla="*/ 3885968 h 4090355"/>
                  <a:gd name="connsiteX13-3273" fmla="*/ 172097 w 5419136"/>
                  <a:gd name="connsiteY13-3274" fmla="*/ 2801447 h 4090355"/>
                  <a:gd name="connsiteX14-3275" fmla="*/ 118934 w 5419136"/>
                  <a:gd name="connsiteY14-3276" fmla="*/ 1483010 h 4090355"/>
                  <a:gd name="connsiteX15-3277" fmla="*/ 44507 w 5419136"/>
                  <a:gd name="connsiteY15-3278" fmla="*/ 281531 h 4090355"/>
                  <a:gd name="connsiteX0-3279" fmla="*/ 44507 w 5417465"/>
                  <a:gd name="connsiteY0-3280" fmla="*/ 281531 h 4090355"/>
                  <a:gd name="connsiteX1-3281" fmla="*/ 1118394 w 5417465"/>
                  <a:gd name="connsiteY1-3282" fmla="*/ 47614 h 4090355"/>
                  <a:gd name="connsiteX2-3283" fmla="*/ 2287976 w 5417465"/>
                  <a:gd name="connsiteY2-3284" fmla="*/ 5084 h 4090355"/>
                  <a:gd name="connsiteX3-3285" fmla="*/ 3755269 w 5417465"/>
                  <a:gd name="connsiteY3-3286" fmla="*/ 122043 h 4090355"/>
                  <a:gd name="connsiteX4-3287" fmla="*/ 5158241 w 5417465"/>
                  <a:gd name="connsiteY4-3288" fmla="*/ 717466 h 4090355"/>
                  <a:gd name="connsiteX5-3289" fmla="*/ 5322461 w 5417465"/>
                  <a:gd name="connsiteY5-3290" fmla="*/ 1227832 h 4090355"/>
                  <a:gd name="connsiteX6-3291" fmla="*/ 5417205 w 5417465"/>
                  <a:gd name="connsiteY6-3292" fmla="*/ 2110333 h 4090355"/>
                  <a:gd name="connsiteX7-3293" fmla="*/ 5343509 w 5417465"/>
                  <a:gd name="connsiteY7-3294" fmla="*/ 2812081 h 4090355"/>
                  <a:gd name="connsiteX8-3295" fmla="*/ 5147398 w 5417465"/>
                  <a:gd name="connsiteY8-3296" fmla="*/ 3471298 h 4090355"/>
                  <a:gd name="connsiteX9-3297" fmla="*/ 3787168 w 5417465"/>
                  <a:gd name="connsiteY9-3298" fmla="*/ 3917865 h 4090355"/>
                  <a:gd name="connsiteX10-3299" fmla="*/ 2287978 w 5417465"/>
                  <a:gd name="connsiteY10-3300" fmla="*/ 4056088 h 4090355"/>
                  <a:gd name="connsiteX11-3301" fmla="*/ 1182190 w 5417465"/>
                  <a:gd name="connsiteY11-3302" fmla="*/ 4077353 h 4090355"/>
                  <a:gd name="connsiteX12-3303" fmla="*/ 55138 w 5417465"/>
                  <a:gd name="connsiteY12-3304" fmla="*/ 3885968 h 4090355"/>
                  <a:gd name="connsiteX13-3305" fmla="*/ 172097 w 5417465"/>
                  <a:gd name="connsiteY13-3306" fmla="*/ 2801447 h 4090355"/>
                  <a:gd name="connsiteX14-3307" fmla="*/ 118934 w 5417465"/>
                  <a:gd name="connsiteY14-3308" fmla="*/ 1483010 h 4090355"/>
                  <a:gd name="connsiteX15-3309" fmla="*/ 44507 w 5417465"/>
                  <a:gd name="connsiteY15-3310" fmla="*/ 281531 h 4090355"/>
                  <a:gd name="connsiteX0-3311" fmla="*/ 44507 w 5417465"/>
                  <a:gd name="connsiteY0-3312" fmla="*/ 281531 h 4090355"/>
                  <a:gd name="connsiteX1-3313" fmla="*/ 1118394 w 5417465"/>
                  <a:gd name="connsiteY1-3314" fmla="*/ 47614 h 4090355"/>
                  <a:gd name="connsiteX2-3315" fmla="*/ 2287976 w 5417465"/>
                  <a:gd name="connsiteY2-3316" fmla="*/ 5084 h 4090355"/>
                  <a:gd name="connsiteX3-3317" fmla="*/ 3755269 w 5417465"/>
                  <a:gd name="connsiteY3-3318" fmla="*/ 122043 h 4090355"/>
                  <a:gd name="connsiteX4-3319" fmla="*/ 5158241 w 5417465"/>
                  <a:gd name="connsiteY4-3320" fmla="*/ 717466 h 4090355"/>
                  <a:gd name="connsiteX5-3321" fmla="*/ 5322461 w 5417465"/>
                  <a:gd name="connsiteY5-3322" fmla="*/ 1227832 h 4090355"/>
                  <a:gd name="connsiteX6-3323" fmla="*/ 5417205 w 5417465"/>
                  <a:gd name="connsiteY6-3324" fmla="*/ 2110333 h 4090355"/>
                  <a:gd name="connsiteX7-3325" fmla="*/ 5343509 w 5417465"/>
                  <a:gd name="connsiteY7-3326" fmla="*/ 2812081 h 4090355"/>
                  <a:gd name="connsiteX8-3327" fmla="*/ 5147398 w 5417465"/>
                  <a:gd name="connsiteY8-3328" fmla="*/ 3471298 h 4090355"/>
                  <a:gd name="connsiteX9-3329" fmla="*/ 3787168 w 5417465"/>
                  <a:gd name="connsiteY9-3330" fmla="*/ 3917865 h 4090355"/>
                  <a:gd name="connsiteX10-3331" fmla="*/ 2287978 w 5417465"/>
                  <a:gd name="connsiteY10-3332" fmla="*/ 4056088 h 4090355"/>
                  <a:gd name="connsiteX11-3333" fmla="*/ 1182190 w 5417465"/>
                  <a:gd name="connsiteY11-3334" fmla="*/ 4077353 h 4090355"/>
                  <a:gd name="connsiteX12-3335" fmla="*/ 55138 w 5417465"/>
                  <a:gd name="connsiteY12-3336" fmla="*/ 3885968 h 4090355"/>
                  <a:gd name="connsiteX13-3337" fmla="*/ 172097 w 5417465"/>
                  <a:gd name="connsiteY13-3338" fmla="*/ 2801447 h 4090355"/>
                  <a:gd name="connsiteX14-3339" fmla="*/ 118934 w 5417465"/>
                  <a:gd name="connsiteY14-3340" fmla="*/ 1483010 h 4090355"/>
                  <a:gd name="connsiteX15-3341" fmla="*/ 44507 w 5417465"/>
                  <a:gd name="connsiteY15-3342" fmla="*/ 281531 h 4090355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  <a:cxn ang="0">
                    <a:pos x="connsiteX8-17" y="connsiteY8-18"/>
                  </a:cxn>
                  <a:cxn ang="0">
                    <a:pos x="connsiteX9-19" y="connsiteY9-20"/>
                  </a:cxn>
                  <a:cxn ang="0">
                    <a:pos x="connsiteX10-21" y="connsiteY10-22"/>
                  </a:cxn>
                  <a:cxn ang="0">
                    <a:pos x="connsiteX11-23" y="connsiteY11-24"/>
                  </a:cxn>
                  <a:cxn ang="0">
                    <a:pos x="connsiteX12-25" y="connsiteY12-26"/>
                  </a:cxn>
                  <a:cxn ang="0">
                    <a:pos x="connsiteX13-27" y="connsiteY13-28"/>
                  </a:cxn>
                  <a:cxn ang="0">
                    <a:pos x="connsiteX14-29" y="connsiteY14-30"/>
                  </a:cxn>
                  <a:cxn ang="0">
                    <a:pos x="connsiteX15-31" y="connsiteY15-32"/>
                  </a:cxn>
                </a:cxnLst>
                <a:rect l="l" t="t" r="r" b="b"/>
                <a:pathLst>
                  <a:path w="5417465" h="4090355">
                    <a:moveTo>
                      <a:pt x="44507" y="281531"/>
                    </a:moveTo>
                    <a:cubicBezTo>
                      <a:pt x="445000" y="145080"/>
                      <a:pt x="744483" y="93689"/>
                      <a:pt x="1118394" y="47614"/>
                    </a:cubicBezTo>
                    <a:cubicBezTo>
                      <a:pt x="1492306" y="1540"/>
                      <a:pt x="1848497" y="-7321"/>
                      <a:pt x="2287976" y="5084"/>
                    </a:cubicBezTo>
                    <a:cubicBezTo>
                      <a:pt x="2727455" y="17489"/>
                      <a:pt x="3276892" y="3313"/>
                      <a:pt x="3755269" y="122043"/>
                    </a:cubicBezTo>
                    <a:cubicBezTo>
                      <a:pt x="4233646" y="240773"/>
                      <a:pt x="4926870" y="538484"/>
                      <a:pt x="5158241" y="717466"/>
                    </a:cubicBezTo>
                    <a:cubicBezTo>
                      <a:pt x="5284340" y="1002773"/>
                      <a:pt x="5279300" y="995688"/>
                      <a:pt x="5322461" y="1227832"/>
                    </a:cubicBezTo>
                    <a:cubicBezTo>
                      <a:pt x="5365622" y="1459976"/>
                      <a:pt x="5413697" y="1846292"/>
                      <a:pt x="5417205" y="2110333"/>
                    </a:cubicBezTo>
                    <a:cubicBezTo>
                      <a:pt x="5420713" y="2374375"/>
                      <a:pt x="5388477" y="2585254"/>
                      <a:pt x="5343509" y="2812081"/>
                    </a:cubicBezTo>
                    <a:cubicBezTo>
                      <a:pt x="5298541" y="3038909"/>
                      <a:pt x="5294496" y="3056629"/>
                      <a:pt x="5147398" y="3471298"/>
                    </a:cubicBezTo>
                    <a:cubicBezTo>
                      <a:pt x="4705535" y="3705213"/>
                      <a:pt x="4263738" y="3820400"/>
                      <a:pt x="3787168" y="3917865"/>
                    </a:cubicBezTo>
                    <a:cubicBezTo>
                      <a:pt x="3310598" y="4015330"/>
                      <a:pt x="2722141" y="4029507"/>
                      <a:pt x="2287978" y="4056088"/>
                    </a:cubicBezTo>
                    <a:cubicBezTo>
                      <a:pt x="1853815" y="4082669"/>
                      <a:pt x="1554330" y="4105706"/>
                      <a:pt x="1182190" y="4077353"/>
                    </a:cubicBezTo>
                    <a:cubicBezTo>
                      <a:pt x="810050" y="4049000"/>
                      <a:pt x="632840" y="4089758"/>
                      <a:pt x="55138" y="3885968"/>
                    </a:cubicBezTo>
                    <a:cubicBezTo>
                      <a:pt x="9064" y="3150549"/>
                      <a:pt x="161464" y="3201940"/>
                      <a:pt x="172097" y="2801447"/>
                    </a:cubicBezTo>
                    <a:cubicBezTo>
                      <a:pt x="182730" y="2400954"/>
                      <a:pt x="127794" y="1851605"/>
                      <a:pt x="118934" y="1483010"/>
                    </a:cubicBezTo>
                    <a:cubicBezTo>
                      <a:pt x="124250" y="1061252"/>
                      <a:pt x="-90172" y="503043"/>
                      <a:pt x="44507" y="281531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grpSp>
            <p:nvGrpSpPr>
              <p:cNvPr id="39" name="Group 38"/>
              <p:cNvGrpSpPr/>
              <p:nvPr/>
            </p:nvGrpSpPr>
            <p:grpSpPr>
              <a:xfrm>
                <a:off x="390822" y="914403"/>
                <a:ext cx="9466519" cy="4829545"/>
                <a:chOff x="390822" y="914403"/>
                <a:chExt cx="9466519" cy="4829545"/>
              </a:xfrm>
            </p:grpSpPr>
            <p:sp>
              <p:nvSpPr>
                <p:cNvPr id="37" name="Freeform 36"/>
                <p:cNvSpPr/>
                <p:nvPr/>
              </p:nvSpPr>
              <p:spPr>
                <a:xfrm>
                  <a:off x="1482321" y="1653593"/>
                  <a:ext cx="5471638" cy="4090355"/>
                </a:xfrm>
                <a:custGeom>
                  <a:avLst/>
                  <a:gdLst>
                    <a:gd name="connsiteX0" fmla="*/ 94547 w 5014392"/>
                    <a:gd name="connsiteY0" fmla="*/ 180151 h 4039770"/>
                    <a:gd name="connsiteX1" fmla="*/ 817561 w 5014392"/>
                    <a:gd name="connsiteY1" fmla="*/ 63193 h 4039770"/>
                    <a:gd name="connsiteX2" fmla="*/ 1848919 w 5014392"/>
                    <a:gd name="connsiteY2" fmla="*/ 10030 h 4039770"/>
                    <a:gd name="connsiteX3" fmla="*/ 3603291 w 5014392"/>
                    <a:gd name="connsiteY3" fmla="*/ 20663 h 4039770"/>
                    <a:gd name="connsiteX4" fmla="*/ 4889830 w 5014392"/>
                    <a:gd name="connsiteY4" fmla="*/ 212049 h 4039770"/>
                    <a:gd name="connsiteX5" fmla="*/ 4964258 w 5014392"/>
                    <a:gd name="connsiteY5" fmla="*/ 488495 h 4039770"/>
                    <a:gd name="connsiteX6" fmla="*/ 4964258 w 5014392"/>
                    <a:gd name="connsiteY6" fmla="*/ 3359286 h 4039770"/>
                    <a:gd name="connsiteX7" fmla="*/ 4326305 w 5014392"/>
                    <a:gd name="connsiteY7" fmla="*/ 3582570 h 4039770"/>
                    <a:gd name="connsiteX8" fmla="*/ 2274221 w 5014392"/>
                    <a:gd name="connsiteY8" fmla="*/ 3922811 h 4039770"/>
                    <a:gd name="connsiteX9" fmla="*/ 1349189 w 5014392"/>
                    <a:gd name="connsiteY9" fmla="*/ 4039770 h 4039770"/>
                    <a:gd name="connsiteX10" fmla="*/ 275300 w 5014392"/>
                    <a:gd name="connsiteY10" fmla="*/ 3922811 h 4039770"/>
                    <a:gd name="connsiteX11" fmla="*/ 62649 w 5014392"/>
                    <a:gd name="connsiteY11" fmla="*/ 3816486 h 4039770"/>
                    <a:gd name="connsiteX12" fmla="*/ 62649 w 5014392"/>
                    <a:gd name="connsiteY12" fmla="*/ 2710700 h 4039770"/>
                    <a:gd name="connsiteX13" fmla="*/ 9486 w 5014392"/>
                    <a:gd name="connsiteY13" fmla="*/ 1392263 h 4039770"/>
                    <a:gd name="connsiteX14" fmla="*/ 9486 w 5014392"/>
                    <a:gd name="connsiteY14" fmla="*/ 499128 h 4039770"/>
                    <a:gd name="connsiteX15" fmla="*/ 94547 w 5014392"/>
                    <a:gd name="connsiteY15" fmla="*/ 180151 h 4039770"/>
                    <a:gd name="connsiteX0-1" fmla="*/ 94547 w 5014392"/>
                    <a:gd name="connsiteY0-2" fmla="*/ 180151 h 4039770"/>
                    <a:gd name="connsiteX1-3" fmla="*/ 817561 w 5014392"/>
                    <a:gd name="connsiteY1-4" fmla="*/ 63193 h 4039770"/>
                    <a:gd name="connsiteX2-5" fmla="*/ 1848919 w 5014392"/>
                    <a:gd name="connsiteY2-6" fmla="*/ 10030 h 4039770"/>
                    <a:gd name="connsiteX3-7" fmla="*/ 3603291 w 5014392"/>
                    <a:gd name="connsiteY3-8" fmla="*/ 20663 h 4039770"/>
                    <a:gd name="connsiteX4-9" fmla="*/ 4889830 w 5014392"/>
                    <a:gd name="connsiteY4-10" fmla="*/ 212049 h 4039770"/>
                    <a:gd name="connsiteX5-11" fmla="*/ 4964258 w 5014392"/>
                    <a:gd name="connsiteY5-12" fmla="*/ 488495 h 4039770"/>
                    <a:gd name="connsiteX6-13" fmla="*/ 4964258 w 5014392"/>
                    <a:gd name="connsiteY6-14" fmla="*/ 3359286 h 4039770"/>
                    <a:gd name="connsiteX7-15" fmla="*/ 4326305 w 5014392"/>
                    <a:gd name="connsiteY7-16" fmla="*/ 3582570 h 4039770"/>
                    <a:gd name="connsiteX8-17" fmla="*/ 2274221 w 5014392"/>
                    <a:gd name="connsiteY8-18" fmla="*/ 3922811 h 4039770"/>
                    <a:gd name="connsiteX9-19" fmla="*/ 1349189 w 5014392"/>
                    <a:gd name="connsiteY9-20" fmla="*/ 4039770 h 4039770"/>
                    <a:gd name="connsiteX10-21" fmla="*/ 275300 w 5014392"/>
                    <a:gd name="connsiteY10-22" fmla="*/ 3922811 h 4039770"/>
                    <a:gd name="connsiteX11-23" fmla="*/ 62649 w 5014392"/>
                    <a:gd name="connsiteY11-24" fmla="*/ 3816486 h 4039770"/>
                    <a:gd name="connsiteX12-25" fmla="*/ 62649 w 5014392"/>
                    <a:gd name="connsiteY12-26" fmla="*/ 2710700 h 4039770"/>
                    <a:gd name="connsiteX13-27" fmla="*/ 9486 w 5014392"/>
                    <a:gd name="connsiteY13-28" fmla="*/ 1392263 h 4039770"/>
                    <a:gd name="connsiteX14-29" fmla="*/ 9486 w 5014392"/>
                    <a:gd name="connsiteY14-30" fmla="*/ 499128 h 4039770"/>
                    <a:gd name="connsiteX15-31" fmla="*/ 94547 w 5014392"/>
                    <a:gd name="connsiteY15-32" fmla="*/ 180151 h 4039770"/>
                    <a:gd name="connsiteX0-33" fmla="*/ 94547 w 5014392"/>
                    <a:gd name="connsiteY0-34" fmla="*/ 180151 h 4039770"/>
                    <a:gd name="connsiteX1-35" fmla="*/ 817561 w 5014392"/>
                    <a:gd name="connsiteY1-36" fmla="*/ 63193 h 4039770"/>
                    <a:gd name="connsiteX2-37" fmla="*/ 1848919 w 5014392"/>
                    <a:gd name="connsiteY2-38" fmla="*/ 10030 h 4039770"/>
                    <a:gd name="connsiteX3-39" fmla="*/ 3603291 w 5014392"/>
                    <a:gd name="connsiteY3-40" fmla="*/ 20663 h 4039770"/>
                    <a:gd name="connsiteX4-41" fmla="*/ 4889830 w 5014392"/>
                    <a:gd name="connsiteY4-42" fmla="*/ 212049 h 4039770"/>
                    <a:gd name="connsiteX5-43" fmla="*/ 4964258 w 5014392"/>
                    <a:gd name="connsiteY5-44" fmla="*/ 488495 h 4039770"/>
                    <a:gd name="connsiteX6-45" fmla="*/ 4964258 w 5014392"/>
                    <a:gd name="connsiteY6-46" fmla="*/ 3359286 h 4039770"/>
                    <a:gd name="connsiteX7-47" fmla="*/ 4326305 w 5014392"/>
                    <a:gd name="connsiteY7-48" fmla="*/ 3582570 h 4039770"/>
                    <a:gd name="connsiteX8-49" fmla="*/ 2274221 w 5014392"/>
                    <a:gd name="connsiteY8-50" fmla="*/ 3922811 h 4039770"/>
                    <a:gd name="connsiteX9-51" fmla="*/ 1349189 w 5014392"/>
                    <a:gd name="connsiteY9-52" fmla="*/ 4039770 h 4039770"/>
                    <a:gd name="connsiteX10-53" fmla="*/ 275300 w 5014392"/>
                    <a:gd name="connsiteY10-54" fmla="*/ 3922811 h 4039770"/>
                    <a:gd name="connsiteX11-55" fmla="*/ 62649 w 5014392"/>
                    <a:gd name="connsiteY11-56" fmla="*/ 3816486 h 4039770"/>
                    <a:gd name="connsiteX12-57" fmla="*/ 62649 w 5014392"/>
                    <a:gd name="connsiteY12-58" fmla="*/ 2710700 h 4039770"/>
                    <a:gd name="connsiteX13-59" fmla="*/ 9486 w 5014392"/>
                    <a:gd name="connsiteY13-60" fmla="*/ 1392263 h 4039770"/>
                    <a:gd name="connsiteX14-61" fmla="*/ 9486 w 5014392"/>
                    <a:gd name="connsiteY14-62" fmla="*/ 786207 h 4039770"/>
                    <a:gd name="connsiteX15-63" fmla="*/ 94547 w 5014392"/>
                    <a:gd name="connsiteY15-64" fmla="*/ 180151 h 4039770"/>
                    <a:gd name="connsiteX0-65" fmla="*/ 91760 w 5011605"/>
                    <a:gd name="connsiteY0-66" fmla="*/ 180151 h 4039770"/>
                    <a:gd name="connsiteX1-67" fmla="*/ 814774 w 5011605"/>
                    <a:gd name="connsiteY1-68" fmla="*/ 63193 h 4039770"/>
                    <a:gd name="connsiteX2-69" fmla="*/ 1846132 w 5011605"/>
                    <a:gd name="connsiteY2-70" fmla="*/ 10030 h 4039770"/>
                    <a:gd name="connsiteX3-71" fmla="*/ 3600504 w 5011605"/>
                    <a:gd name="connsiteY3-72" fmla="*/ 20663 h 4039770"/>
                    <a:gd name="connsiteX4-73" fmla="*/ 4887043 w 5011605"/>
                    <a:gd name="connsiteY4-74" fmla="*/ 212049 h 4039770"/>
                    <a:gd name="connsiteX5-75" fmla="*/ 4961471 w 5011605"/>
                    <a:gd name="connsiteY5-76" fmla="*/ 488495 h 4039770"/>
                    <a:gd name="connsiteX6-77" fmla="*/ 4961471 w 5011605"/>
                    <a:gd name="connsiteY6-78" fmla="*/ 3359286 h 4039770"/>
                    <a:gd name="connsiteX7-79" fmla="*/ 4323518 w 5011605"/>
                    <a:gd name="connsiteY7-80" fmla="*/ 3582570 h 4039770"/>
                    <a:gd name="connsiteX8-81" fmla="*/ 2271434 w 5011605"/>
                    <a:gd name="connsiteY8-82" fmla="*/ 3922811 h 4039770"/>
                    <a:gd name="connsiteX9-83" fmla="*/ 1346402 w 5011605"/>
                    <a:gd name="connsiteY9-84" fmla="*/ 4039770 h 4039770"/>
                    <a:gd name="connsiteX10-85" fmla="*/ 272513 w 5011605"/>
                    <a:gd name="connsiteY10-86" fmla="*/ 3922811 h 4039770"/>
                    <a:gd name="connsiteX11-87" fmla="*/ 59862 w 5011605"/>
                    <a:gd name="connsiteY11-88" fmla="*/ 3816486 h 4039770"/>
                    <a:gd name="connsiteX12-89" fmla="*/ 59862 w 5011605"/>
                    <a:gd name="connsiteY12-90" fmla="*/ 2710700 h 4039770"/>
                    <a:gd name="connsiteX13-91" fmla="*/ 6699 w 5011605"/>
                    <a:gd name="connsiteY13-92" fmla="*/ 1392263 h 4039770"/>
                    <a:gd name="connsiteX14-93" fmla="*/ 91760 w 5011605"/>
                    <a:gd name="connsiteY14-94" fmla="*/ 180151 h 4039770"/>
                    <a:gd name="connsiteX0-95" fmla="*/ 80516 w 5021626"/>
                    <a:gd name="connsiteY0-96" fmla="*/ 222681 h 4039770"/>
                    <a:gd name="connsiteX1-97" fmla="*/ 824795 w 5021626"/>
                    <a:gd name="connsiteY1-98" fmla="*/ 63193 h 4039770"/>
                    <a:gd name="connsiteX2-99" fmla="*/ 1856153 w 5021626"/>
                    <a:gd name="connsiteY2-100" fmla="*/ 10030 h 4039770"/>
                    <a:gd name="connsiteX3-101" fmla="*/ 3610525 w 5021626"/>
                    <a:gd name="connsiteY3-102" fmla="*/ 20663 h 4039770"/>
                    <a:gd name="connsiteX4-103" fmla="*/ 4897064 w 5021626"/>
                    <a:gd name="connsiteY4-104" fmla="*/ 212049 h 4039770"/>
                    <a:gd name="connsiteX5-105" fmla="*/ 4971492 w 5021626"/>
                    <a:gd name="connsiteY5-106" fmla="*/ 488495 h 4039770"/>
                    <a:gd name="connsiteX6-107" fmla="*/ 4971492 w 5021626"/>
                    <a:gd name="connsiteY6-108" fmla="*/ 3359286 h 4039770"/>
                    <a:gd name="connsiteX7-109" fmla="*/ 4333539 w 5021626"/>
                    <a:gd name="connsiteY7-110" fmla="*/ 3582570 h 4039770"/>
                    <a:gd name="connsiteX8-111" fmla="*/ 2281455 w 5021626"/>
                    <a:gd name="connsiteY8-112" fmla="*/ 3922811 h 4039770"/>
                    <a:gd name="connsiteX9-113" fmla="*/ 1356423 w 5021626"/>
                    <a:gd name="connsiteY9-114" fmla="*/ 4039770 h 4039770"/>
                    <a:gd name="connsiteX10-115" fmla="*/ 282534 w 5021626"/>
                    <a:gd name="connsiteY10-116" fmla="*/ 3922811 h 4039770"/>
                    <a:gd name="connsiteX11-117" fmla="*/ 69883 w 5021626"/>
                    <a:gd name="connsiteY11-118" fmla="*/ 3816486 h 4039770"/>
                    <a:gd name="connsiteX12-119" fmla="*/ 69883 w 5021626"/>
                    <a:gd name="connsiteY12-120" fmla="*/ 2710700 h 4039770"/>
                    <a:gd name="connsiteX13-121" fmla="*/ 16720 w 5021626"/>
                    <a:gd name="connsiteY13-122" fmla="*/ 1392263 h 4039770"/>
                    <a:gd name="connsiteX14-123" fmla="*/ 80516 w 5021626"/>
                    <a:gd name="connsiteY14-124" fmla="*/ 222681 h 4039770"/>
                    <a:gd name="connsiteX0-125" fmla="*/ 61483 w 5055756"/>
                    <a:gd name="connsiteY0-126" fmla="*/ 180151 h 4039770"/>
                    <a:gd name="connsiteX1-127" fmla="*/ 858925 w 5055756"/>
                    <a:gd name="connsiteY1-128" fmla="*/ 63193 h 4039770"/>
                    <a:gd name="connsiteX2-129" fmla="*/ 1890283 w 5055756"/>
                    <a:gd name="connsiteY2-130" fmla="*/ 10030 h 4039770"/>
                    <a:gd name="connsiteX3-131" fmla="*/ 3644655 w 5055756"/>
                    <a:gd name="connsiteY3-132" fmla="*/ 20663 h 4039770"/>
                    <a:gd name="connsiteX4-133" fmla="*/ 4931194 w 5055756"/>
                    <a:gd name="connsiteY4-134" fmla="*/ 212049 h 4039770"/>
                    <a:gd name="connsiteX5-135" fmla="*/ 5005622 w 5055756"/>
                    <a:gd name="connsiteY5-136" fmla="*/ 488495 h 4039770"/>
                    <a:gd name="connsiteX6-137" fmla="*/ 5005622 w 5055756"/>
                    <a:gd name="connsiteY6-138" fmla="*/ 3359286 h 4039770"/>
                    <a:gd name="connsiteX7-139" fmla="*/ 4367669 w 5055756"/>
                    <a:gd name="connsiteY7-140" fmla="*/ 3582570 h 4039770"/>
                    <a:gd name="connsiteX8-141" fmla="*/ 2315585 w 5055756"/>
                    <a:gd name="connsiteY8-142" fmla="*/ 3922811 h 4039770"/>
                    <a:gd name="connsiteX9-143" fmla="*/ 1390553 w 5055756"/>
                    <a:gd name="connsiteY9-144" fmla="*/ 4039770 h 4039770"/>
                    <a:gd name="connsiteX10-145" fmla="*/ 316664 w 5055756"/>
                    <a:gd name="connsiteY10-146" fmla="*/ 3922811 h 4039770"/>
                    <a:gd name="connsiteX11-147" fmla="*/ 104013 w 5055756"/>
                    <a:gd name="connsiteY11-148" fmla="*/ 3816486 h 4039770"/>
                    <a:gd name="connsiteX12-149" fmla="*/ 104013 w 5055756"/>
                    <a:gd name="connsiteY12-150" fmla="*/ 2710700 h 4039770"/>
                    <a:gd name="connsiteX13-151" fmla="*/ 50850 w 5055756"/>
                    <a:gd name="connsiteY13-152" fmla="*/ 1392263 h 4039770"/>
                    <a:gd name="connsiteX14-153" fmla="*/ 61483 w 5055756"/>
                    <a:gd name="connsiteY14-154" fmla="*/ 180151 h 4039770"/>
                    <a:gd name="connsiteX0-155" fmla="*/ 61483 w 5055756"/>
                    <a:gd name="connsiteY0-156" fmla="*/ 180151 h 4039770"/>
                    <a:gd name="connsiteX1-157" fmla="*/ 858925 w 5055756"/>
                    <a:gd name="connsiteY1-158" fmla="*/ 63193 h 4039770"/>
                    <a:gd name="connsiteX2-159" fmla="*/ 1890283 w 5055756"/>
                    <a:gd name="connsiteY2-160" fmla="*/ 10030 h 4039770"/>
                    <a:gd name="connsiteX3-161" fmla="*/ 3644655 w 5055756"/>
                    <a:gd name="connsiteY3-162" fmla="*/ 20663 h 4039770"/>
                    <a:gd name="connsiteX4-163" fmla="*/ 4931194 w 5055756"/>
                    <a:gd name="connsiteY4-164" fmla="*/ 212049 h 4039770"/>
                    <a:gd name="connsiteX5-165" fmla="*/ 5005622 w 5055756"/>
                    <a:gd name="connsiteY5-166" fmla="*/ 488495 h 4039770"/>
                    <a:gd name="connsiteX6-167" fmla="*/ 5005622 w 5055756"/>
                    <a:gd name="connsiteY6-168" fmla="*/ 3359286 h 4039770"/>
                    <a:gd name="connsiteX7-169" fmla="*/ 4367669 w 5055756"/>
                    <a:gd name="connsiteY7-170" fmla="*/ 3582570 h 4039770"/>
                    <a:gd name="connsiteX8-171" fmla="*/ 2315585 w 5055756"/>
                    <a:gd name="connsiteY8-172" fmla="*/ 3922811 h 4039770"/>
                    <a:gd name="connsiteX9-173" fmla="*/ 1390553 w 5055756"/>
                    <a:gd name="connsiteY9-174" fmla="*/ 4039770 h 4039770"/>
                    <a:gd name="connsiteX10-175" fmla="*/ 316664 w 5055756"/>
                    <a:gd name="connsiteY10-176" fmla="*/ 3922811 h 4039770"/>
                    <a:gd name="connsiteX11-177" fmla="*/ 104013 w 5055756"/>
                    <a:gd name="connsiteY11-178" fmla="*/ 3816486 h 4039770"/>
                    <a:gd name="connsiteX12-179" fmla="*/ 104013 w 5055756"/>
                    <a:gd name="connsiteY12-180" fmla="*/ 2710700 h 4039770"/>
                    <a:gd name="connsiteX13-181" fmla="*/ 50850 w 5055756"/>
                    <a:gd name="connsiteY13-182" fmla="*/ 1392263 h 4039770"/>
                    <a:gd name="connsiteX14-183" fmla="*/ 61483 w 5055756"/>
                    <a:gd name="connsiteY14-184" fmla="*/ 180151 h 4039770"/>
                    <a:gd name="connsiteX0-185" fmla="*/ 61483 w 5055756"/>
                    <a:gd name="connsiteY0-186" fmla="*/ 180151 h 4039770"/>
                    <a:gd name="connsiteX1-187" fmla="*/ 858925 w 5055756"/>
                    <a:gd name="connsiteY1-188" fmla="*/ 63193 h 4039770"/>
                    <a:gd name="connsiteX2-189" fmla="*/ 1890283 w 5055756"/>
                    <a:gd name="connsiteY2-190" fmla="*/ 10030 h 4039770"/>
                    <a:gd name="connsiteX3-191" fmla="*/ 3644655 w 5055756"/>
                    <a:gd name="connsiteY3-192" fmla="*/ 20663 h 4039770"/>
                    <a:gd name="connsiteX4-193" fmla="*/ 4931194 w 5055756"/>
                    <a:gd name="connsiteY4-194" fmla="*/ 212049 h 4039770"/>
                    <a:gd name="connsiteX5-195" fmla="*/ 5005622 w 5055756"/>
                    <a:gd name="connsiteY5-196" fmla="*/ 488495 h 4039770"/>
                    <a:gd name="connsiteX6-197" fmla="*/ 5005622 w 5055756"/>
                    <a:gd name="connsiteY6-198" fmla="*/ 3359286 h 4039770"/>
                    <a:gd name="connsiteX7-199" fmla="*/ 4367669 w 5055756"/>
                    <a:gd name="connsiteY7-200" fmla="*/ 3582570 h 4039770"/>
                    <a:gd name="connsiteX8-201" fmla="*/ 2315585 w 5055756"/>
                    <a:gd name="connsiteY8-202" fmla="*/ 3922811 h 4039770"/>
                    <a:gd name="connsiteX9-203" fmla="*/ 1390553 w 5055756"/>
                    <a:gd name="connsiteY9-204" fmla="*/ 4039770 h 4039770"/>
                    <a:gd name="connsiteX10-205" fmla="*/ 316664 w 5055756"/>
                    <a:gd name="connsiteY10-206" fmla="*/ 3922811 h 4039770"/>
                    <a:gd name="connsiteX11-207" fmla="*/ 104013 w 5055756"/>
                    <a:gd name="connsiteY11-208" fmla="*/ 3816486 h 4039770"/>
                    <a:gd name="connsiteX12-209" fmla="*/ 104013 w 5055756"/>
                    <a:gd name="connsiteY12-210" fmla="*/ 2710700 h 4039770"/>
                    <a:gd name="connsiteX13-211" fmla="*/ 50850 w 5055756"/>
                    <a:gd name="connsiteY13-212" fmla="*/ 1392263 h 4039770"/>
                    <a:gd name="connsiteX14-213" fmla="*/ 61483 w 5055756"/>
                    <a:gd name="connsiteY14-214" fmla="*/ 180151 h 4039770"/>
                    <a:gd name="connsiteX0-215" fmla="*/ 61483 w 5055756"/>
                    <a:gd name="connsiteY0-216" fmla="*/ 250108 h 4109727"/>
                    <a:gd name="connsiteX1-217" fmla="*/ 1060943 w 5055756"/>
                    <a:gd name="connsiteY1-218" fmla="*/ 5559 h 4109727"/>
                    <a:gd name="connsiteX2-219" fmla="*/ 1890283 w 5055756"/>
                    <a:gd name="connsiteY2-220" fmla="*/ 79987 h 4109727"/>
                    <a:gd name="connsiteX3-221" fmla="*/ 3644655 w 5055756"/>
                    <a:gd name="connsiteY3-222" fmla="*/ 90620 h 4109727"/>
                    <a:gd name="connsiteX4-223" fmla="*/ 4931194 w 5055756"/>
                    <a:gd name="connsiteY4-224" fmla="*/ 282006 h 4109727"/>
                    <a:gd name="connsiteX5-225" fmla="*/ 5005622 w 5055756"/>
                    <a:gd name="connsiteY5-226" fmla="*/ 558452 h 4109727"/>
                    <a:gd name="connsiteX6-227" fmla="*/ 5005622 w 5055756"/>
                    <a:gd name="connsiteY6-228" fmla="*/ 3429243 h 4109727"/>
                    <a:gd name="connsiteX7-229" fmla="*/ 4367669 w 5055756"/>
                    <a:gd name="connsiteY7-230" fmla="*/ 3652527 h 4109727"/>
                    <a:gd name="connsiteX8-231" fmla="*/ 2315585 w 5055756"/>
                    <a:gd name="connsiteY8-232" fmla="*/ 3992768 h 4109727"/>
                    <a:gd name="connsiteX9-233" fmla="*/ 1390553 w 5055756"/>
                    <a:gd name="connsiteY9-234" fmla="*/ 4109727 h 4109727"/>
                    <a:gd name="connsiteX10-235" fmla="*/ 316664 w 5055756"/>
                    <a:gd name="connsiteY10-236" fmla="*/ 3992768 h 4109727"/>
                    <a:gd name="connsiteX11-237" fmla="*/ 104013 w 5055756"/>
                    <a:gd name="connsiteY11-238" fmla="*/ 3886443 h 4109727"/>
                    <a:gd name="connsiteX12-239" fmla="*/ 104013 w 5055756"/>
                    <a:gd name="connsiteY12-240" fmla="*/ 2780657 h 4109727"/>
                    <a:gd name="connsiteX13-241" fmla="*/ 50850 w 5055756"/>
                    <a:gd name="connsiteY13-242" fmla="*/ 1462220 h 4109727"/>
                    <a:gd name="connsiteX14-243" fmla="*/ 61483 w 5055756"/>
                    <a:gd name="connsiteY14-244" fmla="*/ 250108 h 4109727"/>
                    <a:gd name="connsiteX0-245" fmla="*/ 61483 w 5055756"/>
                    <a:gd name="connsiteY0-246" fmla="*/ 250108 h 4109727"/>
                    <a:gd name="connsiteX1-247" fmla="*/ 1199166 w 5055756"/>
                    <a:gd name="connsiteY1-248" fmla="*/ 5559 h 4109727"/>
                    <a:gd name="connsiteX2-249" fmla="*/ 1890283 w 5055756"/>
                    <a:gd name="connsiteY2-250" fmla="*/ 79987 h 4109727"/>
                    <a:gd name="connsiteX3-251" fmla="*/ 3644655 w 5055756"/>
                    <a:gd name="connsiteY3-252" fmla="*/ 90620 h 4109727"/>
                    <a:gd name="connsiteX4-253" fmla="*/ 4931194 w 5055756"/>
                    <a:gd name="connsiteY4-254" fmla="*/ 282006 h 4109727"/>
                    <a:gd name="connsiteX5-255" fmla="*/ 5005622 w 5055756"/>
                    <a:gd name="connsiteY5-256" fmla="*/ 558452 h 4109727"/>
                    <a:gd name="connsiteX6-257" fmla="*/ 5005622 w 5055756"/>
                    <a:gd name="connsiteY6-258" fmla="*/ 3429243 h 4109727"/>
                    <a:gd name="connsiteX7-259" fmla="*/ 4367669 w 5055756"/>
                    <a:gd name="connsiteY7-260" fmla="*/ 3652527 h 4109727"/>
                    <a:gd name="connsiteX8-261" fmla="*/ 2315585 w 5055756"/>
                    <a:gd name="connsiteY8-262" fmla="*/ 3992768 h 4109727"/>
                    <a:gd name="connsiteX9-263" fmla="*/ 1390553 w 5055756"/>
                    <a:gd name="connsiteY9-264" fmla="*/ 4109727 h 4109727"/>
                    <a:gd name="connsiteX10-265" fmla="*/ 316664 w 5055756"/>
                    <a:gd name="connsiteY10-266" fmla="*/ 3992768 h 4109727"/>
                    <a:gd name="connsiteX11-267" fmla="*/ 104013 w 5055756"/>
                    <a:gd name="connsiteY11-268" fmla="*/ 3886443 h 4109727"/>
                    <a:gd name="connsiteX12-269" fmla="*/ 104013 w 5055756"/>
                    <a:gd name="connsiteY12-270" fmla="*/ 2780657 h 4109727"/>
                    <a:gd name="connsiteX13-271" fmla="*/ 50850 w 5055756"/>
                    <a:gd name="connsiteY13-272" fmla="*/ 1462220 h 4109727"/>
                    <a:gd name="connsiteX14-273" fmla="*/ 61483 w 5055756"/>
                    <a:gd name="connsiteY14-274" fmla="*/ 250108 h 4109727"/>
                    <a:gd name="connsiteX0-275" fmla="*/ 61483 w 5055756"/>
                    <a:gd name="connsiteY0-276" fmla="*/ 277365 h 4136984"/>
                    <a:gd name="connsiteX1-277" fmla="*/ 1199166 w 5055756"/>
                    <a:gd name="connsiteY1-278" fmla="*/ 32816 h 4136984"/>
                    <a:gd name="connsiteX2-279" fmla="*/ 2219892 w 5055756"/>
                    <a:gd name="connsiteY2-280" fmla="*/ 11551 h 4136984"/>
                    <a:gd name="connsiteX3-281" fmla="*/ 3644655 w 5055756"/>
                    <a:gd name="connsiteY3-282" fmla="*/ 117877 h 4136984"/>
                    <a:gd name="connsiteX4-283" fmla="*/ 4931194 w 5055756"/>
                    <a:gd name="connsiteY4-284" fmla="*/ 309263 h 4136984"/>
                    <a:gd name="connsiteX5-285" fmla="*/ 5005622 w 5055756"/>
                    <a:gd name="connsiteY5-286" fmla="*/ 585709 h 4136984"/>
                    <a:gd name="connsiteX6-287" fmla="*/ 5005622 w 5055756"/>
                    <a:gd name="connsiteY6-288" fmla="*/ 3456500 h 4136984"/>
                    <a:gd name="connsiteX7-289" fmla="*/ 4367669 w 5055756"/>
                    <a:gd name="connsiteY7-290" fmla="*/ 3679784 h 4136984"/>
                    <a:gd name="connsiteX8-291" fmla="*/ 2315585 w 5055756"/>
                    <a:gd name="connsiteY8-292" fmla="*/ 4020025 h 4136984"/>
                    <a:gd name="connsiteX9-293" fmla="*/ 1390553 w 5055756"/>
                    <a:gd name="connsiteY9-294" fmla="*/ 4136984 h 4136984"/>
                    <a:gd name="connsiteX10-295" fmla="*/ 316664 w 5055756"/>
                    <a:gd name="connsiteY10-296" fmla="*/ 4020025 h 4136984"/>
                    <a:gd name="connsiteX11-297" fmla="*/ 104013 w 5055756"/>
                    <a:gd name="connsiteY11-298" fmla="*/ 3913700 h 4136984"/>
                    <a:gd name="connsiteX12-299" fmla="*/ 104013 w 5055756"/>
                    <a:gd name="connsiteY12-300" fmla="*/ 2807914 h 4136984"/>
                    <a:gd name="connsiteX13-301" fmla="*/ 50850 w 5055756"/>
                    <a:gd name="connsiteY13-302" fmla="*/ 1489477 h 4136984"/>
                    <a:gd name="connsiteX14-303" fmla="*/ 61483 w 5055756"/>
                    <a:gd name="connsiteY14-304" fmla="*/ 277365 h 4136984"/>
                    <a:gd name="connsiteX0-305" fmla="*/ 61483 w 5055756"/>
                    <a:gd name="connsiteY0-306" fmla="*/ 269885 h 4129504"/>
                    <a:gd name="connsiteX1-307" fmla="*/ 1050310 w 5055756"/>
                    <a:gd name="connsiteY1-308" fmla="*/ 46601 h 4129504"/>
                    <a:gd name="connsiteX2-309" fmla="*/ 2219892 w 5055756"/>
                    <a:gd name="connsiteY2-310" fmla="*/ 4071 h 4129504"/>
                    <a:gd name="connsiteX3-311" fmla="*/ 3644655 w 5055756"/>
                    <a:gd name="connsiteY3-312" fmla="*/ 110397 h 4129504"/>
                    <a:gd name="connsiteX4-313" fmla="*/ 4931194 w 5055756"/>
                    <a:gd name="connsiteY4-314" fmla="*/ 301783 h 4129504"/>
                    <a:gd name="connsiteX5-315" fmla="*/ 5005622 w 5055756"/>
                    <a:gd name="connsiteY5-316" fmla="*/ 578229 h 4129504"/>
                    <a:gd name="connsiteX6-317" fmla="*/ 5005622 w 5055756"/>
                    <a:gd name="connsiteY6-318" fmla="*/ 3449020 h 4129504"/>
                    <a:gd name="connsiteX7-319" fmla="*/ 4367669 w 5055756"/>
                    <a:gd name="connsiteY7-320" fmla="*/ 3672304 h 4129504"/>
                    <a:gd name="connsiteX8-321" fmla="*/ 2315585 w 5055756"/>
                    <a:gd name="connsiteY8-322" fmla="*/ 4012545 h 4129504"/>
                    <a:gd name="connsiteX9-323" fmla="*/ 1390553 w 5055756"/>
                    <a:gd name="connsiteY9-324" fmla="*/ 4129504 h 4129504"/>
                    <a:gd name="connsiteX10-325" fmla="*/ 316664 w 5055756"/>
                    <a:gd name="connsiteY10-326" fmla="*/ 4012545 h 4129504"/>
                    <a:gd name="connsiteX11-327" fmla="*/ 104013 w 5055756"/>
                    <a:gd name="connsiteY11-328" fmla="*/ 3906220 h 4129504"/>
                    <a:gd name="connsiteX12-329" fmla="*/ 104013 w 5055756"/>
                    <a:gd name="connsiteY12-330" fmla="*/ 2800434 h 4129504"/>
                    <a:gd name="connsiteX13-331" fmla="*/ 50850 w 5055756"/>
                    <a:gd name="connsiteY13-332" fmla="*/ 1481997 h 4129504"/>
                    <a:gd name="connsiteX14-333" fmla="*/ 61483 w 5055756"/>
                    <a:gd name="connsiteY14-334" fmla="*/ 269885 h 4129504"/>
                    <a:gd name="connsiteX0-335" fmla="*/ 61483 w 5055756"/>
                    <a:gd name="connsiteY0-336" fmla="*/ 270633 h 4130252"/>
                    <a:gd name="connsiteX1-337" fmla="*/ 1050310 w 5055756"/>
                    <a:gd name="connsiteY1-338" fmla="*/ 47349 h 4130252"/>
                    <a:gd name="connsiteX2-339" fmla="*/ 2219892 w 5055756"/>
                    <a:gd name="connsiteY2-340" fmla="*/ 4819 h 4130252"/>
                    <a:gd name="connsiteX3-341" fmla="*/ 3687185 w 5055756"/>
                    <a:gd name="connsiteY3-342" fmla="*/ 121778 h 4130252"/>
                    <a:gd name="connsiteX4-343" fmla="*/ 4931194 w 5055756"/>
                    <a:gd name="connsiteY4-344" fmla="*/ 302531 h 4130252"/>
                    <a:gd name="connsiteX5-345" fmla="*/ 5005622 w 5055756"/>
                    <a:gd name="connsiteY5-346" fmla="*/ 578977 h 4130252"/>
                    <a:gd name="connsiteX6-347" fmla="*/ 5005622 w 5055756"/>
                    <a:gd name="connsiteY6-348" fmla="*/ 3449768 h 4130252"/>
                    <a:gd name="connsiteX7-349" fmla="*/ 4367669 w 5055756"/>
                    <a:gd name="connsiteY7-350" fmla="*/ 3673052 h 4130252"/>
                    <a:gd name="connsiteX8-351" fmla="*/ 2315585 w 5055756"/>
                    <a:gd name="connsiteY8-352" fmla="*/ 4013293 h 4130252"/>
                    <a:gd name="connsiteX9-353" fmla="*/ 1390553 w 5055756"/>
                    <a:gd name="connsiteY9-354" fmla="*/ 4130252 h 4130252"/>
                    <a:gd name="connsiteX10-355" fmla="*/ 316664 w 5055756"/>
                    <a:gd name="connsiteY10-356" fmla="*/ 4013293 h 4130252"/>
                    <a:gd name="connsiteX11-357" fmla="*/ 104013 w 5055756"/>
                    <a:gd name="connsiteY11-358" fmla="*/ 3906968 h 4130252"/>
                    <a:gd name="connsiteX12-359" fmla="*/ 104013 w 5055756"/>
                    <a:gd name="connsiteY12-360" fmla="*/ 2801182 h 4130252"/>
                    <a:gd name="connsiteX13-361" fmla="*/ 50850 w 5055756"/>
                    <a:gd name="connsiteY13-362" fmla="*/ 1482745 h 4130252"/>
                    <a:gd name="connsiteX14-363" fmla="*/ 61483 w 5055756"/>
                    <a:gd name="connsiteY14-364" fmla="*/ 270633 h 4130252"/>
                    <a:gd name="connsiteX0-365" fmla="*/ 61483 w 5048734"/>
                    <a:gd name="connsiteY0-366" fmla="*/ 270633 h 4130252"/>
                    <a:gd name="connsiteX1-367" fmla="*/ 1050310 w 5048734"/>
                    <a:gd name="connsiteY1-368" fmla="*/ 47349 h 4130252"/>
                    <a:gd name="connsiteX2-369" fmla="*/ 2219892 w 5048734"/>
                    <a:gd name="connsiteY2-370" fmla="*/ 4819 h 4130252"/>
                    <a:gd name="connsiteX3-371" fmla="*/ 3687185 w 5048734"/>
                    <a:gd name="connsiteY3-372" fmla="*/ 121778 h 4130252"/>
                    <a:gd name="connsiteX4-373" fmla="*/ 4931194 w 5048734"/>
                    <a:gd name="connsiteY4-374" fmla="*/ 302531 h 4130252"/>
                    <a:gd name="connsiteX5-375" fmla="*/ 4984357 w 5048734"/>
                    <a:gd name="connsiteY5-376" fmla="*/ 1387051 h 4130252"/>
                    <a:gd name="connsiteX6-377" fmla="*/ 5005622 w 5048734"/>
                    <a:gd name="connsiteY6-378" fmla="*/ 3449768 h 4130252"/>
                    <a:gd name="connsiteX7-379" fmla="*/ 4367669 w 5048734"/>
                    <a:gd name="connsiteY7-380" fmla="*/ 3673052 h 4130252"/>
                    <a:gd name="connsiteX8-381" fmla="*/ 2315585 w 5048734"/>
                    <a:gd name="connsiteY8-382" fmla="*/ 4013293 h 4130252"/>
                    <a:gd name="connsiteX9-383" fmla="*/ 1390553 w 5048734"/>
                    <a:gd name="connsiteY9-384" fmla="*/ 4130252 h 4130252"/>
                    <a:gd name="connsiteX10-385" fmla="*/ 316664 w 5048734"/>
                    <a:gd name="connsiteY10-386" fmla="*/ 4013293 h 4130252"/>
                    <a:gd name="connsiteX11-387" fmla="*/ 104013 w 5048734"/>
                    <a:gd name="connsiteY11-388" fmla="*/ 3906968 h 4130252"/>
                    <a:gd name="connsiteX12-389" fmla="*/ 104013 w 5048734"/>
                    <a:gd name="connsiteY12-390" fmla="*/ 2801182 h 4130252"/>
                    <a:gd name="connsiteX13-391" fmla="*/ 50850 w 5048734"/>
                    <a:gd name="connsiteY13-392" fmla="*/ 1482745 h 4130252"/>
                    <a:gd name="connsiteX14-393" fmla="*/ 61483 w 5048734"/>
                    <a:gd name="connsiteY14-394" fmla="*/ 270633 h 4130252"/>
                    <a:gd name="connsiteX0-395" fmla="*/ 61483 w 5016577"/>
                    <a:gd name="connsiteY0-396" fmla="*/ 270633 h 4130252"/>
                    <a:gd name="connsiteX1-397" fmla="*/ 1050310 w 5016577"/>
                    <a:gd name="connsiteY1-398" fmla="*/ 47349 h 4130252"/>
                    <a:gd name="connsiteX2-399" fmla="*/ 2219892 w 5016577"/>
                    <a:gd name="connsiteY2-400" fmla="*/ 4819 h 4130252"/>
                    <a:gd name="connsiteX3-401" fmla="*/ 3687185 w 5016577"/>
                    <a:gd name="connsiteY3-402" fmla="*/ 121778 h 4130252"/>
                    <a:gd name="connsiteX4-403" fmla="*/ 4931194 w 5016577"/>
                    <a:gd name="connsiteY4-404" fmla="*/ 302531 h 4130252"/>
                    <a:gd name="connsiteX5-405" fmla="*/ 4782339 w 5016577"/>
                    <a:gd name="connsiteY5-406" fmla="*/ 1620967 h 4130252"/>
                    <a:gd name="connsiteX6-407" fmla="*/ 5005622 w 5016577"/>
                    <a:gd name="connsiteY6-408" fmla="*/ 3449768 h 4130252"/>
                    <a:gd name="connsiteX7-409" fmla="*/ 4367669 w 5016577"/>
                    <a:gd name="connsiteY7-410" fmla="*/ 3673052 h 4130252"/>
                    <a:gd name="connsiteX8-411" fmla="*/ 2315585 w 5016577"/>
                    <a:gd name="connsiteY8-412" fmla="*/ 4013293 h 4130252"/>
                    <a:gd name="connsiteX9-413" fmla="*/ 1390553 w 5016577"/>
                    <a:gd name="connsiteY9-414" fmla="*/ 4130252 h 4130252"/>
                    <a:gd name="connsiteX10-415" fmla="*/ 316664 w 5016577"/>
                    <a:gd name="connsiteY10-416" fmla="*/ 4013293 h 4130252"/>
                    <a:gd name="connsiteX11-417" fmla="*/ 104013 w 5016577"/>
                    <a:gd name="connsiteY11-418" fmla="*/ 3906968 h 4130252"/>
                    <a:gd name="connsiteX12-419" fmla="*/ 104013 w 5016577"/>
                    <a:gd name="connsiteY12-420" fmla="*/ 2801182 h 4130252"/>
                    <a:gd name="connsiteX13-421" fmla="*/ 50850 w 5016577"/>
                    <a:gd name="connsiteY13-422" fmla="*/ 1482745 h 4130252"/>
                    <a:gd name="connsiteX14-423" fmla="*/ 61483 w 5016577"/>
                    <a:gd name="connsiteY14-424" fmla="*/ 270633 h 4130252"/>
                    <a:gd name="connsiteX0-425" fmla="*/ 61483 w 5018197"/>
                    <a:gd name="connsiteY0-426" fmla="*/ 270633 h 4130252"/>
                    <a:gd name="connsiteX1-427" fmla="*/ 1050310 w 5018197"/>
                    <a:gd name="connsiteY1-428" fmla="*/ 47349 h 4130252"/>
                    <a:gd name="connsiteX2-429" fmla="*/ 2219892 w 5018197"/>
                    <a:gd name="connsiteY2-430" fmla="*/ 4819 h 4130252"/>
                    <a:gd name="connsiteX3-431" fmla="*/ 3687185 w 5018197"/>
                    <a:gd name="connsiteY3-432" fmla="*/ 121778 h 4130252"/>
                    <a:gd name="connsiteX4-433" fmla="*/ 4665380 w 5018197"/>
                    <a:gd name="connsiteY4-434" fmla="*/ 589610 h 4130252"/>
                    <a:gd name="connsiteX5-435" fmla="*/ 4782339 w 5018197"/>
                    <a:gd name="connsiteY5-436" fmla="*/ 1620967 h 4130252"/>
                    <a:gd name="connsiteX6-437" fmla="*/ 5005622 w 5018197"/>
                    <a:gd name="connsiteY6-438" fmla="*/ 3449768 h 4130252"/>
                    <a:gd name="connsiteX7-439" fmla="*/ 4367669 w 5018197"/>
                    <a:gd name="connsiteY7-440" fmla="*/ 3673052 h 4130252"/>
                    <a:gd name="connsiteX8-441" fmla="*/ 2315585 w 5018197"/>
                    <a:gd name="connsiteY8-442" fmla="*/ 4013293 h 4130252"/>
                    <a:gd name="connsiteX9-443" fmla="*/ 1390553 w 5018197"/>
                    <a:gd name="connsiteY9-444" fmla="*/ 4130252 h 4130252"/>
                    <a:gd name="connsiteX10-445" fmla="*/ 316664 w 5018197"/>
                    <a:gd name="connsiteY10-446" fmla="*/ 4013293 h 4130252"/>
                    <a:gd name="connsiteX11-447" fmla="*/ 104013 w 5018197"/>
                    <a:gd name="connsiteY11-448" fmla="*/ 3906968 h 4130252"/>
                    <a:gd name="connsiteX12-449" fmla="*/ 104013 w 5018197"/>
                    <a:gd name="connsiteY12-450" fmla="*/ 2801182 h 4130252"/>
                    <a:gd name="connsiteX13-451" fmla="*/ 50850 w 5018197"/>
                    <a:gd name="connsiteY13-452" fmla="*/ 1482745 h 4130252"/>
                    <a:gd name="connsiteX14-453" fmla="*/ 61483 w 5018197"/>
                    <a:gd name="connsiteY14-454" fmla="*/ 270633 h 4130252"/>
                    <a:gd name="connsiteX0-455" fmla="*/ 61483 w 5017302"/>
                    <a:gd name="connsiteY0-456" fmla="*/ 270633 h 4130252"/>
                    <a:gd name="connsiteX1-457" fmla="*/ 1050310 w 5017302"/>
                    <a:gd name="connsiteY1-458" fmla="*/ 47349 h 4130252"/>
                    <a:gd name="connsiteX2-459" fmla="*/ 2219892 w 5017302"/>
                    <a:gd name="connsiteY2-460" fmla="*/ 4819 h 4130252"/>
                    <a:gd name="connsiteX3-461" fmla="*/ 3687185 w 5017302"/>
                    <a:gd name="connsiteY3-462" fmla="*/ 121778 h 4130252"/>
                    <a:gd name="connsiteX4-463" fmla="*/ 4803604 w 5017302"/>
                    <a:gd name="connsiteY4-464" fmla="*/ 525815 h 4130252"/>
                    <a:gd name="connsiteX5-465" fmla="*/ 4782339 w 5017302"/>
                    <a:gd name="connsiteY5-466" fmla="*/ 1620967 h 4130252"/>
                    <a:gd name="connsiteX6-467" fmla="*/ 5005622 w 5017302"/>
                    <a:gd name="connsiteY6-468" fmla="*/ 3449768 h 4130252"/>
                    <a:gd name="connsiteX7-469" fmla="*/ 4367669 w 5017302"/>
                    <a:gd name="connsiteY7-470" fmla="*/ 3673052 h 4130252"/>
                    <a:gd name="connsiteX8-471" fmla="*/ 2315585 w 5017302"/>
                    <a:gd name="connsiteY8-472" fmla="*/ 4013293 h 4130252"/>
                    <a:gd name="connsiteX9-473" fmla="*/ 1390553 w 5017302"/>
                    <a:gd name="connsiteY9-474" fmla="*/ 4130252 h 4130252"/>
                    <a:gd name="connsiteX10-475" fmla="*/ 316664 w 5017302"/>
                    <a:gd name="connsiteY10-476" fmla="*/ 4013293 h 4130252"/>
                    <a:gd name="connsiteX11-477" fmla="*/ 104013 w 5017302"/>
                    <a:gd name="connsiteY11-478" fmla="*/ 3906968 h 4130252"/>
                    <a:gd name="connsiteX12-479" fmla="*/ 104013 w 5017302"/>
                    <a:gd name="connsiteY12-480" fmla="*/ 2801182 h 4130252"/>
                    <a:gd name="connsiteX13-481" fmla="*/ 50850 w 5017302"/>
                    <a:gd name="connsiteY13-482" fmla="*/ 1482745 h 4130252"/>
                    <a:gd name="connsiteX14-483" fmla="*/ 61483 w 5017302"/>
                    <a:gd name="connsiteY14-484" fmla="*/ 270633 h 4130252"/>
                    <a:gd name="connsiteX0-485" fmla="*/ 61483 w 5017302"/>
                    <a:gd name="connsiteY0-486" fmla="*/ 270633 h 4130252"/>
                    <a:gd name="connsiteX1-487" fmla="*/ 1050310 w 5017302"/>
                    <a:gd name="connsiteY1-488" fmla="*/ 47349 h 4130252"/>
                    <a:gd name="connsiteX2-489" fmla="*/ 2219892 w 5017302"/>
                    <a:gd name="connsiteY2-490" fmla="*/ 4819 h 4130252"/>
                    <a:gd name="connsiteX3-491" fmla="*/ 3687185 w 5017302"/>
                    <a:gd name="connsiteY3-492" fmla="*/ 121778 h 4130252"/>
                    <a:gd name="connsiteX4-493" fmla="*/ 4803604 w 5017302"/>
                    <a:gd name="connsiteY4-494" fmla="*/ 525815 h 4130252"/>
                    <a:gd name="connsiteX5-495" fmla="*/ 4782339 w 5017302"/>
                    <a:gd name="connsiteY5-496" fmla="*/ 1620967 h 4130252"/>
                    <a:gd name="connsiteX6-497" fmla="*/ 5005622 w 5017302"/>
                    <a:gd name="connsiteY6-498" fmla="*/ 3449768 h 4130252"/>
                    <a:gd name="connsiteX7-499" fmla="*/ 4367669 w 5017302"/>
                    <a:gd name="connsiteY7-500" fmla="*/ 3673052 h 4130252"/>
                    <a:gd name="connsiteX8-501" fmla="*/ 2315585 w 5017302"/>
                    <a:gd name="connsiteY8-502" fmla="*/ 4013293 h 4130252"/>
                    <a:gd name="connsiteX9-503" fmla="*/ 1390553 w 5017302"/>
                    <a:gd name="connsiteY9-504" fmla="*/ 4130252 h 4130252"/>
                    <a:gd name="connsiteX10-505" fmla="*/ 316664 w 5017302"/>
                    <a:gd name="connsiteY10-506" fmla="*/ 4013293 h 4130252"/>
                    <a:gd name="connsiteX11-507" fmla="*/ 104013 w 5017302"/>
                    <a:gd name="connsiteY11-508" fmla="*/ 3906968 h 4130252"/>
                    <a:gd name="connsiteX12-509" fmla="*/ 104013 w 5017302"/>
                    <a:gd name="connsiteY12-510" fmla="*/ 2801182 h 4130252"/>
                    <a:gd name="connsiteX13-511" fmla="*/ 50850 w 5017302"/>
                    <a:gd name="connsiteY13-512" fmla="*/ 1482745 h 4130252"/>
                    <a:gd name="connsiteX14-513" fmla="*/ 61483 w 5017302"/>
                    <a:gd name="connsiteY14-514" fmla="*/ 270633 h 4130252"/>
                    <a:gd name="connsiteX0-515" fmla="*/ 61483 w 5017302"/>
                    <a:gd name="connsiteY0-516" fmla="*/ 270633 h 4130252"/>
                    <a:gd name="connsiteX1-517" fmla="*/ 1050310 w 5017302"/>
                    <a:gd name="connsiteY1-518" fmla="*/ 47349 h 4130252"/>
                    <a:gd name="connsiteX2-519" fmla="*/ 2219892 w 5017302"/>
                    <a:gd name="connsiteY2-520" fmla="*/ 4819 h 4130252"/>
                    <a:gd name="connsiteX3-521" fmla="*/ 3687185 w 5017302"/>
                    <a:gd name="connsiteY3-522" fmla="*/ 121778 h 4130252"/>
                    <a:gd name="connsiteX4-523" fmla="*/ 4803604 w 5017302"/>
                    <a:gd name="connsiteY4-524" fmla="*/ 525815 h 4130252"/>
                    <a:gd name="connsiteX5-525" fmla="*/ 4782339 w 5017302"/>
                    <a:gd name="connsiteY5-526" fmla="*/ 1620967 h 4130252"/>
                    <a:gd name="connsiteX6-527" fmla="*/ 5005622 w 5017302"/>
                    <a:gd name="connsiteY6-528" fmla="*/ 3449768 h 4130252"/>
                    <a:gd name="connsiteX7-529" fmla="*/ 4367669 w 5017302"/>
                    <a:gd name="connsiteY7-530" fmla="*/ 3673052 h 4130252"/>
                    <a:gd name="connsiteX8-531" fmla="*/ 2315585 w 5017302"/>
                    <a:gd name="connsiteY8-532" fmla="*/ 4013293 h 4130252"/>
                    <a:gd name="connsiteX9-533" fmla="*/ 1390553 w 5017302"/>
                    <a:gd name="connsiteY9-534" fmla="*/ 4130252 h 4130252"/>
                    <a:gd name="connsiteX10-535" fmla="*/ 316664 w 5017302"/>
                    <a:gd name="connsiteY10-536" fmla="*/ 4013293 h 4130252"/>
                    <a:gd name="connsiteX11-537" fmla="*/ 104013 w 5017302"/>
                    <a:gd name="connsiteY11-538" fmla="*/ 3906968 h 4130252"/>
                    <a:gd name="connsiteX12-539" fmla="*/ 104013 w 5017302"/>
                    <a:gd name="connsiteY12-540" fmla="*/ 2801182 h 4130252"/>
                    <a:gd name="connsiteX13-541" fmla="*/ 50850 w 5017302"/>
                    <a:gd name="connsiteY13-542" fmla="*/ 1482745 h 4130252"/>
                    <a:gd name="connsiteX14-543" fmla="*/ 61483 w 5017302"/>
                    <a:gd name="connsiteY14-544" fmla="*/ 270633 h 4130252"/>
                    <a:gd name="connsiteX0-545" fmla="*/ 61483 w 5017302"/>
                    <a:gd name="connsiteY0-546" fmla="*/ 270633 h 4130252"/>
                    <a:gd name="connsiteX1-547" fmla="*/ 1050310 w 5017302"/>
                    <a:gd name="connsiteY1-548" fmla="*/ 47349 h 4130252"/>
                    <a:gd name="connsiteX2-549" fmla="*/ 2219892 w 5017302"/>
                    <a:gd name="connsiteY2-550" fmla="*/ 4819 h 4130252"/>
                    <a:gd name="connsiteX3-551" fmla="*/ 3687185 w 5017302"/>
                    <a:gd name="connsiteY3-552" fmla="*/ 121778 h 4130252"/>
                    <a:gd name="connsiteX4-553" fmla="*/ 4803604 w 5017302"/>
                    <a:gd name="connsiteY4-554" fmla="*/ 525815 h 4130252"/>
                    <a:gd name="connsiteX5-555" fmla="*/ 4782339 w 5017302"/>
                    <a:gd name="connsiteY5-556" fmla="*/ 1620967 h 4130252"/>
                    <a:gd name="connsiteX6-557" fmla="*/ 5005622 w 5017302"/>
                    <a:gd name="connsiteY6-558" fmla="*/ 3449768 h 4130252"/>
                    <a:gd name="connsiteX7-559" fmla="*/ 4367669 w 5017302"/>
                    <a:gd name="connsiteY7-560" fmla="*/ 3673052 h 4130252"/>
                    <a:gd name="connsiteX8-561" fmla="*/ 2315585 w 5017302"/>
                    <a:gd name="connsiteY8-562" fmla="*/ 4013293 h 4130252"/>
                    <a:gd name="connsiteX9-563" fmla="*/ 1390553 w 5017302"/>
                    <a:gd name="connsiteY9-564" fmla="*/ 4130252 h 4130252"/>
                    <a:gd name="connsiteX10-565" fmla="*/ 316664 w 5017302"/>
                    <a:gd name="connsiteY10-566" fmla="*/ 4013293 h 4130252"/>
                    <a:gd name="connsiteX11-567" fmla="*/ 104013 w 5017302"/>
                    <a:gd name="connsiteY11-568" fmla="*/ 3906968 h 4130252"/>
                    <a:gd name="connsiteX12-569" fmla="*/ 104013 w 5017302"/>
                    <a:gd name="connsiteY12-570" fmla="*/ 2801182 h 4130252"/>
                    <a:gd name="connsiteX13-571" fmla="*/ 50850 w 5017302"/>
                    <a:gd name="connsiteY13-572" fmla="*/ 1482745 h 4130252"/>
                    <a:gd name="connsiteX14-573" fmla="*/ 61483 w 5017302"/>
                    <a:gd name="connsiteY14-574" fmla="*/ 270633 h 4130252"/>
                    <a:gd name="connsiteX0-575" fmla="*/ 61483 w 5023860"/>
                    <a:gd name="connsiteY0-576" fmla="*/ 270633 h 4130252"/>
                    <a:gd name="connsiteX1-577" fmla="*/ 1050310 w 5023860"/>
                    <a:gd name="connsiteY1-578" fmla="*/ 47349 h 4130252"/>
                    <a:gd name="connsiteX2-579" fmla="*/ 2219892 w 5023860"/>
                    <a:gd name="connsiteY2-580" fmla="*/ 4819 h 4130252"/>
                    <a:gd name="connsiteX3-581" fmla="*/ 3687185 w 5023860"/>
                    <a:gd name="connsiteY3-582" fmla="*/ 121778 h 4130252"/>
                    <a:gd name="connsiteX4-583" fmla="*/ 4803604 w 5023860"/>
                    <a:gd name="connsiteY4-584" fmla="*/ 525815 h 4130252"/>
                    <a:gd name="connsiteX5-585" fmla="*/ 4846135 w 5023860"/>
                    <a:gd name="connsiteY5-586" fmla="*/ 1610335 h 4130252"/>
                    <a:gd name="connsiteX6-587" fmla="*/ 5005622 w 5023860"/>
                    <a:gd name="connsiteY6-588" fmla="*/ 3449768 h 4130252"/>
                    <a:gd name="connsiteX7-589" fmla="*/ 4367669 w 5023860"/>
                    <a:gd name="connsiteY7-590" fmla="*/ 3673052 h 4130252"/>
                    <a:gd name="connsiteX8-591" fmla="*/ 2315585 w 5023860"/>
                    <a:gd name="connsiteY8-592" fmla="*/ 4013293 h 4130252"/>
                    <a:gd name="connsiteX9-593" fmla="*/ 1390553 w 5023860"/>
                    <a:gd name="connsiteY9-594" fmla="*/ 4130252 h 4130252"/>
                    <a:gd name="connsiteX10-595" fmla="*/ 316664 w 5023860"/>
                    <a:gd name="connsiteY10-596" fmla="*/ 4013293 h 4130252"/>
                    <a:gd name="connsiteX11-597" fmla="*/ 104013 w 5023860"/>
                    <a:gd name="connsiteY11-598" fmla="*/ 3906968 h 4130252"/>
                    <a:gd name="connsiteX12-599" fmla="*/ 104013 w 5023860"/>
                    <a:gd name="connsiteY12-600" fmla="*/ 2801182 h 4130252"/>
                    <a:gd name="connsiteX13-601" fmla="*/ 50850 w 5023860"/>
                    <a:gd name="connsiteY13-602" fmla="*/ 1482745 h 4130252"/>
                    <a:gd name="connsiteX14-603" fmla="*/ 61483 w 5023860"/>
                    <a:gd name="connsiteY14-604" fmla="*/ 270633 h 4130252"/>
                    <a:gd name="connsiteX0-605" fmla="*/ 61483 w 5023860"/>
                    <a:gd name="connsiteY0-606" fmla="*/ 270633 h 4130252"/>
                    <a:gd name="connsiteX1-607" fmla="*/ 1050310 w 5023860"/>
                    <a:gd name="connsiteY1-608" fmla="*/ 47349 h 4130252"/>
                    <a:gd name="connsiteX2-609" fmla="*/ 2219892 w 5023860"/>
                    <a:gd name="connsiteY2-610" fmla="*/ 4819 h 4130252"/>
                    <a:gd name="connsiteX3-611" fmla="*/ 3687185 w 5023860"/>
                    <a:gd name="connsiteY3-612" fmla="*/ 121778 h 4130252"/>
                    <a:gd name="connsiteX4-613" fmla="*/ 4803604 w 5023860"/>
                    <a:gd name="connsiteY4-614" fmla="*/ 525815 h 4130252"/>
                    <a:gd name="connsiteX5-615" fmla="*/ 4846135 w 5023860"/>
                    <a:gd name="connsiteY5-616" fmla="*/ 1610335 h 4130252"/>
                    <a:gd name="connsiteX6-617" fmla="*/ 5005622 w 5023860"/>
                    <a:gd name="connsiteY6-618" fmla="*/ 3449768 h 4130252"/>
                    <a:gd name="connsiteX7-619" fmla="*/ 4367669 w 5023860"/>
                    <a:gd name="connsiteY7-620" fmla="*/ 3673052 h 4130252"/>
                    <a:gd name="connsiteX8-621" fmla="*/ 2315585 w 5023860"/>
                    <a:gd name="connsiteY8-622" fmla="*/ 4013293 h 4130252"/>
                    <a:gd name="connsiteX9-623" fmla="*/ 1390553 w 5023860"/>
                    <a:gd name="connsiteY9-624" fmla="*/ 4130252 h 4130252"/>
                    <a:gd name="connsiteX10-625" fmla="*/ 316664 w 5023860"/>
                    <a:gd name="connsiteY10-626" fmla="*/ 4013293 h 4130252"/>
                    <a:gd name="connsiteX11-627" fmla="*/ 104013 w 5023860"/>
                    <a:gd name="connsiteY11-628" fmla="*/ 3906968 h 4130252"/>
                    <a:gd name="connsiteX12-629" fmla="*/ 104013 w 5023860"/>
                    <a:gd name="connsiteY12-630" fmla="*/ 2801182 h 4130252"/>
                    <a:gd name="connsiteX13-631" fmla="*/ 50850 w 5023860"/>
                    <a:gd name="connsiteY13-632" fmla="*/ 1482745 h 4130252"/>
                    <a:gd name="connsiteX14-633" fmla="*/ 61483 w 5023860"/>
                    <a:gd name="connsiteY14-634" fmla="*/ 270633 h 4130252"/>
                    <a:gd name="connsiteX0-635" fmla="*/ 61483 w 5023860"/>
                    <a:gd name="connsiteY0-636" fmla="*/ 270633 h 4130252"/>
                    <a:gd name="connsiteX1-637" fmla="*/ 1050310 w 5023860"/>
                    <a:gd name="connsiteY1-638" fmla="*/ 47349 h 4130252"/>
                    <a:gd name="connsiteX2-639" fmla="*/ 2219892 w 5023860"/>
                    <a:gd name="connsiteY2-640" fmla="*/ 4819 h 4130252"/>
                    <a:gd name="connsiteX3-641" fmla="*/ 3687185 w 5023860"/>
                    <a:gd name="connsiteY3-642" fmla="*/ 121778 h 4130252"/>
                    <a:gd name="connsiteX4-643" fmla="*/ 4803604 w 5023860"/>
                    <a:gd name="connsiteY4-644" fmla="*/ 525815 h 4130252"/>
                    <a:gd name="connsiteX5-645" fmla="*/ 4846135 w 5023860"/>
                    <a:gd name="connsiteY5-646" fmla="*/ 1610335 h 4130252"/>
                    <a:gd name="connsiteX6-647" fmla="*/ 5005622 w 5023860"/>
                    <a:gd name="connsiteY6-648" fmla="*/ 3449768 h 4130252"/>
                    <a:gd name="connsiteX7-649" fmla="*/ 4367669 w 5023860"/>
                    <a:gd name="connsiteY7-650" fmla="*/ 3673052 h 4130252"/>
                    <a:gd name="connsiteX8-651" fmla="*/ 2315585 w 5023860"/>
                    <a:gd name="connsiteY8-652" fmla="*/ 4013293 h 4130252"/>
                    <a:gd name="connsiteX9-653" fmla="*/ 1390553 w 5023860"/>
                    <a:gd name="connsiteY9-654" fmla="*/ 4130252 h 4130252"/>
                    <a:gd name="connsiteX10-655" fmla="*/ 316664 w 5023860"/>
                    <a:gd name="connsiteY10-656" fmla="*/ 4013293 h 4130252"/>
                    <a:gd name="connsiteX11-657" fmla="*/ 104013 w 5023860"/>
                    <a:gd name="connsiteY11-658" fmla="*/ 3906968 h 4130252"/>
                    <a:gd name="connsiteX12-659" fmla="*/ 104013 w 5023860"/>
                    <a:gd name="connsiteY12-660" fmla="*/ 2801182 h 4130252"/>
                    <a:gd name="connsiteX13-661" fmla="*/ 50850 w 5023860"/>
                    <a:gd name="connsiteY13-662" fmla="*/ 1482745 h 4130252"/>
                    <a:gd name="connsiteX14-663" fmla="*/ 61483 w 5023860"/>
                    <a:gd name="connsiteY14-664" fmla="*/ 270633 h 4130252"/>
                    <a:gd name="connsiteX0-665" fmla="*/ 61483 w 5021803"/>
                    <a:gd name="connsiteY0-666" fmla="*/ 270633 h 4130252"/>
                    <a:gd name="connsiteX1-667" fmla="*/ 1050310 w 5021803"/>
                    <a:gd name="connsiteY1-668" fmla="*/ 47349 h 4130252"/>
                    <a:gd name="connsiteX2-669" fmla="*/ 2219892 w 5021803"/>
                    <a:gd name="connsiteY2-670" fmla="*/ 4819 h 4130252"/>
                    <a:gd name="connsiteX3-671" fmla="*/ 3687185 w 5021803"/>
                    <a:gd name="connsiteY3-672" fmla="*/ 121778 h 4130252"/>
                    <a:gd name="connsiteX4-673" fmla="*/ 5016255 w 5021803"/>
                    <a:gd name="connsiteY4-674" fmla="*/ 621508 h 4130252"/>
                    <a:gd name="connsiteX5-675" fmla="*/ 4846135 w 5021803"/>
                    <a:gd name="connsiteY5-676" fmla="*/ 1610335 h 4130252"/>
                    <a:gd name="connsiteX6-677" fmla="*/ 5005622 w 5021803"/>
                    <a:gd name="connsiteY6-678" fmla="*/ 3449768 h 4130252"/>
                    <a:gd name="connsiteX7-679" fmla="*/ 4367669 w 5021803"/>
                    <a:gd name="connsiteY7-680" fmla="*/ 3673052 h 4130252"/>
                    <a:gd name="connsiteX8-681" fmla="*/ 2315585 w 5021803"/>
                    <a:gd name="connsiteY8-682" fmla="*/ 4013293 h 4130252"/>
                    <a:gd name="connsiteX9-683" fmla="*/ 1390553 w 5021803"/>
                    <a:gd name="connsiteY9-684" fmla="*/ 4130252 h 4130252"/>
                    <a:gd name="connsiteX10-685" fmla="*/ 316664 w 5021803"/>
                    <a:gd name="connsiteY10-686" fmla="*/ 4013293 h 4130252"/>
                    <a:gd name="connsiteX11-687" fmla="*/ 104013 w 5021803"/>
                    <a:gd name="connsiteY11-688" fmla="*/ 3906968 h 4130252"/>
                    <a:gd name="connsiteX12-689" fmla="*/ 104013 w 5021803"/>
                    <a:gd name="connsiteY12-690" fmla="*/ 2801182 h 4130252"/>
                    <a:gd name="connsiteX13-691" fmla="*/ 50850 w 5021803"/>
                    <a:gd name="connsiteY13-692" fmla="*/ 1482745 h 4130252"/>
                    <a:gd name="connsiteX14-693" fmla="*/ 61483 w 5021803"/>
                    <a:gd name="connsiteY14-694" fmla="*/ 270633 h 4130252"/>
                    <a:gd name="connsiteX0-695" fmla="*/ 44507 w 5089887"/>
                    <a:gd name="connsiteY0-696" fmla="*/ 281531 h 4130517"/>
                    <a:gd name="connsiteX1-697" fmla="*/ 1118394 w 5089887"/>
                    <a:gd name="connsiteY1-698" fmla="*/ 47614 h 4130517"/>
                    <a:gd name="connsiteX2-699" fmla="*/ 2287976 w 5089887"/>
                    <a:gd name="connsiteY2-700" fmla="*/ 5084 h 4130517"/>
                    <a:gd name="connsiteX3-701" fmla="*/ 3755269 w 5089887"/>
                    <a:gd name="connsiteY3-702" fmla="*/ 122043 h 4130517"/>
                    <a:gd name="connsiteX4-703" fmla="*/ 5084339 w 5089887"/>
                    <a:gd name="connsiteY4-704" fmla="*/ 621773 h 4130517"/>
                    <a:gd name="connsiteX5-705" fmla="*/ 4914219 w 5089887"/>
                    <a:gd name="connsiteY5-706" fmla="*/ 1610600 h 4130517"/>
                    <a:gd name="connsiteX6-707" fmla="*/ 5073706 w 5089887"/>
                    <a:gd name="connsiteY6-708" fmla="*/ 3450033 h 4130517"/>
                    <a:gd name="connsiteX7-709" fmla="*/ 4435753 w 5089887"/>
                    <a:gd name="connsiteY7-710" fmla="*/ 3673317 h 4130517"/>
                    <a:gd name="connsiteX8-711" fmla="*/ 2383669 w 5089887"/>
                    <a:gd name="connsiteY8-712" fmla="*/ 4013558 h 4130517"/>
                    <a:gd name="connsiteX9-713" fmla="*/ 1458637 w 5089887"/>
                    <a:gd name="connsiteY9-714" fmla="*/ 4130517 h 4130517"/>
                    <a:gd name="connsiteX10-715" fmla="*/ 384748 w 5089887"/>
                    <a:gd name="connsiteY10-716" fmla="*/ 4013558 h 4130517"/>
                    <a:gd name="connsiteX11-717" fmla="*/ 172097 w 5089887"/>
                    <a:gd name="connsiteY11-718" fmla="*/ 3907233 h 4130517"/>
                    <a:gd name="connsiteX12-719" fmla="*/ 172097 w 5089887"/>
                    <a:gd name="connsiteY12-720" fmla="*/ 2801447 h 4130517"/>
                    <a:gd name="connsiteX13-721" fmla="*/ 118934 w 5089887"/>
                    <a:gd name="connsiteY13-722" fmla="*/ 1483010 h 4130517"/>
                    <a:gd name="connsiteX14-723" fmla="*/ 44507 w 5089887"/>
                    <a:gd name="connsiteY14-724" fmla="*/ 281531 h 4130517"/>
                    <a:gd name="connsiteX0-725" fmla="*/ 44507 w 5105616"/>
                    <a:gd name="connsiteY0-726" fmla="*/ 281531 h 4130517"/>
                    <a:gd name="connsiteX1-727" fmla="*/ 1118394 w 5105616"/>
                    <a:gd name="connsiteY1-728" fmla="*/ 47614 h 4130517"/>
                    <a:gd name="connsiteX2-729" fmla="*/ 2287976 w 5105616"/>
                    <a:gd name="connsiteY2-730" fmla="*/ 5084 h 4130517"/>
                    <a:gd name="connsiteX3-731" fmla="*/ 3755269 w 5105616"/>
                    <a:gd name="connsiteY3-732" fmla="*/ 122043 h 4130517"/>
                    <a:gd name="connsiteX4-733" fmla="*/ 5105604 w 5105616"/>
                    <a:gd name="connsiteY4-734" fmla="*/ 643038 h 4130517"/>
                    <a:gd name="connsiteX5-735" fmla="*/ 4914219 w 5105616"/>
                    <a:gd name="connsiteY5-736" fmla="*/ 1610600 h 4130517"/>
                    <a:gd name="connsiteX6-737" fmla="*/ 5073706 w 5105616"/>
                    <a:gd name="connsiteY6-738" fmla="*/ 3450033 h 4130517"/>
                    <a:gd name="connsiteX7-739" fmla="*/ 4435753 w 5105616"/>
                    <a:gd name="connsiteY7-740" fmla="*/ 3673317 h 4130517"/>
                    <a:gd name="connsiteX8-741" fmla="*/ 2383669 w 5105616"/>
                    <a:gd name="connsiteY8-742" fmla="*/ 4013558 h 4130517"/>
                    <a:gd name="connsiteX9-743" fmla="*/ 1458637 w 5105616"/>
                    <a:gd name="connsiteY9-744" fmla="*/ 4130517 h 4130517"/>
                    <a:gd name="connsiteX10-745" fmla="*/ 384748 w 5105616"/>
                    <a:gd name="connsiteY10-746" fmla="*/ 4013558 h 4130517"/>
                    <a:gd name="connsiteX11-747" fmla="*/ 172097 w 5105616"/>
                    <a:gd name="connsiteY11-748" fmla="*/ 3907233 h 4130517"/>
                    <a:gd name="connsiteX12-749" fmla="*/ 172097 w 5105616"/>
                    <a:gd name="connsiteY12-750" fmla="*/ 2801447 h 4130517"/>
                    <a:gd name="connsiteX13-751" fmla="*/ 118934 w 5105616"/>
                    <a:gd name="connsiteY13-752" fmla="*/ 1483010 h 4130517"/>
                    <a:gd name="connsiteX14-753" fmla="*/ 44507 w 5105616"/>
                    <a:gd name="connsiteY14-754" fmla="*/ 281531 h 4130517"/>
                    <a:gd name="connsiteX0-755" fmla="*/ 44507 w 5105616"/>
                    <a:gd name="connsiteY0-756" fmla="*/ 281531 h 4167979"/>
                    <a:gd name="connsiteX1-757" fmla="*/ 1118394 w 5105616"/>
                    <a:gd name="connsiteY1-758" fmla="*/ 47614 h 4167979"/>
                    <a:gd name="connsiteX2-759" fmla="*/ 2287976 w 5105616"/>
                    <a:gd name="connsiteY2-760" fmla="*/ 5084 h 4167979"/>
                    <a:gd name="connsiteX3-761" fmla="*/ 3755269 w 5105616"/>
                    <a:gd name="connsiteY3-762" fmla="*/ 122043 h 4167979"/>
                    <a:gd name="connsiteX4-763" fmla="*/ 5105604 w 5105616"/>
                    <a:gd name="connsiteY4-764" fmla="*/ 643038 h 4167979"/>
                    <a:gd name="connsiteX5-765" fmla="*/ 4914219 w 5105616"/>
                    <a:gd name="connsiteY5-766" fmla="*/ 1610600 h 4167979"/>
                    <a:gd name="connsiteX6-767" fmla="*/ 5073706 w 5105616"/>
                    <a:gd name="connsiteY6-768" fmla="*/ 3450033 h 4167979"/>
                    <a:gd name="connsiteX7-769" fmla="*/ 4435753 w 5105616"/>
                    <a:gd name="connsiteY7-770" fmla="*/ 3673317 h 4167979"/>
                    <a:gd name="connsiteX8-771" fmla="*/ 2383669 w 5105616"/>
                    <a:gd name="connsiteY8-772" fmla="*/ 4013558 h 4167979"/>
                    <a:gd name="connsiteX9-773" fmla="*/ 1458637 w 5105616"/>
                    <a:gd name="connsiteY9-774" fmla="*/ 4130517 h 4167979"/>
                    <a:gd name="connsiteX10-775" fmla="*/ 1022701 w 5105616"/>
                    <a:gd name="connsiteY10-776" fmla="*/ 4151781 h 4167979"/>
                    <a:gd name="connsiteX11-777" fmla="*/ 172097 w 5105616"/>
                    <a:gd name="connsiteY11-778" fmla="*/ 3907233 h 4167979"/>
                    <a:gd name="connsiteX12-779" fmla="*/ 172097 w 5105616"/>
                    <a:gd name="connsiteY12-780" fmla="*/ 2801447 h 4167979"/>
                    <a:gd name="connsiteX13-781" fmla="*/ 118934 w 5105616"/>
                    <a:gd name="connsiteY13-782" fmla="*/ 1483010 h 4167979"/>
                    <a:gd name="connsiteX14-783" fmla="*/ 44507 w 5105616"/>
                    <a:gd name="connsiteY14-784" fmla="*/ 281531 h 4167979"/>
                    <a:gd name="connsiteX0-785" fmla="*/ 44507 w 5105616"/>
                    <a:gd name="connsiteY0-786" fmla="*/ 281531 h 4167979"/>
                    <a:gd name="connsiteX1-787" fmla="*/ 1118394 w 5105616"/>
                    <a:gd name="connsiteY1-788" fmla="*/ 47614 h 4167979"/>
                    <a:gd name="connsiteX2-789" fmla="*/ 2287976 w 5105616"/>
                    <a:gd name="connsiteY2-790" fmla="*/ 5084 h 4167979"/>
                    <a:gd name="connsiteX3-791" fmla="*/ 3755269 w 5105616"/>
                    <a:gd name="connsiteY3-792" fmla="*/ 122043 h 4167979"/>
                    <a:gd name="connsiteX4-793" fmla="*/ 5105604 w 5105616"/>
                    <a:gd name="connsiteY4-794" fmla="*/ 643038 h 4167979"/>
                    <a:gd name="connsiteX5-795" fmla="*/ 4914219 w 5105616"/>
                    <a:gd name="connsiteY5-796" fmla="*/ 1610600 h 4167979"/>
                    <a:gd name="connsiteX6-797" fmla="*/ 5073706 w 5105616"/>
                    <a:gd name="connsiteY6-798" fmla="*/ 3450033 h 4167979"/>
                    <a:gd name="connsiteX7-799" fmla="*/ 4435753 w 5105616"/>
                    <a:gd name="connsiteY7-800" fmla="*/ 3673317 h 4167979"/>
                    <a:gd name="connsiteX8-801" fmla="*/ 2383669 w 5105616"/>
                    <a:gd name="connsiteY8-802" fmla="*/ 4013558 h 4167979"/>
                    <a:gd name="connsiteX9-803" fmla="*/ 1458637 w 5105616"/>
                    <a:gd name="connsiteY9-804" fmla="*/ 4130517 h 4167979"/>
                    <a:gd name="connsiteX10-805" fmla="*/ 1022701 w 5105616"/>
                    <a:gd name="connsiteY10-806" fmla="*/ 4151781 h 4167979"/>
                    <a:gd name="connsiteX11-807" fmla="*/ 172097 w 5105616"/>
                    <a:gd name="connsiteY11-808" fmla="*/ 3907233 h 4167979"/>
                    <a:gd name="connsiteX12-809" fmla="*/ 172097 w 5105616"/>
                    <a:gd name="connsiteY12-810" fmla="*/ 2801447 h 4167979"/>
                    <a:gd name="connsiteX13-811" fmla="*/ 118934 w 5105616"/>
                    <a:gd name="connsiteY13-812" fmla="*/ 1483010 h 4167979"/>
                    <a:gd name="connsiteX14-813" fmla="*/ 44507 w 5105616"/>
                    <a:gd name="connsiteY14-814" fmla="*/ 281531 h 4167979"/>
                    <a:gd name="connsiteX0-815" fmla="*/ 44507 w 5105616"/>
                    <a:gd name="connsiteY0-816" fmla="*/ 281531 h 4167979"/>
                    <a:gd name="connsiteX1-817" fmla="*/ 1118394 w 5105616"/>
                    <a:gd name="connsiteY1-818" fmla="*/ 47614 h 4167979"/>
                    <a:gd name="connsiteX2-819" fmla="*/ 2287976 w 5105616"/>
                    <a:gd name="connsiteY2-820" fmla="*/ 5084 h 4167979"/>
                    <a:gd name="connsiteX3-821" fmla="*/ 3755269 w 5105616"/>
                    <a:gd name="connsiteY3-822" fmla="*/ 122043 h 4167979"/>
                    <a:gd name="connsiteX4-823" fmla="*/ 5105604 w 5105616"/>
                    <a:gd name="connsiteY4-824" fmla="*/ 643038 h 4167979"/>
                    <a:gd name="connsiteX5-825" fmla="*/ 4914219 w 5105616"/>
                    <a:gd name="connsiteY5-826" fmla="*/ 1610600 h 4167979"/>
                    <a:gd name="connsiteX6-827" fmla="*/ 5073706 w 5105616"/>
                    <a:gd name="connsiteY6-828" fmla="*/ 3450033 h 4167979"/>
                    <a:gd name="connsiteX7-829" fmla="*/ 4435753 w 5105616"/>
                    <a:gd name="connsiteY7-830" fmla="*/ 3673317 h 4167979"/>
                    <a:gd name="connsiteX8-831" fmla="*/ 2383669 w 5105616"/>
                    <a:gd name="connsiteY8-832" fmla="*/ 4013558 h 4167979"/>
                    <a:gd name="connsiteX9-833" fmla="*/ 1458637 w 5105616"/>
                    <a:gd name="connsiteY9-834" fmla="*/ 4130517 h 4167979"/>
                    <a:gd name="connsiteX10-835" fmla="*/ 1022701 w 5105616"/>
                    <a:gd name="connsiteY10-836" fmla="*/ 4151781 h 4167979"/>
                    <a:gd name="connsiteX11-837" fmla="*/ 172097 w 5105616"/>
                    <a:gd name="connsiteY11-838" fmla="*/ 3907233 h 4167979"/>
                    <a:gd name="connsiteX12-839" fmla="*/ 172097 w 5105616"/>
                    <a:gd name="connsiteY12-840" fmla="*/ 2801447 h 4167979"/>
                    <a:gd name="connsiteX13-841" fmla="*/ 118934 w 5105616"/>
                    <a:gd name="connsiteY13-842" fmla="*/ 1483010 h 4167979"/>
                    <a:gd name="connsiteX14-843" fmla="*/ 44507 w 5105616"/>
                    <a:gd name="connsiteY14-844" fmla="*/ 281531 h 4167979"/>
                    <a:gd name="connsiteX0-845" fmla="*/ 44507 w 5105616"/>
                    <a:gd name="connsiteY0-846" fmla="*/ 281531 h 4169550"/>
                    <a:gd name="connsiteX1-847" fmla="*/ 1118394 w 5105616"/>
                    <a:gd name="connsiteY1-848" fmla="*/ 47614 h 4169550"/>
                    <a:gd name="connsiteX2-849" fmla="*/ 2287976 w 5105616"/>
                    <a:gd name="connsiteY2-850" fmla="*/ 5084 h 4169550"/>
                    <a:gd name="connsiteX3-851" fmla="*/ 3755269 w 5105616"/>
                    <a:gd name="connsiteY3-852" fmla="*/ 122043 h 4169550"/>
                    <a:gd name="connsiteX4-853" fmla="*/ 5105604 w 5105616"/>
                    <a:gd name="connsiteY4-854" fmla="*/ 643038 h 4169550"/>
                    <a:gd name="connsiteX5-855" fmla="*/ 4914219 w 5105616"/>
                    <a:gd name="connsiteY5-856" fmla="*/ 1610600 h 4169550"/>
                    <a:gd name="connsiteX6-857" fmla="*/ 5073706 w 5105616"/>
                    <a:gd name="connsiteY6-858" fmla="*/ 3450033 h 4169550"/>
                    <a:gd name="connsiteX7-859" fmla="*/ 4435753 w 5105616"/>
                    <a:gd name="connsiteY7-860" fmla="*/ 3673317 h 4169550"/>
                    <a:gd name="connsiteX8-861" fmla="*/ 2383669 w 5105616"/>
                    <a:gd name="connsiteY8-862" fmla="*/ 4013558 h 4169550"/>
                    <a:gd name="connsiteX9-863" fmla="*/ 1458637 w 5105616"/>
                    <a:gd name="connsiteY9-864" fmla="*/ 4130517 h 4169550"/>
                    <a:gd name="connsiteX10-865" fmla="*/ 1022701 w 5105616"/>
                    <a:gd name="connsiteY10-866" fmla="*/ 4151781 h 4169550"/>
                    <a:gd name="connsiteX11-867" fmla="*/ 55138 w 5105616"/>
                    <a:gd name="connsiteY11-868" fmla="*/ 3885968 h 4169550"/>
                    <a:gd name="connsiteX12-869" fmla="*/ 172097 w 5105616"/>
                    <a:gd name="connsiteY12-870" fmla="*/ 2801447 h 4169550"/>
                    <a:gd name="connsiteX13-871" fmla="*/ 118934 w 5105616"/>
                    <a:gd name="connsiteY13-872" fmla="*/ 1483010 h 4169550"/>
                    <a:gd name="connsiteX14-873" fmla="*/ 44507 w 5105616"/>
                    <a:gd name="connsiteY14-874" fmla="*/ 281531 h 4169550"/>
                    <a:gd name="connsiteX0-875" fmla="*/ 44507 w 5105616"/>
                    <a:gd name="connsiteY0-876" fmla="*/ 281531 h 4169550"/>
                    <a:gd name="connsiteX1-877" fmla="*/ 1118394 w 5105616"/>
                    <a:gd name="connsiteY1-878" fmla="*/ 47614 h 4169550"/>
                    <a:gd name="connsiteX2-879" fmla="*/ 2287976 w 5105616"/>
                    <a:gd name="connsiteY2-880" fmla="*/ 5084 h 4169550"/>
                    <a:gd name="connsiteX3-881" fmla="*/ 3755269 w 5105616"/>
                    <a:gd name="connsiteY3-882" fmla="*/ 122043 h 4169550"/>
                    <a:gd name="connsiteX4-883" fmla="*/ 5105604 w 5105616"/>
                    <a:gd name="connsiteY4-884" fmla="*/ 643038 h 4169550"/>
                    <a:gd name="connsiteX5-885" fmla="*/ 4914219 w 5105616"/>
                    <a:gd name="connsiteY5-886" fmla="*/ 1610600 h 4169550"/>
                    <a:gd name="connsiteX6-887" fmla="*/ 5073706 w 5105616"/>
                    <a:gd name="connsiteY6-888" fmla="*/ 3450033 h 4169550"/>
                    <a:gd name="connsiteX7-889" fmla="*/ 4435753 w 5105616"/>
                    <a:gd name="connsiteY7-890" fmla="*/ 3673317 h 4169550"/>
                    <a:gd name="connsiteX8-891" fmla="*/ 2383669 w 5105616"/>
                    <a:gd name="connsiteY8-892" fmla="*/ 4013558 h 4169550"/>
                    <a:gd name="connsiteX9-893" fmla="*/ 1458637 w 5105616"/>
                    <a:gd name="connsiteY9-894" fmla="*/ 4130517 h 4169550"/>
                    <a:gd name="connsiteX10-895" fmla="*/ 1022701 w 5105616"/>
                    <a:gd name="connsiteY10-896" fmla="*/ 4151781 h 4169550"/>
                    <a:gd name="connsiteX11-897" fmla="*/ 55138 w 5105616"/>
                    <a:gd name="connsiteY11-898" fmla="*/ 3885968 h 4169550"/>
                    <a:gd name="connsiteX12-899" fmla="*/ 172097 w 5105616"/>
                    <a:gd name="connsiteY12-900" fmla="*/ 2801447 h 4169550"/>
                    <a:gd name="connsiteX13-901" fmla="*/ 118934 w 5105616"/>
                    <a:gd name="connsiteY13-902" fmla="*/ 1483010 h 4169550"/>
                    <a:gd name="connsiteX14-903" fmla="*/ 44507 w 5105616"/>
                    <a:gd name="connsiteY14-904" fmla="*/ 281531 h 4169550"/>
                    <a:gd name="connsiteX0-905" fmla="*/ 44507 w 5105616"/>
                    <a:gd name="connsiteY0-906" fmla="*/ 281531 h 4164112"/>
                    <a:gd name="connsiteX1-907" fmla="*/ 1118394 w 5105616"/>
                    <a:gd name="connsiteY1-908" fmla="*/ 47614 h 4164112"/>
                    <a:gd name="connsiteX2-909" fmla="*/ 2287976 w 5105616"/>
                    <a:gd name="connsiteY2-910" fmla="*/ 5084 h 4164112"/>
                    <a:gd name="connsiteX3-911" fmla="*/ 3755269 w 5105616"/>
                    <a:gd name="connsiteY3-912" fmla="*/ 122043 h 4164112"/>
                    <a:gd name="connsiteX4-913" fmla="*/ 5105604 w 5105616"/>
                    <a:gd name="connsiteY4-914" fmla="*/ 643038 h 4164112"/>
                    <a:gd name="connsiteX5-915" fmla="*/ 4914219 w 5105616"/>
                    <a:gd name="connsiteY5-916" fmla="*/ 1610600 h 4164112"/>
                    <a:gd name="connsiteX6-917" fmla="*/ 5073706 w 5105616"/>
                    <a:gd name="connsiteY6-918" fmla="*/ 3450033 h 4164112"/>
                    <a:gd name="connsiteX7-919" fmla="*/ 4435753 w 5105616"/>
                    <a:gd name="connsiteY7-920" fmla="*/ 3673317 h 4164112"/>
                    <a:gd name="connsiteX8-921" fmla="*/ 2383669 w 5105616"/>
                    <a:gd name="connsiteY8-922" fmla="*/ 4013558 h 4164112"/>
                    <a:gd name="connsiteX9-923" fmla="*/ 1639391 w 5105616"/>
                    <a:gd name="connsiteY9-924" fmla="*/ 4109252 h 4164112"/>
                    <a:gd name="connsiteX10-925" fmla="*/ 1022701 w 5105616"/>
                    <a:gd name="connsiteY10-926" fmla="*/ 4151781 h 4164112"/>
                    <a:gd name="connsiteX11-927" fmla="*/ 55138 w 5105616"/>
                    <a:gd name="connsiteY11-928" fmla="*/ 3885968 h 4164112"/>
                    <a:gd name="connsiteX12-929" fmla="*/ 172097 w 5105616"/>
                    <a:gd name="connsiteY12-930" fmla="*/ 2801447 h 4164112"/>
                    <a:gd name="connsiteX13-931" fmla="*/ 118934 w 5105616"/>
                    <a:gd name="connsiteY13-932" fmla="*/ 1483010 h 4164112"/>
                    <a:gd name="connsiteX14-933" fmla="*/ 44507 w 5105616"/>
                    <a:gd name="connsiteY14-934" fmla="*/ 281531 h 4164112"/>
                    <a:gd name="connsiteX0-935" fmla="*/ 44507 w 5105616"/>
                    <a:gd name="connsiteY0-936" fmla="*/ 281531 h 4111807"/>
                    <a:gd name="connsiteX1-937" fmla="*/ 1118394 w 5105616"/>
                    <a:gd name="connsiteY1-938" fmla="*/ 47614 h 4111807"/>
                    <a:gd name="connsiteX2-939" fmla="*/ 2287976 w 5105616"/>
                    <a:gd name="connsiteY2-940" fmla="*/ 5084 h 4111807"/>
                    <a:gd name="connsiteX3-941" fmla="*/ 3755269 w 5105616"/>
                    <a:gd name="connsiteY3-942" fmla="*/ 122043 h 4111807"/>
                    <a:gd name="connsiteX4-943" fmla="*/ 5105604 w 5105616"/>
                    <a:gd name="connsiteY4-944" fmla="*/ 643038 h 4111807"/>
                    <a:gd name="connsiteX5-945" fmla="*/ 4914219 w 5105616"/>
                    <a:gd name="connsiteY5-946" fmla="*/ 1610600 h 4111807"/>
                    <a:gd name="connsiteX6-947" fmla="*/ 5073706 w 5105616"/>
                    <a:gd name="connsiteY6-948" fmla="*/ 3450033 h 4111807"/>
                    <a:gd name="connsiteX7-949" fmla="*/ 4435753 w 5105616"/>
                    <a:gd name="connsiteY7-950" fmla="*/ 3673317 h 4111807"/>
                    <a:gd name="connsiteX8-951" fmla="*/ 2383669 w 5105616"/>
                    <a:gd name="connsiteY8-952" fmla="*/ 4013558 h 4111807"/>
                    <a:gd name="connsiteX9-953" fmla="*/ 1639391 w 5105616"/>
                    <a:gd name="connsiteY9-954" fmla="*/ 4109252 h 4111807"/>
                    <a:gd name="connsiteX10-955" fmla="*/ 841948 w 5105616"/>
                    <a:gd name="connsiteY10-956" fmla="*/ 4066720 h 4111807"/>
                    <a:gd name="connsiteX11-957" fmla="*/ 55138 w 5105616"/>
                    <a:gd name="connsiteY11-958" fmla="*/ 3885968 h 4111807"/>
                    <a:gd name="connsiteX12-959" fmla="*/ 172097 w 5105616"/>
                    <a:gd name="connsiteY12-960" fmla="*/ 2801447 h 4111807"/>
                    <a:gd name="connsiteX13-961" fmla="*/ 118934 w 5105616"/>
                    <a:gd name="connsiteY13-962" fmla="*/ 1483010 h 4111807"/>
                    <a:gd name="connsiteX14-963" fmla="*/ 44507 w 5105616"/>
                    <a:gd name="connsiteY14-964" fmla="*/ 281531 h 4111807"/>
                    <a:gd name="connsiteX0-965" fmla="*/ 44507 w 5105616"/>
                    <a:gd name="connsiteY0-966" fmla="*/ 281531 h 4121336"/>
                    <a:gd name="connsiteX1-967" fmla="*/ 1118394 w 5105616"/>
                    <a:gd name="connsiteY1-968" fmla="*/ 47614 h 4121336"/>
                    <a:gd name="connsiteX2-969" fmla="*/ 2287976 w 5105616"/>
                    <a:gd name="connsiteY2-970" fmla="*/ 5084 h 4121336"/>
                    <a:gd name="connsiteX3-971" fmla="*/ 3755269 w 5105616"/>
                    <a:gd name="connsiteY3-972" fmla="*/ 122043 h 4121336"/>
                    <a:gd name="connsiteX4-973" fmla="*/ 5105604 w 5105616"/>
                    <a:gd name="connsiteY4-974" fmla="*/ 643038 h 4121336"/>
                    <a:gd name="connsiteX5-975" fmla="*/ 4914219 w 5105616"/>
                    <a:gd name="connsiteY5-976" fmla="*/ 1610600 h 4121336"/>
                    <a:gd name="connsiteX6-977" fmla="*/ 5073706 w 5105616"/>
                    <a:gd name="connsiteY6-978" fmla="*/ 3450033 h 4121336"/>
                    <a:gd name="connsiteX7-979" fmla="*/ 4435753 w 5105616"/>
                    <a:gd name="connsiteY7-980" fmla="*/ 3673317 h 4121336"/>
                    <a:gd name="connsiteX8-981" fmla="*/ 3531986 w 5105616"/>
                    <a:gd name="connsiteY8-982" fmla="*/ 3875335 h 4121336"/>
                    <a:gd name="connsiteX9-983" fmla="*/ 1639391 w 5105616"/>
                    <a:gd name="connsiteY9-984" fmla="*/ 4109252 h 4121336"/>
                    <a:gd name="connsiteX10-985" fmla="*/ 841948 w 5105616"/>
                    <a:gd name="connsiteY10-986" fmla="*/ 4066720 h 4121336"/>
                    <a:gd name="connsiteX11-987" fmla="*/ 55138 w 5105616"/>
                    <a:gd name="connsiteY11-988" fmla="*/ 3885968 h 4121336"/>
                    <a:gd name="connsiteX12-989" fmla="*/ 172097 w 5105616"/>
                    <a:gd name="connsiteY12-990" fmla="*/ 2801447 h 4121336"/>
                    <a:gd name="connsiteX13-991" fmla="*/ 118934 w 5105616"/>
                    <a:gd name="connsiteY13-992" fmla="*/ 1483010 h 4121336"/>
                    <a:gd name="connsiteX14-993" fmla="*/ 44507 w 5105616"/>
                    <a:gd name="connsiteY14-994" fmla="*/ 281531 h 4121336"/>
                    <a:gd name="connsiteX0-995" fmla="*/ 44507 w 5105616"/>
                    <a:gd name="connsiteY0-996" fmla="*/ 281531 h 4089983"/>
                    <a:gd name="connsiteX1-997" fmla="*/ 1118394 w 5105616"/>
                    <a:gd name="connsiteY1-998" fmla="*/ 47614 h 4089983"/>
                    <a:gd name="connsiteX2-999" fmla="*/ 2287976 w 5105616"/>
                    <a:gd name="connsiteY2-1000" fmla="*/ 5084 h 4089983"/>
                    <a:gd name="connsiteX3-1001" fmla="*/ 3755269 w 5105616"/>
                    <a:gd name="connsiteY3-1002" fmla="*/ 122043 h 4089983"/>
                    <a:gd name="connsiteX4-1003" fmla="*/ 5105604 w 5105616"/>
                    <a:gd name="connsiteY4-1004" fmla="*/ 643038 h 4089983"/>
                    <a:gd name="connsiteX5-1005" fmla="*/ 4914219 w 5105616"/>
                    <a:gd name="connsiteY5-1006" fmla="*/ 1610600 h 4089983"/>
                    <a:gd name="connsiteX6-1007" fmla="*/ 5073706 w 5105616"/>
                    <a:gd name="connsiteY6-1008" fmla="*/ 3450033 h 4089983"/>
                    <a:gd name="connsiteX7-1009" fmla="*/ 4435753 w 5105616"/>
                    <a:gd name="connsiteY7-1010" fmla="*/ 3673317 h 4089983"/>
                    <a:gd name="connsiteX8-1011" fmla="*/ 3531986 w 5105616"/>
                    <a:gd name="connsiteY8-1012" fmla="*/ 3875335 h 4089983"/>
                    <a:gd name="connsiteX9-1013" fmla="*/ 2436833 w 5105616"/>
                    <a:gd name="connsiteY9-1014" fmla="*/ 4066721 h 4089983"/>
                    <a:gd name="connsiteX10-1015" fmla="*/ 841948 w 5105616"/>
                    <a:gd name="connsiteY10-1016" fmla="*/ 4066720 h 4089983"/>
                    <a:gd name="connsiteX11-1017" fmla="*/ 55138 w 5105616"/>
                    <a:gd name="connsiteY11-1018" fmla="*/ 3885968 h 4089983"/>
                    <a:gd name="connsiteX12-1019" fmla="*/ 172097 w 5105616"/>
                    <a:gd name="connsiteY12-1020" fmla="*/ 2801447 h 4089983"/>
                    <a:gd name="connsiteX13-1021" fmla="*/ 118934 w 5105616"/>
                    <a:gd name="connsiteY13-1022" fmla="*/ 1483010 h 4089983"/>
                    <a:gd name="connsiteX14-1023" fmla="*/ 44507 w 5105616"/>
                    <a:gd name="connsiteY14-1024" fmla="*/ 281531 h 4089983"/>
                    <a:gd name="connsiteX0-1025" fmla="*/ 44507 w 5105616"/>
                    <a:gd name="connsiteY0-1026" fmla="*/ 281531 h 4096418"/>
                    <a:gd name="connsiteX1-1027" fmla="*/ 1118394 w 5105616"/>
                    <a:gd name="connsiteY1-1028" fmla="*/ 47614 h 4096418"/>
                    <a:gd name="connsiteX2-1029" fmla="*/ 2287976 w 5105616"/>
                    <a:gd name="connsiteY2-1030" fmla="*/ 5084 h 4096418"/>
                    <a:gd name="connsiteX3-1031" fmla="*/ 3755269 w 5105616"/>
                    <a:gd name="connsiteY3-1032" fmla="*/ 122043 h 4096418"/>
                    <a:gd name="connsiteX4-1033" fmla="*/ 5105604 w 5105616"/>
                    <a:gd name="connsiteY4-1034" fmla="*/ 643038 h 4096418"/>
                    <a:gd name="connsiteX5-1035" fmla="*/ 4914219 w 5105616"/>
                    <a:gd name="connsiteY5-1036" fmla="*/ 1610600 h 4096418"/>
                    <a:gd name="connsiteX6-1037" fmla="*/ 5073706 w 5105616"/>
                    <a:gd name="connsiteY6-1038" fmla="*/ 3450033 h 4096418"/>
                    <a:gd name="connsiteX7-1039" fmla="*/ 4435753 w 5105616"/>
                    <a:gd name="connsiteY7-1040" fmla="*/ 3673317 h 4096418"/>
                    <a:gd name="connsiteX8-1041" fmla="*/ 3531986 w 5105616"/>
                    <a:gd name="connsiteY8-1042" fmla="*/ 3875335 h 4096418"/>
                    <a:gd name="connsiteX9-1043" fmla="*/ 2436833 w 5105616"/>
                    <a:gd name="connsiteY9-1044" fmla="*/ 4066721 h 4096418"/>
                    <a:gd name="connsiteX10-1045" fmla="*/ 1182190 w 5105616"/>
                    <a:gd name="connsiteY10-1046" fmla="*/ 4077353 h 4096418"/>
                    <a:gd name="connsiteX11-1047" fmla="*/ 55138 w 5105616"/>
                    <a:gd name="connsiteY11-1048" fmla="*/ 3885968 h 4096418"/>
                    <a:gd name="connsiteX12-1049" fmla="*/ 172097 w 5105616"/>
                    <a:gd name="connsiteY12-1050" fmla="*/ 2801447 h 4096418"/>
                    <a:gd name="connsiteX13-1051" fmla="*/ 118934 w 5105616"/>
                    <a:gd name="connsiteY13-1052" fmla="*/ 1483010 h 4096418"/>
                    <a:gd name="connsiteX14-1053" fmla="*/ 44507 w 5105616"/>
                    <a:gd name="connsiteY14-1054" fmla="*/ 281531 h 4096418"/>
                    <a:gd name="connsiteX0-1055" fmla="*/ 44507 w 5105616"/>
                    <a:gd name="connsiteY0-1056" fmla="*/ 281531 h 4091990"/>
                    <a:gd name="connsiteX1-1057" fmla="*/ 1118394 w 5105616"/>
                    <a:gd name="connsiteY1-1058" fmla="*/ 47614 h 4091990"/>
                    <a:gd name="connsiteX2-1059" fmla="*/ 2287976 w 5105616"/>
                    <a:gd name="connsiteY2-1060" fmla="*/ 5084 h 4091990"/>
                    <a:gd name="connsiteX3-1061" fmla="*/ 3755269 w 5105616"/>
                    <a:gd name="connsiteY3-1062" fmla="*/ 122043 h 4091990"/>
                    <a:gd name="connsiteX4-1063" fmla="*/ 5105604 w 5105616"/>
                    <a:gd name="connsiteY4-1064" fmla="*/ 643038 h 4091990"/>
                    <a:gd name="connsiteX5-1065" fmla="*/ 4914219 w 5105616"/>
                    <a:gd name="connsiteY5-1066" fmla="*/ 1610600 h 4091990"/>
                    <a:gd name="connsiteX6-1067" fmla="*/ 5073706 w 5105616"/>
                    <a:gd name="connsiteY6-1068" fmla="*/ 3450033 h 4091990"/>
                    <a:gd name="connsiteX7-1069" fmla="*/ 4435753 w 5105616"/>
                    <a:gd name="connsiteY7-1070" fmla="*/ 3673317 h 4091990"/>
                    <a:gd name="connsiteX8-1071" fmla="*/ 3531986 w 5105616"/>
                    <a:gd name="connsiteY8-1072" fmla="*/ 3875335 h 4091990"/>
                    <a:gd name="connsiteX9-1073" fmla="*/ 2287978 w 5105616"/>
                    <a:gd name="connsiteY9-1074" fmla="*/ 4056088 h 4091990"/>
                    <a:gd name="connsiteX10-1075" fmla="*/ 1182190 w 5105616"/>
                    <a:gd name="connsiteY10-1076" fmla="*/ 4077353 h 4091990"/>
                    <a:gd name="connsiteX11-1077" fmla="*/ 55138 w 5105616"/>
                    <a:gd name="connsiteY11-1078" fmla="*/ 3885968 h 4091990"/>
                    <a:gd name="connsiteX12-1079" fmla="*/ 172097 w 5105616"/>
                    <a:gd name="connsiteY12-1080" fmla="*/ 2801447 h 4091990"/>
                    <a:gd name="connsiteX13-1081" fmla="*/ 118934 w 5105616"/>
                    <a:gd name="connsiteY13-1082" fmla="*/ 1483010 h 4091990"/>
                    <a:gd name="connsiteX14-1083" fmla="*/ 44507 w 5105616"/>
                    <a:gd name="connsiteY14-1084" fmla="*/ 281531 h 4091990"/>
                    <a:gd name="connsiteX0-1085" fmla="*/ 44507 w 5105616"/>
                    <a:gd name="connsiteY0-1086" fmla="*/ 281531 h 4098244"/>
                    <a:gd name="connsiteX1-1087" fmla="*/ 1118394 w 5105616"/>
                    <a:gd name="connsiteY1-1088" fmla="*/ 47614 h 4098244"/>
                    <a:gd name="connsiteX2-1089" fmla="*/ 2287976 w 5105616"/>
                    <a:gd name="connsiteY2-1090" fmla="*/ 5084 h 4098244"/>
                    <a:gd name="connsiteX3-1091" fmla="*/ 3755269 w 5105616"/>
                    <a:gd name="connsiteY3-1092" fmla="*/ 122043 h 4098244"/>
                    <a:gd name="connsiteX4-1093" fmla="*/ 5105604 w 5105616"/>
                    <a:gd name="connsiteY4-1094" fmla="*/ 643038 h 4098244"/>
                    <a:gd name="connsiteX5-1095" fmla="*/ 4914219 w 5105616"/>
                    <a:gd name="connsiteY5-1096" fmla="*/ 1610600 h 4098244"/>
                    <a:gd name="connsiteX6-1097" fmla="*/ 5073706 w 5105616"/>
                    <a:gd name="connsiteY6-1098" fmla="*/ 3450033 h 4098244"/>
                    <a:gd name="connsiteX7-1099" fmla="*/ 4435753 w 5105616"/>
                    <a:gd name="connsiteY7-1100" fmla="*/ 3673317 h 4098244"/>
                    <a:gd name="connsiteX8-1101" fmla="*/ 3999818 w 5105616"/>
                    <a:gd name="connsiteY8-1102" fmla="*/ 3747744 h 4098244"/>
                    <a:gd name="connsiteX9-1103" fmla="*/ 2287978 w 5105616"/>
                    <a:gd name="connsiteY9-1104" fmla="*/ 4056088 h 4098244"/>
                    <a:gd name="connsiteX10-1105" fmla="*/ 1182190 w 5105616"/>
                    <a:gd name="connsiteY10-1106" fmla="*/ 4077353 h 4098244"/>
                    <a:gd name="connsiteX11-1107" fmla="*/ 55138 w 5105616"/>
                    <a:gd name="connsiteY11-1108" fmla="*/ 3885968 h 4098244"/>
                    <a:gd name="connsiteX12-1109" fmla="*/ 172097 w 5105616"/>
                    <a:gd name="connsiteY12-1110" fmla="*/ 2801447 h 4098244"/>
                    <a:gd name="connsiteX13-1111" fmla="*/ 118934 w 5105616"/>
                    <a:gd name="connsiteY13-1112" fmla="*/ 1483010 h 4098244"/>
                    <a:gd name="connsiteX14-1113" fmla="*/ 44507 w 5105616"/>
                    <a:gd name="connsiteY14-1114" fmla="*/ 281531 h 4098244"/>
                    <a:gd name="connsiteX0-1115" fmla="*/ 44507 w 5115164"/>
                    <a:gd name="connsiteY0-1116" fmla="*/ 281531 h 4098244"/>
                    <a:gd name="connsiteX1-1117" fmla="*/ 1118394 w 5115164"/>
                    <a:gd name="connsiteY1-1118" fmla="*/ 47614 h 4098244"/>
                    <a:gd name="connsiteX2-1119" fmla="*/ 2287976 w 5115164"/>
                    <a:gd name="connsiteY2-1120" fmla="*/ 5084 h 4098244"/>
                    <a:gd name="connsiteX3-1121" fmla="*/ 3755269 w 5115164"/>
                    <a:gd name="connsiteY3-1122" fmla="*/ 122043 h 4098244"/>
                    <a:gd name="connsiteX4-1123" fmla="*/ 5105604 w 5115164"/>
                    <a:gd name="connsiteY4-1124" fmla="*/ 643038 h 4098244"/>
                    <a:gd name="connsiteX5-1125" fmla="*/ 4914219 w 5115164"/>
                    <a:gd name="connsiteY5-1126" fmla="*/ 1610600 h 4098244"/>
                    <a:gd name="connsiteX6-1127" fmla="*/ 5073706 w 5115164"/>
                    <a:gd name="connsiteY6-1128" fmla="*/ 3450033 h 4098244"/>
                    <a:gd name="connsiteX7-1129" fmla="*/ 3999818 w 5115164"/>
                    <a:gd name="connsiteY7-1130" fmla="*/ 3747744 h 4098244"/>
                    <a:gd name="connsiteX8-1131" fmla="*/ 2287978 w 5115164"/>
                    <a:gd name="connsiteY8-1132" fmla="*/ 4056088 h 4098244"/>
                    <a:gd name="connsiteX9-1133" fmla="*/ 1182190 w 5115164"/>
                    <a:gd name="connsiteY9-1134" fmla="*/ 4077353 h 4098244"/>
                    <a:gd name="connsiteX10-1135" fmla="*/ 55138 w 5115164"/>
                    <a:gd name="connsiteY10-1136" fmla="*/ 3885968 h 4098244"/>
                    <a:gd name="connsiteX11-1137" fmla="*/ 172097 w 5115164"/>
                    <a:gd name="connsiteY11-1138" fmla="*/ 2801447 h 4098244"/>
                    <a:gd name="connsiteX12-1139" fmla="*/ 118934 w 5115164"/>
                    <a:gd name="connsiteY12-1140" fmla="*/ 1483010 h 4098244"/>
                    <a:gd name="connsiteX13-1141" fmla="*/ 44507 w 5115164"/>
                    <a:gd name="connsiteY13-1142" fmla="*/ 281531 h 4098244"/>
                    <a:gd name="connsiteX0-1143" fmla="*/ 44507 w 5115164"/>
                    <a:gd name="connsiteY0-1144" fmla="*/ 281531 h 4098244"/>
                    <a:gd name="connsiteX1-1145" fmla="*/ 1118394 w 5115164"/>
                    <a:gd name="connsiteY1-1146" fmla="*/ 47614 h 4098244"/>
                    <a:gd name="connsiteX2-1147" fmla="*/ 2287976 w 5115164"/>
                    <a:gd name="connsiteY2-1148" fmla="*/ 5084 h 4098244"/>
                    <a:gd name="connsiteX3-1149" fmla="*/ 3755269 w 5115164"/>
                    <a:gd name="connsiteY3-1150" fmla="*/ 122043 h 4098244"/>
                    <a:gd name="connsiteX4-1151" fmla="*/ 5105604 w 5115164"/>
                    <a:gd name="connsiteY4-1152" fmla="*/ 643038 h 4098244"/>
                    <a:gd name="connsiteX5-1153" fmla="*/ 4914219 w 5115164"/>
                    <a:gd name="connsiteY5-1154" fmla="*/ 1610600 h 4098244"/>
                    <a:gd name="connsiteX6-1155" fmla="*/ 5073706 w 5115164"/>
                    <a:gd name="connsiteY6-1156" fmla="*/ 3450033 h 4098244"/>
                    <a:gd name="connsiteX7-1157" fmla="*/ 3999818 w 5115164"/>
                    <a:gd name="connsiteY7-1158" fmla="*/ 3747744 h 4098244"/>
                    <a:gd name="connsiteX8-1159" fmla="*/ 2287978 w 5115164"/>
                    <a:gd name="connsiteY8-1160" fmla="*/ 4056088 h 4098244"/>
                    <a:gd name="connsiteX9-1161" fmla="*/ 1182190 w 5115164"/>
                    <a:gd name="connsiteY9-1162" fmla="*/ 4077353 h 4098244"/>
                    <a:gd name="connsiteX10-1163" fmla="*/ 55138 w 5115164"/>
                    <a:gd name="connsiteY10-1164" fmla="*/ 3885968 h 4098244"/>
                    <a:gd name="connsiteX11-1165" fmla="*/ 172097 w 5115164"/>
                    <a:gd name="connsiteY11-1166" fmla="*/ 2801447 h 4098244"/>
                    <a:gd name="connsiteX12-1167" fmla="*/ 118934 w 5115164"/>
                    <a:gd name="connsiteY12-1168" fmla="*/ 1483010 h 4098244"/>
                    <a:gd name="connsiteX13-1169" fmla="*/ 44507 w 5115164"/>
                    <a:gd name="connsiteY13-1170" fmla="*/ 281531 h 4098244"/>
                    <a:gd name="connsiteX0-1171" fmla="*/ 44507 w 5105616"/>
                    <a:gd name="connsiteY0-1172" fmla="*/ 281531 h 4098244"/>
                    <a:gd name="connsiteX1-1173" fmla="*/ 1118394 w 5105616"/>
                    <a:gd name="connsiteY1-1174" fmla="*/ 47614 h 4098244"/>
                    <a:gd name="connsiteX2-1175" fmla="*/ 2287976 w 5105616"/>
                    <a:gd name="connsiteY2-1176" fmla="*/ 5084 h 4098244"/>
                    <a:gd name="connsiteX3-1177" fmla="*/ 3755269 w 5105616"/>
                    <a:gd name="connsiteY3-1178" fmla="*/ 122043 h 4098244"/>
                    <a:gd name="connsiteX4-1179" fmla="*/ 5105604 w 5105616"/>
                    <a:gd name="connsiteY4-1180" fmla="*/ 643038 h 4098244"/>
                    <a:gd name="connsiteX5-1181" fmla="*/ 4914219 w 5105616"/>
                    <a:gd name="connsiteY5-1182" fmla="*/ 1610600 h 4098244"/>
                    <a:gd name="connsiteX6-1183" fmla="*/ 5073706 w 5105616"/>
                    <a:gd name="connsiteY6-1184" fmla="*/ 3450033 h 4098244"/>
                    <a:gd name="connsiteX7-1185" fmla="*/ 3999818 w 5105616"/>
                    <a:gd name="connsiteY7-1186" fmla="*/ 3747744 h 4098244"/>
                    <a:gd name="connsiteX8-1187" fmla="*/ 2287978 w 5105616"/>
                    <a:gd name="connsiteY8-1188" fmla="*/ 4056088 h 4098244"/>
                    <a:gd name="connsiteX9-1189" fmla="*/ 1182190 w 5105616"/>
                    <a:gd name="connsiteY9-1190" fmla="*/ 4077353 h 4098244"/>
                    <a:gd name="connsiteX10-1191" fmla="*/ 55138 w 5105616"/>
                    <a:gd name="connsiteY10-1192" fmla="*/ 3885968 h 4098244"/>
                    <a:gd name="connsiteX11-1193" fmla="*/ 172097 w 5105616"/>
                    <a:gd name="connsiteY11-1194" fmla="*/ 2801447 h 4098244"/>
                    <a:gd name="connsiteX12-1195" fmla="*/ 118934 w 5105616"/>
                    <a:gd name="connsiteY12-1196" fmla="*/ 1483010 h 4098244"/>
                    <a:gd name="connsiteX13-1197" fmla="*/ 44507 w 5105616"/>
                    <a:gd name="connsiteY13-1198" fmla="*/ 281531 h 4098244"/>
                    <a:gd name="connsiteX0-1199" fmla="*/ 44507 w 5105629"/>
                    <a:gd name="connsiteY0-1200" fmla="*/ 281531 h 4098244"/>
                    <a:gd name="connsiteX1-1201" fmla="*/ 1118394 w 5105629"/>
                    <a:gd name="connsiteY1-1202" fmla="*/ 47614 h 4098244"/>
                    <a:gd name="connsiteX2-1203" fmla="*/ 2287976 w 5105629"/>
                    <a:gd name="connsiteY2-1204" fmla="*/ 5084 h 4098244"/>
                    <a:gd name="connsiteX3-1205" fmla="*/ 3755269 w 5105629"/>
                    <a:gd name="connsiteY3-1206" fmla="*/ 122043 h 4098244"/>
                    <a:gd name="connsiteX4-1207" fmla="*/ 5105604 w 5105629"/>
                    <a:gd name="connsiteY4-1208" fmla="*/ 643038 h 4098244"/>
                    <a:gd name="connsiteX5-1209" fmla="*/ 5009912 w 5105629"/>
                    <a:gd name="connsiteY5-1210" fmla="*/ 1961474 h 4098244"/>
                    <a:gd name="connsiteX6-1211" fmla="*/ 5073706 w 5105629"/>
                    <a:gd name="connsiteY6-1212" fmla="*/ 3450033 h 4098244"/>
                    <a:gd name="connsiteX7-1213" fmla="*/ 3999818 w 5105629"/>
                    <a:gd name="connsiteY7-1214" fmla="*/ 3747744 h 4098244"/>
                    <a:gd name="connsiteX8-1215" fmla="*/ 2287978 w 5105629"/>
                    <a:gd name="connsiteY8-1216" fmla="*/ 4056088 h 4098244"/>
                    <a:gd name="connsiteX9-1217" fmla="*/ 1182190 w 5105629"/>
                    <a:gd name="connsiteY9-1218" fmla="*/ 4077353 h 4098244"/>
                    <a:gd name="connsiteX10-1219" fmla="*/ 55138 w 5105629"/>
                    <a:gd name="connsiteY10-1220" fmla="*/ 3885968 h 4098244"/>
                    <a:gd name="connsiteX11-1221" fmla="*/ 172097 w 5105629"/>
                    <a:gd name="connsiteY11-1222" fmla="*/ 2801447 h 4098244"/>
                    <a:gd name="connsiteX12-1223" fmla="*/ 118934 w 5105629"/>
                    <a:gd name="connsiteY12-1224" fmla="*/ 1483010 h 4098244"/>
                    <a:gd name="connsiteX13-1225" fmla="*/ 44507 w 5105629"/>
                    <a:gd name="connsiteY13-1226" fmla="*/ 281531 h 4098244"/>
                    <a:gd name="connsiteX0-1227" fmla="*/ 44507 w 5105629"/>
                    <a:gd name="connsiteY0-1228" fmla="*/ 281531 h 4098244"/>
                    <a:gd name="connsiteX1-1229" fmla="*/ 1118394 w 5105629"/>
                    <a:gd name="connsiteY1-1230" fmla="*/ 47614 h 4098244"/>
                    <a:gd name="connsiteX2-1231" fmla="*/ 2287976 w 5105629"/>
                    <a:gd name="connsiteY2-1232" fmla="*/ 5084 h 4098244"/>
                    <a:gd name="connsiteX3-1233" fmla="*/ 3755269 w 5105629"/>
                    <a:gd name="connsiteY3-1234" fmla="*/ 122043 h 4098244"/>
                    <a:gd name="connsiteX4-1235" fmla="*/ 5105604 w 5105629"/>
                    <a:gd name="connsiteY4-1236" fmla="*/ 643038 h 4098244"/>
                    <a:gd name="connsiteX5-1237" fmla="*/ 5009912 w 5105629"/>
                    <a:gd name="connsiteY5-1238" fmla="*/ 1961474 h 4098244"/>
                    <a:gd name="connsiteX6-1239" fmla="*/ 5073706 w 5105629"/>
                    <a:gd name="connsiteY6-1240" fmla="*/ 3364973 h 4098244"/>
                    <a:gd name="connsiteX7-1241" fmla="*/ 3999818 w 5105629"/>
                    <a:gd name="connsiteY7-1242" fmla="*/ 3747744 h 4098244"/>
                    <a:gd name="connsiteX8-1243" fmla="*/ 2287978 w 5105629"/>
                    <a:gd name="connsiteY8-1244" fmla="*/ 4056088 h 4098244"/>
                    <a:gd name="connsiteX9-1245" fmla="*/ 1182190 w 5105629"/>
                    <a:gd name="connsiteY9-1246" fmla="*/ 4077353 h 4098244"/>
                    <a:gd name="connsiteX10-1247" fmla="*/ 55138 w 5105629"/>
                    <a:gd name="connsiteY10-1248" fmla="*/ 3885968 h 4098244"/>
                    <a:gd name="connsiteX11-1249" fmla="*/ 172097 w 5105629"/>
                    <a:gd name="connsiteY11-1250" fmla="*/ 2801447 h 4098244"/>
                    <a:gd name="connsiteX12-1251" fmla="*/ 118934 w 5105629"/>
                    <a:gd name="connsiteY12-1252" fmla="*/ 1483010 h 4098244"/>
                    <a:gd name="connsiteX13-1253" fmla="*/ 44507 w 5105629"/>
                    <a:gd name="connsiteY13-1254" fmla="*/ 281531 h 4098244"/>
                    <a:gd name="connsiteX0-1255" fmla="*/ 44507 w 5105629"/>
                    <a:gd name="connsiteY0-1256" fmla="*/ 281531 h 4098244"/>
                    <a:gd name="connsiteX1-1257" fmla="*/ 1118394 w 5105629"/>
                    <a:gd name="connsiteY1-1258" fmla="*/ 47614 h 4098244"/>
                    <a:gd name="connsiteX2-1259" fmla="*/ 2287976 w 5105629"/>
                    <a:gd name="connsiteY2-1260" fmla="*/ 5084 h 4098244"/>
                    <a:gd name="connsiteX3-1261" fmla="*/ 3755269 w 5105629"/>
                    <a:gd name="connsiteY3-1262" fmla="*/ 122043 h 4098244"/>
                    <a:gd name="connsiteX4-1263" fmla="*/ 5105604 w 5105629"/>
                    <a:gd name="connsiteY4-1264" fmla="*/ 643038 h 4098244"/>
                    <a:gd name="connsiteX5-1265" fmla="*/ 5009912 w 5105629"/>
                    <a:gd name="connsiteY5-1266" fmla="*/ 1961474 h 4098244"/>
                    <a:gd name="connsiteX6-1267" fmla="*/ 5073706 w 5105629"/>
                    <a:gd name="connsiteY6-1268" fmla="*/ 3364973 h 4098244"/>
                    <a:gd name="connsiteX7-1269" fmla="*/ 3999818 w 5105629"/>
                    <a:gd name="connsiteY7-1270" fmla="*/ 3747744 h 4098244"/>
                    <a:gd name="connsiteX8-1271" fmla="*/ 2287978 w 5105629"/>
                    <a:gd name="connsiteY8-1272" fmla="*/ 4056088 h 4098244"/>
                    <a:gd name="connsiteX9-1273" fmla="*/ 1182190 w 5105629"/>
                    <a:gd name="connsiteY9-1274" fmla="*/ 4077353 h 4098244"/>
                    <a:gd name="connsiteX10-1275" fmla="*/ 55138 w 5105629"/>
                    <a:gd name="connsiteY10-1276" fmla="*/ 3885968 h 4098244"/>
                    <a:gd name="connsiteX11-1277" fmla="*/ 172097 w 5105629"/>
                    <a:gd name="connsiteY11-1278" fmla="*/ 2801447 h 4098244"/>
                    <a:gd name="connsiteX12-1279" fmla="*/ 118934 w 5105629"/>
                    <a:gd name="connsiteY12-1280" fmla="*/ 1483010 h 4098244"/>
                    <a:gd name="connsiteX13-1281" fmla="*/ 44507 w 5105629"/>
                    <a:gd name="connsiteY13-1282" fmla="*/ 281531 h 4098244"/>
                    <a:gd name="connsiteX0-1283" fmla="*/ 44507 w 5105629"/>
                    <a:gd name="connsiteY0-1284" fmla="*/ 281531 h 4098244"/>
                    <a:gd name="connsiteX1-1285" fmla="*/ 1118394 w 5105629"/>
                    <a:gd name="connsiteY1-1286" fmla="*/ 47614 h 4098244"/>
                    <a:gd name="connsiteX2-1287" fmla="*/ 2287976 w 5105629"/>
                    <a:gd name="connsiteY2-1288" fmla="*/ 5084 h 4098244"/>
                    <a:gd name="connsiteX3-1289" fmla="*/ 3755269 w 5105629"/>
                    <a:gd name="connsiteY3-1290" fmla="*/ 122043 h 4098244"/>
                    <a:gd name="connsiteX4-1291" fmla="*/ 5105604 w 5105629"/>
                    <a:gd name="connsiteY4-1292" fmla="*/ 643038 h 4098244"/>
                    <a:gd name="connsiteX5-1293" fmla="*/ 5009912 w 5105629"/>
                    <a:gd name="connsiteY5-1294" fmla="*/ 1961474 h 4098244"/>
                    <a:gd name="connsiteX6-1295" fmla="*/ 5073706 w 5105629"/>
                    <a:gd name="connsiteY6-1296" fmla="*/ 3364973 h 4098244"/>
                    <a:gd name="connsiteX7-1297" fmla="*/ 3999818 w 5105629"/>
                    <a:gd name="connsiteY7-1298" fmla="*/ 3747744 h 4098244"/>
                    <a:gd name="connsiteX8-1299" fmla="*/ 2287978 w 5105629"/>
                    <a:gd name="connsiteY8-1300" fmla="*/ 4056088 h 4098244"/>
                    <a:gd name="connsiteX9-1301" fmla="*/ 1182190 w 5105629"/>
                    <a:gd name="connsiteY9-1302" fmla="*/ 4077353 h 4098244"/>
                    <a:gd name="connsiteX10-1303" fmla="*/ 55138 w 5105629"/>
                    <a:gd name="connsiteY10-1304" fmla="*/ 3885968 h 4098244"/>
                    <a:gd name="connsiteX11-1305" fmla="*/ 172097 w 5105629"/>
                    <a:gd name="connsiteY11-1306" fmla="*/ 2801447 h 4098244"/>
                    <a:gd name="connsiteX12-1307" fmla="*/ 118934 w 5105629"/>
                    <a:gd name="connsiteY12-1308" fmla="*/ 1483010 h 4098244"/>
                    <a:gd name="connsiteX13-1309" fmla="*/ 44507 w 5105629"/>
                    <a:gd name="connsiteY13-1310" fmla="*/ 281531 h 4098244"/>
                    <a:gd name="connsiteX0-1311" fmla="*/ 44507 w 5105629"/>
                    <a:gd name="connsiteY0-1312" fmla="*/ 281531 h 4098244"/>
                    <a:gd name="connsiteX1-1313" fmla="*/ 1118394 w 5105629"/>
                    <a:gd name="connsiteY1-1314" fmla="*/ 47614 h 4098244"/>
                    <a:gd name="connsiteX2-1315" fmla="*/ 2287976 w 5105629"/>
                    <a:gd name="connsiteY2-1316" fmla="*/ 5084 h 4098244"/>
                    <a:gd name="connsiteX3-1317" fmla="*/ 3755269 w 5105629"/>
                    <a:gd name="connsiteY3-1318" fmla="*/ 122043 h 4098244"/>
                    <a:gd name="connsiteX4-1319" fmla="*/ 5105604 w 5105629"/>
                    <a:gd name="connsiteY4-1320" fmla="*/ 643038 h 4098244"/>
                    <a:gd name="connsiteX5-1321" fmla="*/ 5009912 w 5105629"/>
                    <a:gd name="connsiteY5-1322" fmla="*/ 1961474 h 4098244"/>
                    <a:gd name="connsiteX6-1323" fmla="*/ 5073706 w 5105629"/>
                    <a:gd name="connsiteY6-1324" fmla="*/ 3407503 h 4098244"/>
                    <a:gd name="connsiteX7-1325" fmla="*/ 3999818 w 5105629"/>
                    <a:gd name="connsiteY7-1326" fmla="*/ 3747744 h 4098244"/>
                    <a:gd name="connsiteX8-1327" fmla="*/ 2287978 w 5105629"/>
                    <a:gd name="connsiteY8-1328" fmla="*/ 4056088 h 4098244"/>
                    <a:gd name="connsiteX9-1329" fmla="*/ 1182190 w 5105629"/>
                    <a:gd name="connsiteY9-1330" fmla="*/ 4077353 h 4098244"/>
                    <a:gd name="connsiteX10-1331" fmla="*/ 55138 w 5105629"/>
                    <a:gd name="connsiteY10-1332" fmla="*/ 3885968 h 4098244"/>
                    <a:gd name="connsiteX11-1333" fmla="*/ 172097 w 5105629"/>
                    <a:gd name="connsiteY11-1334" fmla="*/ 2801447 h 4098244"/>
                    <a:gd name="connsiteX12-1335" fmla="*/ 118934 w 5105629"/>
                    <a:gd name="connsiteY12-1336" fmla="*/ 1483010 h 4098244"/>
                    <a:gd name="connsiteX13-1337" fmla="*/ 44507 w 5105629"/>
                    <a:gd name="connsiteY13-1338" fmla="*/ 281531 h 4098244"/>
                    <a:gd name="connsiteX0-1339" fmla="*/ 44507 w 5105629"/>
                    <a:gd name="connsiteY0-1340" fmla="*/ 281531 h 4098244"/>
                    <a:gd name="connsiteX1-1341" fmla="*/ 1118394 w 5105629"/>
                    <a:gd name="connsiteY1-1342" fmla="*/ 47614 h 4098244"/>
                    <a:gd name="connsiteX2-1343" fmla="*/ 2287976 w 5105629"/>
                    <a:gd name="connsiteY2-1344" fmla="*/ 5084 h 4098244"/>
                    <a:gd name="connsiteX3-1345" fmla="*/ 3755269 w 5105629"/>
                    <a:gd name="connsiteY3-1346" fmla="*/ 122043 h 4098244"/>
                    <a:gd name="connsiteX4-1347" fmla="*/ 5105604 w 5105629"/>
                    <a:gd name="connsiteY4-1348" fmla="*/ 643038 h 4098244"/>
                    <a:gd name="connsiteX5-1349" fmla="*/ 5009912 w 5105629"/>
                    <a:gd name="connsiteY5-1350" fmla="*/ 1961474 h 4098244"/>
                    <a:gd name="connsiteX6-1351" fmla="*/ 5073706 w 5105629"/>
                    <a:gd name="connsiteY6-1352" fmla="*/ 3407503 h 4098244"/>
                    <a:gd name="connsiteX7-1353" fmla="*/ 3999818 w 5105629"/>
                    <a:gd name="connsiteY7-1354" fmla="*/ 3747744 h 4098244"/>
                    <a:gd name="connsiteX8-1355" fmla="*/ 2287978 w 5105629"/>
                    <a:gd name="connsiteY8-1356" fmla="*/ 4056088 h 4098244"/>
                    <a:gd name="connsiteX9-1357" fmla="*/ 1182190 w 5105629"/>
                    <a:gd name="connsiteY9-1358" fmla="*/ 4077353 h 4098244"/>
                    <a:gd name="connsiteX10-1359" fmla="*/ 55138 w 5105629"/>
                    <a:gd name="connsiteY10-1360" fmla="*/ 3885968 h 4098244"/>
                    <a:gd name="connsiteX11-1361" fmla="*/ 172097 w 5105629"/>
                    <a:gd name="connsiteY11-1362" fmla="*/ 2801447 h 4098244"/>
                    <a:gd name="connsiteX12-1363" fmla="*/ 118934 w 5105629"/>
                    <a:gd name="connsiteY12-1364" fmla="*/ 1483010 h 4098244"/>
                    <a:gd name="connsiteX13-1365" fmla="*/ 44507 w 5105629"/>
                    <a:gd name="connsiteY13-1366" fmla="*/ 281531 h 4098244"/>
                    <a:gd name="connsiteX0-1367" fmla="*/ 44507 w 5105629"/>
                    <a:gd name="connsiteY0-1368" fmla="*/ 281531 h 4091143"/>
                    <a:gd name="connsiteX1-1369" fmla="*/ 1118394 w 5105629"/>
                    <a:gd name="connsiteY1-1370" fmla="*/ 47614 h 4091143"/>
                    <a:gd name="connsiteX2-1371" fmla="*/ 2287976 w 5105629"/>
                    <a:gd name="connsiteY2-1372" fmla="*/ 5084 h 4091143"/>
                    <a:gd name="connsiteX3-1373" fmla="*/ 3755269 w 5105629"/>
                    <a:gd name="connsiteY3-1374" fmla="*/ 122043 h 4091143"/>
                    <a:gd name="connsiteX4-1375" fmla="*/ 5105604 w 5105629"/>
                    <a:gd name="connsiteY4-1376" fmla="*/ 643038 h 4091143"/>
                    <a:gd name="connsiteX5-1377" fmla="*/ 5009912 w 5105629"/>
                    <a:gd name="connsiteY5-1378" fmla="*/ 1961474 h 4091143"/>
                    <a:gd name="connsiteX6-1379" fmla="*/ 5073706 w 5105629"/>
                    <a:gd name="connsiteY6-1380" fmla="*/ 3407503 h 4091143"/>
                    <a:gd name="connsiteX7-1381" fmla="*/ 4010451 w 5105629"/>
                    <a:gd name="connsiteY7-1382" fmla="*/ 3896600 h 4091143"/>
                    <a:gd name="connsiteX8-1383" fmla="*/ 2287978 w 5105629"/>
                    <a:gd name="connsiteY8-1384" fmla="*/ 4056088 h 4091143"/>
                    <a:gd name="connsiteX9-1385" fmla="*/ 1182190 w 5105629"/>
                    <a:gd name="connsiteY9-1386" fmla="*/ 4077353 h 4091143"/>
                    <a:gd name="connsiteX10-1387" fmla="*/ 55138 w 5105629"/>
                    <a:gd name="connsiteY10-1388" fmla="*/ 3885968 h 4091143"/>
                    <a:gd name="connsiteX11-1389" fmla="*/ 172097 w 5105629"/>
                    <a:gd name="connsiteY11-1390" fmla="*/ 2801447 h 4091143"/>
                    <a:gd name="connsiteX12-1391" fmla="*/ 118934 w 5105629"/>
                    <a:gd name="connsiteY12-1392" fmla="*/ 1483010 h 4091143"/>
                    <a:gd name="connsiteX13-1393" fmla="*/ 44507 w 5105629"/>
                    <a:gd name="connsiteY13-1394" fmla="*/ 281531 h 4091143"/>
                    <a:gd name="connsiteX0-1395" fmla="*/ 44507 w 5105629"/>
                    <a:gd name="connsiteY0-1396" fmla="*/ 281531 h 4091143"/>
                    <a:gd name="connsiteX1-1397" fmla="*/ 1118394 w 5105629"/>
                    <a:gd name="connsiteY1-1398" fmla="*/ 47614 h 4091143"/>
                    <a:gd name="connsiteX2-1399" fmla="*/ 2287976 w 5105629"/>
                    <a:gd name="connsiteY2-1400" fmla="*/ 5084 h 4091143"/>
                    <a:gd name="connsiteX3-1401" fmla="*/ 3755269 w 5105629"/>
                    <a:gd name="connsiteY3-1402" fmla="*/ 122043 h 4091143"/>
                    <a:gd name="connsiteX4-1403" fmla="*/ 5105604 w 5105629"/>
                    <a:gd name="connsiteY4-1404" fmla="*/ 643038 h 4091143"/>
                    <a:gd name="connsiteX5-1405" fmla="*/ 5009912 w 5105629"/>
                    <a:gd name="connsiteY5-1406" fmla="*/ 1961474 h 4091143"/>
                    <a:gd name="connsiteX6-1407" fmla="*/ 5073706 w 5105629"/>
                    <a:gd name="connsiteY6-1408" fmla="*/ 3407503 h 4091143"/>
                    <a:gd name="connsiteX7-1409" fmla="*/ 4010451 w 5105629"/>
                    <a:gd name="connsiteY7-1410" fmla="*/ 3896600 h 4091143"/>
                    <a:gd name="connsiteX8-1411" fmla="*/ 2287978 w 5105629"/>
                    <a:gd name="connsiteY8-1412" fmla="*/ 4056088 h 4091143"/>
                    <a:gd name="connsiteX9-1413" fmla="*/ 1182190 w 5105629"/>
                    <a:gd name="connsiteY9-1414" fmla="*/ 4077353 h 4091143"/>
                    <a:gd name="connsiteX10-1415" fmla="*/ 55138 w 5105629"/>
                    <a:gd name="connsiteY10-1416" fmla="*/ 3885968 h 4091143"/>
                    <a:gd name="connsiteX11-1417" fmla="*/ 172097 w 5105629"/>
                    <a:gd name="connsiteY11-1418" fmla="*/ 2801447 h 4091143"/>
                    <a:gd name="connsiteX12-1419" fmla="*/ 118934 w 5105629"/>
                    <a:gd name="connsiteY12-1420" fmla="*/ 1483010 h 4091143"/>
                    <a:gd name="connsiteX13-1421" fmla="*/ 44507 w 5105629"/>
                    <a:gd name="connsiteY13-1422" fmla="*/ 281531 h 4091143"/>
                    <a:gd name="connsiteX0-1423" fmla="*/ 44507 w 5105629"/>
                    <a:gd name="connsiteY0-1424" fmla="*/ 281531 h 4090355"/>
                    <a:gd name="connsiteX1-1425" fmla="*/ 1118394 w 5105629"/>
                    <a:gd name="connsiteY1-1426" fmla="*/ 47614 h 4090355"/>
                    <a:gd name="connsiteX2-1427" fmla="*/ 2287976 w 5105629"/>
                    <a:gd name="connsiteY2-1428" fmla="*/ 5084 h 4090355"/>
                    <a:gd name="connsiteX3-1429" fmla="*/ 3755269 w 5105629"/>
                    <a:gd name="connsiteY3-1430" fmla="*/ 122043 h 4090355"/>
                    <a:gd name="connsiteX4-1431" fmla="*/ 5105604 w 5105629"/>
                    <a:gd name="connsiteY4-1432" fmla="*/ 643038 h 4090355"/>
                    <a:gd name="connsiteX5-1433" fmla="*/ 5009912 w 5105629"/>
                    <a:gd name="connsiteY5-1434" fmla="*/ 1961474 h 4090355"/>
                    <a:gd name="connsiteX6-1435" fmla="*/ 5073706 w 5105629"/>
                    <a:gd name="connsiteY6-1436" fmla="*/ 3407503 h 4090355"/>
                    <a:gd name="connsiteX7-1437" fmla="*/ 3787168 w 5105629"/>
                    <a:gd name="connsiteY7-1438" fmla="*/ 3917865 h 4090355"/>
                    <a:gd name="connsiteX8-1439" fmla="*/ 2287978 w 5105629"/>
                    <a:gd name="connsiteY8-1440" fmla="*/ 4056088 h 4090355"/>
                    <a:gd name="connsiteX9-1441" fmla="*/ 1182190 w 5105629"/>
                    <a:gd name="connsiteY9-1442" fmla="*/ 4077353 h 4090355"/>
                    <a:gd name="connsiteX10-1443" fmla="*/ 55138 w 5105629"/>
                    <a:gd name="connsiteY10-1444" fmla="*/ 3885968 h 4090355"/>
                    <a:gd name="connsiteX11-1445" fmla="*/ 172097 w 5105629"/>
                    <a:gd name="connsiteY11-1446" fmla="*/ 2801447 h 4090355"/>
                    <a:gd name="connsiteX12-1447" fmla="*/ 118934 w 5105629"/>
                    <a:gd name="connsiteY12-1448" fmla="*/ 1483010 h 4090355"/>
                    <a:gd name="connsiteX13-1449" fmla="*/ 44507 w 5105629"/>
                    <a:gd name="connsiteY13-1450" fmla="*/ 281531 h 4090355"/>
                    <a:gd name="connsiteX0-1451" fmla="*/ 44507 w 5105629"/>
                    <a:gd name="connsiteY0-1452" fmla="*/ 281531 h 4090355"/>
                    <a:gd name="connsiteX1-1453" fmla="*/ 1118394 w 5105629"/>
                    <a:gd name="connsiteY1-1454" fmla="*/ 47614 h 4090355"/>
                    <a:gd name="connsiteX2-1455" fmla="*/ 2287976 w 5105629"/>
                    <a:gd name="connsiteY2-1456" fmla="*/ 5084 h 4090355"/>
                    <a:gd name="connsiteX3-1457" fmla="*/ 3755269 w 5105629"/>
                    <a:gd name="connsiteY3-1458" fmla="*/ 122043 h 4090355"/>
                    <a:gd name="connsiteX4-1459" fmla="*/ 5105604 w 5105629"/>
                    <a:gd name="connsiteY4-1460" fmla="*/ 643038 h 4090355"/>
                    <a:gd name="connsiteX5-1461" fmla="*/ 5009912 w 5105629"/>
                    <a:gd name="connsiteY5-1462" fmla="*/ 1961474 h 4090355"/>
                    <a:gd name="connsiteX6-1463" fmla="*/ 5073706 w 5105629"/>
                    <a:gd name="connsiteY6-1464" fmla="*/ 3545726 h 4090355"/>
                    <a:gd name="connsiteX7-1465" fmla="*/ 3787168 w 5105629"/>
                    <a:gd name="connsiteY7-1466" fmla="*/ 3917865 h 4090355"/>
                    <a:gd name="connsiteX8-1467" fmla="*/ 2287978 w 5105629"/>
                    <a:gd name="connsiteY8-1468" fmla="*/ 4056088 h 4090355"/>
                    <a:gd name="connsiteX9-1469" fmla="*/ 1182190 w 5105629"/>
                    <a:gd name="connsiteY9-1470" fmla="*/ 4077353 h 4090355"/>
                    <a:gd name="connsiteX10-1471" fmla="*/ 55138 w 5105629"/>
                    <a:gd name="connsiteY10-1472" fmla="*/ 3885968 h 4090355"/>
                    <a:gd name="connsiteX11-1473" fmla="*/ 172097 w 5105629"/>
                    <a:gd name="connsiteY11-1474" fmla="*/ 2801447 h 4090355"/>
                    <a:gd name="connsiteX12-1475" fmla="*/ 118934 w 5105629"/>
                    <a:gd name="connsiteY12-1476" fmla="*/ 1483010 h 4090355"/>
                    <a:gd name="connsiteX13-1477" fmla="*/ 44507 w 5105629"/>
                    <a:gd name="connsiteY13-1478" fmla="*/ 281531 h 4090355"/>
                    <a:gd name="connsiteX0-1479" fmla="*/ 44507 w 5105629"/>
                    <a:gd name="connsiteY0-1480" fmla="*/ 281531 h 4090355"/>
                    <a:gd name="connsiteX1-1481" fmla="*/ 1118394 w 5105629"/>
                    <a:gd name="connsiteY1-1482" fmla="*/ 47614 h 4090355"/>
                    <a:gd name="connsiteX2-1483" fmla="*/ 2287976 w 5105629"/>
                    <a:gd name="connsiteY2-1484" fmla="*/ 5084 h 4090355"/>
                    <a:gd name="connsiteX3-1485" fmla="*/ 3755269 w 5105629"/>
                    <a:gd name="connsiteY3-1486" fmla="*/ 122043 h 4090355"/>
                    <a:gd name="connsiteX4-1487" fmla="*/ 5105604 w 5105629"/>
                    <a:gd name="connsiteY4-1488" fmla="*/ 643038 h 4090355"/>
                    <a:gd name="connsiteX5-1489" fmla="*/ 5009912 w 5105629"/>
                    <a:gd name="connsiteY5-1490" fmla="*/ 1961474 h 4090355"/>
                    <a:gd name="connsiteX6-1491" fmla="*/ 5073706 w 5105629"/>
                    <a:gd name="connsiteY6-1492" fmla="*/ 3577624 h 4090355"/>
                    <a:gd name="connsiteX7-1493" fmla="*/ 3787168 w 5105629"/>
                    <a:gd name="connsiteY7-1494" fmla="*/ 3917865 h 4090355"/>
                    <a:gd name="connsiteX8-1495" fmla="*/ 2287978 w 5105629"/>
                    <a:gd name="connsiteY8-1496" fmla="*/ 4056088 h 4090355"/>
                    <a:gd name="connsiteX9-1497" fmla="*/ 1182190 w 5105629"/>
                    <a:gd name="connsiteY9-1498" fmla="*/ 4077353 h 4090355"/>
                    <a:gd name="connsiteX10-1499" fmla="*/ 55138 w 5105629"/>
                    <a:gd name="connsiteY10-1500" fmla="*/ 3885968 h 4090355"/>
                    <a:gd name="connsiteX11-1501" fmla="*/ 172097 w 5105629"/>
                    <a:gd name="connsiteY11-1502" fmla="*/ 2801447 h 4090355"/>
                    <a:gd name="connsiteX12-1503" fmla="*/ 118934 w 5105629"/>
                    <a:gd name="connsiteY12-1504" fmla="*/ 1483010 h 4090355"/>
                    <a:gd name="connsiteX13-1505" fmla="*/ 44507 w 5105629"/>
                    <a:gd name="connsiteY13-1506" fmla="*/ 281531 h 4090355"/>
                    <a:gd name="connsiteX0-1507" fmla="*/ 44507 w 5283736"/>
                    <a:gd name="connsiteY0-1508" fmla="*/ 281531 h 4090355"/>
                    <a:gd name="connsiteX1-1509" fmla="*/ 1118394 w 5283736"/>
                    <a:gd name="connsiteY1-1510" fmla="*/ 47614 h 4090355"/>
                    <a:gd name="connsiteX2-1511" fmla="*/ 2287976 w 5283736"/>
                    <a:gd name="connsiteY2-1512" fmla="*/ 5084 h 4090355"/>
                    <a:gd name="connsiteX3-1513" fmla="*/ 3755269 w 5283736"/>
                    <a:gd name="connsiteY3-1514" fmla="*/ 122043 h 4090355"/>
                    <a:gd name="connsiteX4-1515" fmla="*/ 5105604 w 5283736"/>
                    <a:gd name="connsiteY4-1516" fmla="*/ 643038 h 4090355"/>
                    <a:gd name="connsiteX5-1517" fmla="*/ 5283622 w 5283736"/>
                    <a:gd name="connsiteY5-1518" fmla="*/ 1770088 h 4090355"/>
                    <a:gd name="connsiteX6-1519" fmla="*/ 5073706 w 5283736"/>
                    <a:gd name="connsiteY6-1520" fmla="*/ 3577624 h 4090355"/>
                    <a:gd name="connsiteX7-1521" fmla="*/ 3787168 w 5283736"/>
                    <a:gd name="connsiteY7-1522" fmla="*/ 3917865 h 4090355"/>
                    <a:gd name="connsiteX8-1523" fmla="*/ 2287978 w 5283736"/>
                    <a:gd name="connsiteY8-1524" fmla="*/ 4056088 h 4090355"/>
                    <a:gd name="connsiteX9-1525" fmla="*/ 1182190 w 5283736"/>
                    <a:gd name="connsiteY9-1526" fmla="*/ 4077353 h 4090355"/>
                    <a:gd name="connsiteX10-1527" fmla="*/ 55138 w 5283736"/>
                    <a:gd name="connsiteY10-1528" fmla="*/ 3885968 h 4090355"/>
                    <a:gd name="connsiteX11-1529" fmla="*/ 172097 w 5283736"/>
                    <a:gd name="connsiteY11-1530" fmla="*/ 2801447 h 4090355"/>
                    <a:gd name="connsiteX12-1531" fmla="*/ 118934 w 5283736"/>
                    <a:gd name="connsiteY12-1532" fmla="*/ 1483010 h 4090355"/>
                    <a:gd name="connsiteX13-1533" fmla="*/ 44507 w 5283736"/>
                    <a:gd name="connsiteY13-1534" fmla="*/ 281531 h 4090355"/>
                    <a:gd name="connsiteX0-1535" fmla="*/ 44507 w 5284400"/>
                    <a:gd name="connsiteY0-1536" fmla="*/ 281531 h 4090355"/>
                    <a:gd name="connsiteX1-1537" fmla="*/ 1118394 w 5284400"/>
                    <a:gd name="connsiteY1-1538" fmla="*/ 47614 h 4090355"/>
                    <a:gd name="connsiteX2-1539" fmla="*/ 2287976 w 5284400"/>
                    <a:gd name="connsiteY2-1540" fmla="*/ 5084 h 4090355"/>
                    <a:gd name="connsiteX3-1541" fmla="*/ 3755269 w 5284400"/>
                    <a:gd name="connsiteY3-1542" fmla="*/ 122043 h 4090355"/>
                    <a:gd name="connsiteX4-1543" fmla="*/ 5105604 w 5284400"/>
                    <a:gd name="connsiteY4-1544" fmla="*/ 643038 h 4090355"/>
                    <a:gd name="connsiteX5-1545" fmla="*/ 5143493 w 5284400"/>
                    <a:gd name="connsiteY5-1546" fmla="*/ 1195933 h 4090355"/>
                    <a:gd name="connsiteX6-1547" fmla="*/ 5283622 w 5284400"/>
                    <a:gd name="connsiteY6-1548" fmla="*/ 1770088 h 4090355"/>
                    <a:gd name="connsiteX7-1549" fmla="*/ 5073706 w 5284400"/>
                    <a:gd name="connsiteY7-1550" fmla="*/ 3577624 h 4090355"/>
                    <a:gd name="connsiteX8-1551" fmla="*/ 3787168 w 5284400"/>
                    <a:gd name="connsiteY8-1552" fmla="*/ 3917865 h 4090355"/>
                    <a:gd name="connsiteX9-1553" fmla="*/ 2287978 w 5284400"/>
                    <a:gd name="connsiteY9-1554" fmla="*/ 4056088 h 4090355"/>
                    <a:gd name="connsiteX10-1555" fmla="*/ 1182190 w 5284400"/>
                    <a:gd name="connsiteY10-1556" fmla="*/ 4077353 h 4090355"/>
                    <a:gd name="connsiteX11-1557" fmla="*/ 55138 w 5284400"/>
                    <a:gd name="connsiteY11-1558" fmla="*/ 3885968 h 4090355"/>
                    <a:gd name="connsiteX12-1559" fmla="*/ 172097 w 5284400"/>
                    <a:gd name="connsiteY12-1560" fmla="*/ 2801447 h 4090355"/>
                    <a:gd name="connsiteX13-1561" fmla="*/ 118934 w 5284400"/>
                    <a:gd name="connsiteY13-1562" fmla="*/ 1483010 h 4090355"/>
                    <a:gd name="connsiteX14-1563" fmla="*/ 44507 w 5284400"/>
                    <a:gd name="connsiteY14-1564" fmla="*/ 281531 h 4090355"/>
                    <a:gd name="connsiteX0-1565" fmla="*/ 44507 w 5305346"/>
                    <a:gd name="connsiteY0-1566" fmla="*/ 281531 h 4090355"/>
                    <a:gd name="connsiteX1-1567" fmla="*/ 1118394 w 5305346"/>
                    <a:gd name="connsiteY1-1568" fmla="*/ 47614 h 4090355"/>
                    <a:gd name="connsiteX2-1569" fmla="*/ 2287976 w 5305346"/>
                    <a:gd name="connsiteY2-1570" fmla="*/ 5084 h 4090355"/>
                    <a:gd name="connsiteX3-1571" fmla="*/ 3755269 w 5305346"/>
                    <a:gd name="connsiteY3-1572" fmla="*/ 122043 h 4090355"/>
                    <a:gd name="connsiteX4-1573" fmla="*/ 5105604 w 5305346"/>
                    <a:gd name="connsiteY4-1574" fmla="*/ 643038 h 4090355"/>
                    <a:gd name="connsiteX5-1575" fmla="*/ 5143493 w 5305346"/>
                    <a:gd name="connsiteY5-1576" fmla="*/ 1195933 h 4090355"/>
                    <a:gd name="connsiteX6-1577" fmla="*/ 5304676 w 5305346"/>
                    <a:gd name="connsiteY6-1578" fmla="*/ 2110330 h 4090355"/>
                    <a:gd name="connsiteX7-1579" fmla="*/ 5073706 w 5305346"/>
                    <a:gd name="connsiteY7-1580" fmla="*/ 3577624 h 4090355"/>
                    <a:gd name="connsiteX8-1581" fmla="*/ 3787168 w 5305346"/>
                    <a:gd name="connsiteY8-1582" fmla="*/ 3917865 h 4090355"/>
                    <a:gd name="connsiteX9-1583" fmla="*/ 2287978 w 5305346"/>
                    <a:gd name="connsiteY9-1584" fmla="*/ 4056088 h 4090355"/>
                    <a:gd name="connsiteX10-1585" fmla="*/ 1182190 w 5305346"/>
                    <a:gd name="connsiteY10-1586" fmla="*/ 4077353 h 4090355"/>
                    <a:gd name="connsiteX11-1587" fmla="*/ 55138 w 5305346"/>
                    <a:gd name="connsiteY11-1588" fmla="*/ 3885968 h 4090355"/>
                    <a:gd name="connsiteX12-1589" fmla="*/ 172097 w 5305346"/>
                    <a:gd name="connsiteY12-1590" fmla="*/ 2801447 h 4090355"/>
                    <a:gd name="connsiteX13-1591" fmla="*/ 118934 w 5305346"/>
                    <a:gd name="connsiteY13-1592" fmla="*/ 1483010 h 4090355"/>
                    <a:gd name="connsiteX14-1593" fmla="*/ 44507 w 5305346"/>
                    <a:gd name="connsiteY14-1594" fmla="*/ 281531 h 4090355"/>
                    <a:gd name="connsiteX0-1595" fmla="*/ 44507 w 5311338"/>
                    <a:gd name="connsiteY0-1596" fmla="*/ 281531 h 4090355"/>
                    <a:gd name="connsiteX1-1597" fmla="*/ 1118394 w 5311338"/>
                    <a:gd name="connsiteY1-1598" fmla="*/ 47614 h 4090355"/>
                    <a:gd name="connsiteX2-1599" fmla="*/ 2287976 w 5311338"/>
                    <a:gd name="connsiteY2-1600" fmla="*/ 5084 h 4090355"/>
                    <a:gd name="connsiteX3-1601" fmla="*/ 3755269 w 5311338"/>
                    <a:gd name="connsiteY3-1602" fmla="*/ 122043 h 4090355"/>
                    <a:gd name="connsiteX4-1603" fmla="*/ 5105604 w 5311338"/>
                    <a:gd name="connsiteY4-1604" fmla="*/ 643038 h 4090355"/>
                    <a:gd name="connsiteX5-1605" fmla="*/ 5238239 w 5311338"/>
                    <a:gd name="connsiteY5-1606" fmla="*/ 1397952 h 4090355"/>
                    <a:gd name="connsiteX6-1607" fmla="*/ 5304676 w 5311338"/>
                    <a:gd name="connsiteY6-1608" fmla="*/ 2110330 h 4090355"/>
                    <a:gd name="connsiteX7-1609" fmla="*/ 5073706 w 5311338"/>
                    <a:gd name="connsiteY7-1610" fmla="*/ 3577624 h 4090355"/>
                    <a:gd name="connsiteX8-1611" fmla="*/ 3787168 w 5311338"/>
                    <a:gd name="connsiteY8-1612" fmla="*/ 3917865 h 4090355"/>
                    <a:gd name="connsiteX9-1613" fmla="*/ 2287978 w 5311338"/>
                    <a:gd name="connsiteY9-1614" fmla="*/ 4056088 h 4090355"/>
                    <a:gd name="connsiteX10-1615" fmla="*/ 1182190 w 5311338"/>
                    <a:gd name="connsiteY10-1616" fmla="*/ 4077353 h 4090355"/>
                    <a:gd name="connsiteX11-1617" fmla="*/ 55138 w 5311338"/>
                    <a:gd name="connsiteY11-1618" fmla="*/ 3885968 h 4090355"/>
                    <a:gd name="connsiteX12-1619" fmla="*/ 172097 w 5311338"/>
                    <a:gd name="connsiteY12-1620" fmla="*/ 2801447 h 4090355"/>
                    <a:gd name="connsiteX13-1621" fmla="*/ 118934 w 5311338"/>
                    <a:gd name="connsiteY13-1622" fmla="*/ 1483010 h 4090355"/>
                    <a:gd name="connsiteX14-1623" fmla="*/ 44507 w 5311338"/>
                    <a:gd name="connsiteY14-1624" fmla="*/ 281531 h 4090355"/>
                    <a:gd name="connsiteX0-1625" fmla="*/ 44507 w 5311338"/>
                    <a:gd name="connsiteY0-1626" fmla="*/ 281531 h 4090355"/>
                    <a:gd name="connsiteX1-1627" fmla="*/ 1118394 w 5311338"/>
                    <a:gd name="connsiteY1-1628" fmla="*/ 47614 h 4090355"/>
                    <a:gd name="connsiteX2-1629" fmla="*/ 2287976 w 5311338"/>
                    <a:gd name="connsiteY2-1630" fmla="*/ 5084 h 4090355"/>
                    <a:gd name="connsiteX3-1631" fmla="*/ 3755269 w 5311338"/>
                    <a:gd name="connsiteY3-1632" fmla="*/ 122043 h 4090355"/>
                    <a:gd name="connsiteX4-1633" fmla="*/ 5158241 w 5311338"/>
                    <a:gd name="connsiteY4-1634" fmla="*/ 717466 h 4090355"/>
                    <a:gd name="connsiteX5-1635" fmla="*/ 5238239 w 5311338"/>
                    <a:gd name="connsiteY5-1636" fmla="*/ 1397952 h 4090355"/>
                    <a:gd name="connsiteX6-1637" fmla="*/ 5304676 w 5311338"/>
                    <a:gd name="connsiteY6-1638" fmla="*/ 2110330 h 4090355"/>
                    <a:gd name="connsiteX7-1639" fmla="*/ 5073706 w 5311338"/>
                    <a:gd name="connsiteY7-1640" fmla="*/ 3577624 h 4090355"/>
                    <a:gd name="connsiteX8-1641" fmla="*/ 3787168 w 5311338"/>
                    <a:gd name="connsiteY8-1642" fmla="*/ 3917865 h 4090355"/>
                    <a:gd name="connsiteX9-1643" fmla="*/ 2287978 w 5311338"/>
                    <a:gd name="connsiteY9-1644" fmla="*/ 4056088 h 4090355"/>
                    <a:gd name="connsiteX10-1645" fmla="*/ 1182190 w 5311338"/>
                    <a:gd name="connsiteY10-1646" fmla="*/ 4077353 h 4090355"/>
                    <a:gd name="connsiteX11-1647" fmla="*/ 55138 w 5311338"/>
                    <a:gd name="connsiteY11-1648" fmla="*/ 3885968 h 4090355"/>
                    <a:gd name="connsiteX12-1649" fmla="*/ 172097 w 5311338"/>
                    <a:gd name="connsiteY12-1650" fmla="*/ 2801447 h 4090355"/>
                    <a:gd name="connsiteX13-1651" fmla="*/ 118934 w 5311338"/>
                    <a:gd name="connsiteY13-1652" fmla="*/ 1483010 h 4090355"/>
                    <a:gd name="connsiteX14-1653" fmla="*/ 44507 w 5311338"/>
                    <a:gd name="connsiteY14-1654" fmla="*/ 281531 h 4090355"/>
                    <a:gd name="connsiteX0-1655" fmla="*/ 44507 w 5311338"/>
                    <a:gd name="connsiteY0-1656" fmla="*/ 281531 h 4090355"/>
                    <a:gd name="connsiteX1-1657" fmla="*/ 1118394 w 5311338"/>
                    <a:gd name="connsiteY1-1658" fmla="*/ 47614 h 4090355"/>
                    <a:gd name="connsiteX2-1659" fmla="*/ 2287976 w 5311338"/>
                    <a:gd name="connsiteY2-1660" fmla="*/ 5084 h 4090355"/>
                    <a:gd name="connsiteX3-1661" fmla="*/ 3755269 w 5311338"/>
                    <a:gd name="connsiteY3-1662" fmla="*/ 122043 h 4090355"/>
                    <a:gd name="connsiteX4-1663" fmla="*/ 5158241 w 5311338"/>
                    <a:gd name="connsiteY4-1664" fmla="*/ 717466 h 4090355"/>
                    <a:gd name="connsiteX5-1665" fmla="*/ 5238239 w 5311338"/>
                    <a:gd name="connsiteY5-1666" fmla="*/ 1397952 h 4090355"/>
                    <a:gd name="connsiteX6-1667" fmla="*/ 5304676 w 5311338"/>
                    <a:gd name="connsiteY6-1668" fmla="*/ 2110330 h 4090355"/>
                    <a:gd name="connsiteX7-1669" fmla="*/ 5073706 w 5311338"/>
                    <a:gd name="connsiteY7-1670" fmla="*/ 3577624 h 4090355"/>
                    <a:gd name="connsiteX8-1671" fmla="*/ 3787168 w 5311338"/>
                    <a:gd name="connsiteY8-1672" fmla="*/ 3917865 h 4090355"/>
                    <a:gd name="connsiteX9-1673" fmla="*/ 2287978 w 5311338"/>
                    <a:gd name="connsiteY9-1674" fmla="*/ 4056088 h 4090355"/>
                    <a:gd name="connsiteX10-1675" fmla="*/ 1182190 w 5311338"/>
                    <a:gd name="connsiteY10-1676" fmla="*/ 4077353 h 4090355"/>
                    <a:gd name="connsiteX11-1677" fmla="*/ 55138 w 5311338"/>
                    <a:gd name="connsiteY11-1678" fmla="*/ 3885968 h 4090355"/>
                    <a:gd name="connsiteX12-1679" fmla="*/ 172097 w 5311338"/>
                    <a:gd name="connsiteY12-1680" fmla="*/ 2801447 h 4090355"/>
                    <a:gd name="connsiteX13-1681" fmla="*/ 118934 w 5311338"/>
                    <a:gd name="connsiteY13-1682" fmla="*/ 1483010 h 4090355"/>
                    <a:gd name="connsiteX14-1683" fmla="*/ 44507 w 5311338"/>
                    <a:gd name="connsiteY14-1684" fmla="*/ 281531 h 4090355"/>
                    <a:gd name="connsiteX0-1685" fmla="*/ 44507 w 5311338"/>
                    <a:gd name="connsiteY0-1686" fmla="*/ 281531 h 4090355"/>
                    <a:gd name="connsiteX1-1687" fmla="*/ 1118394 w 5311338"/>
                    <a:gd name="connsiteY1-1688" fmla="*/ 47614 h 4090355"/>
                    <a:gd name="connsiteX2-1689" fmla="*/ 2287976 w 5311338"/>
                    <a:gd name="connsiteY2-1690" fmla="*/ 5084 h 4090355"/>
                    <a:gd name="connsiteX3-1691" fmla="*/ 3755269 w 5311338"/>
                    <a:gd name="connsiteY3-1692" fmla="*/ 122043 h 4090355"/>
                    <a:gd name="connsiteX4-1693" fmla="*/ 5158241 w 5311338"/>
                    <a:gd name="connsiteY4-1694" fmla="*/ 717466 h 4090355"/>
                    <a:gd name="connsiteX5-1695" fmla="*/ 5238239 w 5311338"/>
                    <a:gd name="connsiteY5-1696" fmla="*/ 1397952 h 4090355"/>
                    <a:gd name="connsiteX6-1697" fmla="*/ 5304676 w 5311338"/>
                    <a:gd name="connsiteY6-1698" fmla="*/ 2110330 h 4090355"/>
                    <a:gd name="connsiteX7-1699" fmla="*/ 5073706 w 5311338"/>
                    <a:gd name="connsiteY7-1700" fmla="*/ 3577624 h 4090355"/>
                    <a:gd name="connsiteX8-1701" fmla="*/ 3787168 w 5311338"/>
                    <a:gd name="connsiteY8-1702" fmla="*/ 3917865 h 4090355"/>
                    <a:gd name="connsiteX9-1703" fmla="*/ 2287978 w 5311338"/>
                    <a:gd name="connsiteY9-1704" fmla="*/ 4056088 h 4090355"/>
                    <a:gd name="connsiteX10-1705" fmla="*/ 1182190 w 5311338"/>
                    <a:gd name="connsiteY10-1706" fmla="*/ 4077353 h 4090355"/>
                    <a:gd name="connsiteX11-1707" fmla="*/ 55138 w 5311338"/>
                    <a:gd name="connsiteY11-1708" fmla="*/ 3885968 h 4090355"/>
                    <a:gd name="connsiteX12-1709" fmla="*/ 172097 w 5311338"/>
                    <a:gd name="connsiteY12-1710" fmla="*/ 2801447 h 4090355"/>
                    <a:gd name="connsiteX13-1711" fmla="*/ 118934 w 5311338"/>
                    <a:gd name="connsiteY13-1712" fmla="*/ 1483010 h 4090355"/>
                    <a:gd name="connsiteX14-1713" fmla="*/ 44507 w 5311338"/>
                    <a:gd name="connsiteY14-1714" fmla="*/ 281531 h 4090355"/>
                    <a:gd name="connsiteX0-1715" fmla="*/ 44507 w 5308999"/>
                    <a:gd name="connsiteY0-1716" fmla="*/ 281531 h 4090355"/>
                    <a:gd name="connsiteX1-1717" fmla="*/ 1118394 w 5308999"/>
                    <a:gd name="connsiteY1-1718" fmla="*/ 47614 h 4090355"/>
                    <a:gd name="connsiteX2-1719" fmla="*/ 2287976 w 5308999"/>
                    <a:gd name="connsiteY2-1720" fmla="*/ 5084 h 4090355"/>
                    <a:gd name="connsiteX3-1721" fmla="*/ 3755269 w 5308999"/>
                    <a:gd name="connsiteY3-1722" fmla="*/ 122043 h 4090355"/>
                    <a:gd name="connsiteX4-1723" fmla="*/ 5158241 w 5308999"/>
                    <a:gd name="connsiteY4-1724" fmla="*/ 717466 h 4090355"/>
                    <a:gd name="connsiteX5-1725" fmla="*/ 5217185 w 5308999"/>
                    <a:gd name="connsiteY5-1726" fmla="*/ 1663766 h 4090355"/>
                    <a:gd name="connsiteX6-1727" fmla="*/ 5304676 w 5308999"/>
                    <a:gd name="connsiteY6-1728" fmla="*/ 2110330 h 4090355"/>
                    <a:gd name="connsiteX7-1729" fmla="*/ 5073706 w 5308999"/>
                    <a:gd name="connsiteY7-1730" fmla="*/ 3577624 h 4090355"/>
                    <a:gd name="connsiteX8-1731" fmla="*/ 3787168 w 5308999"/>
                    <a:gd name="connsiteY8-1732" fmla="*/ 3917865 h 4090355"/>
                    <a:gd name="connsiteX9-1733" fmla="*/ 2287978 w 5308999"/>
                    <a:gd name="connsiteY9-1734" fmla="*/ 4056088 h 4090355"/>
                    <a:gd name="connsiteX10-1735" fmla="*/ 1182190 w 5308999"/>
                    <a:gd name="connsiteY10-1736" fmla="*/ 4077353 h 4090355"/>
                    <a:gd name="connsiteX11-1737" fmla="*/ 55138 w 5308999"/>
                    <a:gd name="connsiteY11-1738" fmla="*/ 3885968 h 4090355"/>
                    <a:gd name="connsiteX12-1739" fmla="*/ 172097 w 5308999"/>
                    <a:gd name="connsiteY12-1740" fmla="*/ 2801447 h 4090355"/>
                    <a:gd name="connsiteX13-1741" fmla="*/ 118934 w 5308999"/>
                    <a:gd name="connsiteY13-1742" fmla="*/ 1483010 h 4090355"/>
                    <a:gd name="connsiteX14-1743" fmla="*/ 44507 w 5308999"/>
                    <a:gd name="connsiteY14-1744" fmla="*/ 281531 h 4090355"/>
                    <a:gd name="connsiteX0-1745" fmla="*/ 44507 w 5223945"/>
                    <a:gd name="connsiteY0-1746" fmla="*/ 281531 h 4090355"/>
                    <a:gd name="connsiteX1-1747" fmla="*/ 1118394 w 5223945"/>
                    <a:gd name="connsiteY1-1748" fmla="*/ 47614 h 4090355"/>
                    <a:gd name="connsiteX2-1749" fmla="*/ 2287976 w 5223945"/>
                    <a:gd name="connsiteY2-1750" fmla="*/ 5084 h 4090355"/>
                    <a:gd name="connsiteX3-1751" fmla="*/ 3755269 w 5223945"/>
                    <a:gd name="connsiteY3-1752" fmla="*/ 122043 h 4090355"/>
                    <a:gd name="connsiteX4-1753" fmla="*/ 5158241 w 5223945"/>
                    <a:gd name="connsiteY4-1754" fmla="*/ 717466 h 4090355"/>
                    <a:gd name="connsiteX5-1755" fmla="*/ 5217185 w 5223945"/>
                    <a:gd name="connsiteY5-1756" fmla="*/ 1663766 h 4090355"/>
                    <a:gd name="connsiteX6-1757" fmla="*/ 5146767 w 5223945"/>
                    <a:gd name="connsiteY6-1758" fmla="*/ 2546265 h 4090355"/>
                    <a:gd name="connsiteX7-1759" fmla="*/ 5073706 w 5223945"/>
                    <a:gd name="connsiteY7-1760" fmla="*/ 3577624 h 4090355"/>
                    <a:gd name="connsiteX8-1761" fmla="*/ 3787168 w 5223945"/>
                    <a:gd name="connsiteY8-1762" fmla="*/ 3917865 h 4090355"/>
                    <a:gd name="connsiteX9-1763" fmla="*/ 2287978 w 5223945"/>
                    <a:gd name="connsiteY9-1764" fmla="*/ 4056088 h 4090355"/>
                    <a:gd name="connsiteX10-1765" fmla="*/ 1182190 w 5223945"/>
                    <a:gd name="connsiteY10-1766" fmla="*/ 4077353 h 4090355"/>
                    <a:gd name="connsiteX11-1767" fmla="*/ 55138 w 5223945"/>
                    <a:gd name="connsiteY11-1768" fmla="*/ 3885968 h 4090355"/>
                    <a:gd name="connsiteX12-1769" fmla="*/ 172097 w 5223945"/>
                    <a:gd name="connsiteY12-1770" fmla="*/ 2801447 h 4090355"/>
                    <a:gd name="connsiteX13-1771" fmla="*/ 118934 w 5223945"/>
                    <a:gd name="connsiteY13-1772" fmla="*/ 1483010 h 4090355"/>
                    <a:gd name="connsiteX14-1773" fmla="*/ 44507 w 5223945"/>
                    <a:gd name="connsiteY14-1774" fmla="*/ 281531 h 4090355"/>
                    <a:gd name="connsiteX0-1775" fmla="*/ 44507 w 5230888"/>
                    <a:gd name="connsiteY0-1776" fmla="*/ 281531 h 4090355"/>
                    <a:gd name="connsiteX1-1777" fmla="*/ 1118394 w 5230888"/>
                    <a:gd name="connsiteY1-1778" fmla="*/ 47614 h 4090355"/>
                    <a:gd name="connsiteX2-1779" fmla="*/ 2287976 w 5230888"/>
                    <a:gd name="connsiteY2-1780" fmla="*/ 5084 h 4090355"/>
                    <a:gd name="connsiteX3-1781" fmla="*/ 3755269 w 5230888"/>
                    <a:gd name="connsiteY3-1782" fmla="*/ 122043 h 4090355"/>
                    <a:gd name="connsiteX4-1783" fmla="*/ 5158241 w 5230888"/>
                    <a:gd name="connsiteY4-1784" fmla="*/ 717466 h 4090355"/>
                    <a:gd name="connsiteX5-1785" fmla="*/ 5217185 w 5230888"/>
                    <a:gd name="connsiteY5-1786" fmla="*/ 1663766 h 4090355"/>
                    <a:gd name="connsiteX6-1787" fmla="*/ 5227710 w 5230888"/>
                    <a:gd name="connsiteY6-1788" fmla="*/ 2503737 h 4090355"/>
                    <a:gd name="connsiteX7-1789" fmla="*/ 5146767 w 5230888"/>
                    <a:gd name="connsiteY7-1790" fmla="*/ 2546265 h 4090355"/>
                    <a:gd name="connsiteX8-1791" fmla="*/ 5073706 w 5230888"/>
                    <a:gd name="connsiteY8-1792" fmla="*/ 3577624 h 4090355"/>
                    <a:gd name="connsiteX9-1793" fmla="*/ 3787168 w 5230888"/>
                    <a:gd name="connsiteY9-1794" fmla="*/ 3917865 h 4090355"/>
                    <a:gd name="connsiteX10-1795" fmla="*/ 2287978 w 5230888"/>
                    <a:gd name="connsiteY10-1796" fmla="*/ 4056088 h 4090355"/>
                    <a:gd name="connsiteX11-1797" fmla="*/ 1182190 w 5230888"/>
                    <a:gd name="connsiteY11-1798" fmla="*/ 4077353 h 4090355"/>
                    <a:gd name="connsiteX12-1799" fmla="*/ 55138 w 5230888"/>
                    <a:gd name="connsiteY12-1800" fmla="*/ 3885968 h 4090355"/>
                    <a:gd name="connsiteX13-1801" fmla="*/ 172097 w 5230888"/>
                    <a:gd name="connsiteY13-1802" fmla="*/ 2801447 h 4090355"/>
                    <a:gd name="connsiteX14-1803" fmla="*/ 118934 w 5230888"/>
                    <a:gd name="connsiteY14-1804" fmla="*/ 1483010 h 4090355"/>
                    <a:gd name="connsiteX15-1805" fmla="*/ 44507 w 5230888"/>
                    <a:gd name="connsiteY15-1806" fmla="*/ 281531 h 4090355"/>
                    <a:gd name="connsiteX0-1807" fmla="*/ 44507 w 5232421"/>
                    <a:gd name="connsiteY0-1808" fmla="*/ 281531 h 4090355"/>
                    <a:gd name="connsiteX1-1809" fmla="*/ 1118394 w 5232421"/>
                    <a:gd name="connsiteY1-1810" fmla="*/ 47614 h 4090355"/>
                    <a:gd name="connsiteX2-1811" fmla="*/ 2287976 w 5232421"/>
                    <a:gd name="connsiteY2-1812" fmla="*/ 5084 h 4090355"/>
                    <a:gd name="connsiteX3-1813" fmla="*/ 3755269 w 5232421"/>
                    <a:gd name="connsiteY3-1814" fmla="*/ 122043 h 4090355"/>
                    <a:gd name="connsiteX4-1815" fmla="*/ 5158241 w 5232421"/>
                    <a:gd name="connsiteY4-1816" fmla="*/ 717466 h 4090355"/>
                    <a:gd name="connsiteX5-1817" fmla="*/ 5227713 w 5232421"/>
                    <a:gd name="connsiteY5-1818" fmla="*/ 1536175 h 4090355"/>
                    <a:gd name="connsiteX6-1819" fmla="*/ 5227710 w 5232421"/>
                    <a:gd name="connsiteY6-1820" fmla="*/ 2503737 h 4090355"/>
                    <a:gd name="connsiteX7-1821" fmla="*/ 5146767 w 5232421"/>
                    <a:gd name="connsiteY7-1822" fmla="*/ 2546265 h 4090355"/>
                    <a:gd name="connsiteX8-1823" fmla="*/ 5073706 w 5232421"/>
                    <a:gd name="connsiteY8-1824" fmla="*/ 3577624 h 4090355"/>
                    <a:gd name="connsiteX9-1825" fmla="*/ 3787168 w 5232421"/>
                    <a:gd name="connsiteY9-1826" fmla="*/ 3917865 h 4090355"/>
                    <a:gd name="connsiteX10-1827" fmla="*/ 2287978 w 5232421"/>
                    <a:gd name="connsiteY10-1828" fmla="*/ 4056088 h 4090355"/>
                    <a:gd name="connsiteX11-1829" fmla="*/ 1182190 w 5232421"/>
                    <a:gd name="connsiteY11-1830" fmla="*/ 4077353 h 4090355"/>
                    <a:gd name="connsiteX12-1831" fmla="*/ 55138 w 5232421"/>
                    <a:gd name="connsiteY12-1832" fmla="*/ 3885968 h 4090355"/>
                    <a:gd name="connsiteX13-1833" fmla="*/ 172097 w 5232421"/>
                    <a:gd name="connsiteY13-1834" fmla="*/ 2801447 h 4090355"/>
                    <a:gd name="connsiteX14-1835" fmla="*/ 118934 w 5232421"/>
                    <a:gd name="connsiteY14-1836" fmla="*/ 1483010 h 4090355"/>
                    <a:gd name="connsiteX15-1837" fmla="*/ 44507 w 5232421"/>
                    <a:gd name="connsiteY15-1838" fmla="*/ 281531 h 4090355"/>
                    <a:gd name="connsiteX0-1839" fmla="*/ 44507 w 5232421"/>
                    <a:gd name="connsiteY0-1840" fmla="*/ 281531 h 4090355"/>
                    <a:gd name="connsiteX1-1841" fmla="*/ 1118394 w 5232421"/>
                    <a:gd name="connsiteY1-1842" fmla="*/ 47614 h 4090355"/>
                    <a:gd name="connsiteX2-1843" fmla="*/ 2287976 w 5232421"/>
                    <a:gd name="connsiteY2-1844" fmla="*/ 5084 h 4090355"/>
                    <a:gd name="connsiteX3-1845" fmla="*/ 3755269 w 5232421"/>
                    <a:gd name="connsiteY3-1846" fmla="*/ 122043 h 4090355"/>
                    <a:gd name="connsiteX4-1847" fmla="*/ 5158241 w 5232421"/>
                    <a:gd name="connsiteY4-1848" fmla="*/ 717466 h 4090355"/>
                    <a:gd name="connsiteX5-1849" fmla="*/ 5227713 w 5232421"/>
                    <a:gd name="connsiteY5-1850" fmla="*/ 1536175 h 4090355"/>
                    <a:gd name="connsiteX6-1851" fmla="*/ 5227710 w 5232421"/>
                    <a:gd name="connsiteY6-1852" fmla="*/ 2503737 h 4090355"/>
                    <a:gd name="connsiteX7-1853" fmla="*/ 5146767 w 5232421"/>
                    <a:gd name="connsiteY7-1854" fmla="*/ 2546265 h 4090355"/>
                    <a:gd name="connsiteX8-1855" fmla="*/ 5073706 w 5232421"/>
                    <a:gd name="connsiteY8-1856" fmla="*/ 3577624 h 4090355"/>
                    <a:gd name="connsiteX9-1857" fmla="*/ 3787168 w 5232421"/>
                    <a:gd name="connsiteY9-1858" fmla="*/ 3917865 h 4090355"/>
                    <a:gd name="connsiteX10-1859" fmla="*/ 2287978 w 5232421"/>
                    <a:gd name="connsiteY10-1860" fmla="*/ 4056088 h 4090355"/>
                    <a:gd name="connsiteX11-1861" fmla="*/ 1182190 w 5232421"/>
                    <a:gd name="connsiteY11-1862" fmla="*/ 4077353 h 4090355"/>
                    <a:gd name="connsiteX12-1863" fmla="*/ 55138 w 5232421"/>
                    <a:gd name="connsiteY12-1864" fmla="*/ 3885968 h 4090355"/>
                    <a:gd name="connsiteX13-1865" fmla="*/ 172097 w 5232421"/>
                    <a:gd name="connsiteY13-1866" fmla="*/ 2801447 h 4090355"/>
                    <a:gd name="connsiteX14-1867" fmla="*/ 118934 w 5232421"/>
                    <a:gd name="connsiteY14-1868" fmla="*/ 1483010 h 4090355"/>
                    <a:gd name="connsiteX15-1869" fmla="*/ 44507 w 5232421"/>
                    <a:gd name="connsiteY15-1870" fmla="*/ 281531 h 4090355"/>
                    <a:gd name="connsiteX0-1871" fmla="*/ 44507 w 5228922"/>
                    <a:gd name="connsiteY0-1872" fmla="*/ 281531 h 4090355"/>
                    <a:gd name="connsiteX1-1873" fmla="*/ 1118394 w 5228922"/>
                    <a:gd name="connsiteY1-1874" fmla="*/ 47614 h 4090355"/>
                    <a:gd name="connsiteX2-1875" fmla="*/ 2287976 w 5228922"/>
                    <a:gd name="connsiteY2-1876" fmla="*/ 5084 h 4090355"/>
                    <a:gd name="connsiteX3-1877" fmla="*/ 3755269 w 5228922"/>
                    <a:gd name="connsiteY3-1878" fmla="*/ 122043 h 4090355"/>
                    <a:gd name="connsiteX4-1879" fmla="*/ 5158241 w 5228922"/>
                    <a:gd name="connsiteY4-1880" fmla="*/ 717466 h 4090355"/>
                    <a:gd name="connsiteX5-1881" fmla="*/ 5164549 w 5228922"/>
                    <a:gd name="connsiteY5-1882" fmla="*/ 1536175 h 4090355"/>
                    <a:gd name="connsiteX6-1883" fmla="*/ 5227710 w 5228922"/>
                    <a:gd name="connsiteY6-1884" fmla="*/ 2503737 h 4090355"/>
                    <a:gd name="connsiteX7-1885" fmla="*/ 5146767 w 5228922"/>
                    <a:gd name="connsiteY7-1886" fmla="*/ 2546265 h 4090355"/>
                    <a:gd name="connsiteX8-1887" fmla="*/ 5073706 w 5228922"/>
                    <a:gd name="connsiteY8-1888" fmla="*/ 3577624 h 4090355"/>
                    <a:gd name="connsiteX9-1889" fmla="*/ 3787168 w 5228922"/>
                    <a:gd name="connsiteY9-1890" fmla="*/ 3917865 h 4090355"/>
                    <a:gd name="connsiteX10-1891" fmla="*/ 2287978 w 5228922"/>
                    <a:gd name="connsiteY10-1892" fmla="*/ 4056088 h 4090355"/>
                    <a:gd name="connsiteX11-1893" fmla="*/ 1182190 w 5228922"/>
                    <a:gd name="connsiteY11-1894" fmla="*/ 4077353 h 4090355"/>
                    <a:gd name="connsiteX12-1895" fmla="*/ 55138 w 5228922"/>
                    <a:gd name="connsiteY12-1896" fmla="*/ 3885968 h 4090355"/>
                    <a:gd name="connsiteX13-1897" fmla="*/ 172097 w 5228922"/>
                    <a:gd name="connsiteY13-1898" fmla="*/ 2801447 h 4090355"/>
                    <a:gd name="connsiteX14-1899" fmla="*/ 118934 w 5228922"/>
                    <a:gd name="connsiteY14-1900" fmla="*/ 1483010 h 4090355"/>
                    <a:gd name="connsiteX15-1901" fmla="*/ 44507 w 5228922"/>
                    <a:gd name="connsiteY15-1902" fmla="*/ 281531 h 4090355"/>
                    <a:gd name="connsiteX0-1903" fmla="*/ 44507 w 5228922"/>
                    <a:gd name="connsiteY0-1904" fmla="*/ 281531 h 4090355"/>
                    <a:gd name="connsiteX1-1905" fmla="*/ 1118394 w 5228922"/>
                    <a:gd name="connsiteY1-1906" fmla="*/ 47614 h 4090355"/>
                    <a:gd name="connsiteX2-1907" fmla="*/ 2287976 w 5228922"/>
                    <a:gd name="connsiteY2-1908" fmla="*/ 5084 h 4090355"/>
                    <a:gd name="connsiteX3-1909" fmla="*/ 3755269 w 5228922"/>
                    <a:gd name="connsiteY3-1910" fmla="*/ 122043 h 4090355"/>
                    <a:gd name="connsiteX4-1911" fmla="*/ 5158241 w 5228922"/>
                    <a:gd name="connsiteY4-1912" fmla="*/ 717466 h 4090355"/>
                    <a:gd name="connsiteX5-1913" fmla="*/ 5164549 w 5228922"/>
                    <a:gd name="connsiteY5-1914" fmla="*/ 1536175 h 4090355"/>
                    <a:gd name="connsiteX6-1915" fmla="*/ 5227710 w 5228922"/>
                    <a:gd name="connsiteY6-1916" fmla="*/ 2503737 h 4090355"/>
                    <a:gd name="connsiteX7-1917" fmla="*/ 5146768 w 5228922"/>
                    <a:gd name="connsiteY7-1918" fmla="*/ 3194852 h 4090355"/>
                    <a:gd name="connsiteX8-1919" fmla="*/ 5073706 w 5228922"/>
                    <a:gd name="connsiteY8-1920" fmla="*/ 3577624 h 4090355"/>
                    <a:gd name="connsiteX9-1921" fmla="*/ 3787168 w 5228922"/>
                    <a:gd name="connsiteY9-1922" fmla="*/ 3917865 h 4090355"/>
                    <a:gd name="connsiteX10-1923" fmla="*/ 2287978 w 5228922"/>
                    <a:gd name="connsiteY10-1924" fmla="*/ 4056088 h 4090355"/>
                    <a:gd name="connsiteX11-1925" fmla="*/ 1182190 w 5228922"/>
                    <a:gd name="connsiteY11-1926" fmla="*/ 4077353 h 4090355"/>
                    <a:gd name="connsiteX12-1927" fmla="*/ 55138 w 5228922"/>
                    <a:gd name="connsiteY12-1928" fmla="*/ 3885968 h 4090355"/>
                    <a:gd name="connsiteX13-1929" fmla="*/ 172097 w 5228922"/>
                    <a:gd name="connsiteY13-1930" fmla="*/ 2801447 h 4090355"/>
                    <a:gd name="connsiteX14-1931" fmla="*/ 118934 w 5228922"/>
                    <a:gd name="connsiteY14-1932" fmla="*/ 1483010 h 4090355"/>
                    <a:gd name="connsiteX15-1933" fmla="*/ 44507 w 5228922"/>
                    <a:gd name="connsiteY15-1934" fmla="*/ 281531 h 4090355"/>
                    <a:gd name="connsiteX0-1935" fmla="*/ 44507 w 5178251"/>
                    <a:gd name="connsiteY0-1936" fmla="*/ 281531 h 4090355"/>
                    <a:gd name="connsiteX1-1937" fmla="*/ 1118394 w 5178251"/>
                    <a:gd name="connsiteY1-1938" fmla="*/ 47614 h 4090355"/>
                    <a:gd name="connsiteX2-1939" fmla="*/ 2287976 w 5178251"/>
                    <a:gd name="connsiteY2-1940" fmla="*/ 5084 h 4090355"/>
                    <a:gd name="connsiteX3-1941" fmla="*/ 3755269 w 5178251"/>
                    <a:gd name="connsiteY3-1942" fmla="*/ 122043 h 4090355"/>
                    <a:gd name="connsiteX4-1943" fmla="*/ 5158241 w 5178251"/>
                    <a:gd name="connsiteY4-1944" fmla="*/ 717466 h 4090355"/>
                    <a:gd name="connsiteX5-1945" fmla="*/ 5164549 w 5178251"/>
                    <a:gd name="connsiteY5-1946" fmla="*/ 1536175 h 4090355"/>
                    <a:gd name="connsiteX6-1947" fmla="*/ 5175073 w 5178251"/>
                    <a:gd name="connsiteY6-1948" fmla="*/ 2386779 h 4090355"/>
                    <a:gd name="connsiteX7-1949" fmla="*/ 5146768 w 5178251"/>
                    <a:gd name="connsiteY7-1950" fmla="*/ 3194852 h 4090355"/>
                    <a:gd name="connsiteX8-1951" fmla="*/ 5073706 w 5178251"/>
                    <a:gd name="connsiteY8-1952" fmla="*/ 3577624 h 4090355"/>
                    <a:gd name="connsiteX9-1953" fmla="*/ 3787168 w 5178251"/>
                    <a:gd name="connsiteY9-1954" fmla="*/ 3917865 h 4090355"/>
                    <a:gd name="connsiteX10-1955" fmla="*/ 2287978 w 5178251"/>
                    <a:gd name="connsiteY10-1956" fmla="*/ 4056088 h 4090355"/>
                    <a:gd name="connsiteX11-1957" fmla="*/ 1182190 w 5178251"/>
                    <a:gd name="connsiteY11-1958" fmla="*/ 4077353 h 4090355"/>
                    <a:gd name="connsiteX12-1959" fmla="*/ 55138 w 5178251"/>
                    <a:gd name="connsiteY12-1960" fmla="*/ 3885968 h 4090355"/>
                    <a:gd name="connsiteX13-1961" fmla="*/ 172097 w 5178251"/>
                    <a:gd name="connsiteY13-1962" fmla="*/ 2801447 h 4090355"/>
                    <a:gd name="connsiteX14-1963" fmla="*/ 118934 w 5178251"/>
                    <a:gd name="connsiteY14-1964" fmla="*/ 1483010 h 4090355"/>
                    <a:gd name="connsiteX15-1965" fmla="*/ 44507 w 5178251"/>
                    <a:gd name="connsiteY15-1966" fmla="*/ 281531 h 4090355"/>
                    <a:gd name="connsiteX0-1967" fmla="*/ 44507 w 5175073"/>
                    <a:gd name="connsiteY0-1968" fmla="*/ 281531 h 4090355"/>
                    <a:gd name="connsiteX1-1969" fmla="*/ 1118394 w 5175073"/>
                    <a:gd name="connsiteY1-1970" fmla="*/ 47614 h 4090355"/>
                    <a:gd name="connsiteX2-1971" fmla="*/ 2287976 w 5175073"/>
                    <a:gd name="connsiteY2-1972" fmla="*/ 5084 h 4090355"/>
                    <a:gd name="connsiteX3-1973" fmla="*/ 3755269 w 5175073"/>
                    <a:gd name="connsiteY3-1974" fmla="*/ 122043 h 4090355"/>
                    <a:gd name="connsiteX4-1975" fmla="*/ 5158241 w 5175073"/>
                    <a:gd name="connsiteY4-1976" fmla="*/ 717466 h 4090355"/>
                    <a:gd name="connsiteX5-1977" fmla="*/ 5164549 w 5175073"/>
                    <a:gd name="connsiteY5-1978" fmla="*/ 1536175 h 4090355"/>
                    <a:gd name="connsiteX6-1979" fmla="*/ 5175073 w 5175073"/>
                    <a:gd name="connsiteY6-1980" fmla="*/ 2386779 h 4090355"/>
                    <a:gd name="connsiteX7-1981" fmla="*/ 5146768 w 5175073"/>
                    <a:gd name="connsiteY7-1982" fmla="*/ 3194852 h 4090355"/>
                    <a:gd name="connsiteX8-1983" fmla="*/ 5073706 w 5175073"/>
                    <a:gd name="connsiteY8-1984" fmla="*/ 3577624 h 4090355"/>
                    <a:gd name="connsiteX9-1985" fmla="*/ 3787168 w 5175073"/>
                    <a:gd name="connsiteY9-1986" fmla="*/ 3917865 h 4090355"/>
                    <a:gd name="connsiteX10-1987" fmla="*/ 2287978 w 5175073"/>
                    <a:gd name="connsiteY10-1988" fmla="*/ 4056088 h 4090355"/>
                    <a:gd name="connsiteX11-1989" fmla="*/ 1182190 w 5175073"/>
                    <a:gd name="connsiteY11-1990" fmla="*/ 4077353 h 4090355"/>
                    <a:gd name="connsiteX12-1991" fmla="*/ 55138 w 5175073"/>
                    <a:gd name="connsiteY12-1992" fmla="*/ 3885968 h 4090355"/>
                    <a:gd name="connsiteX13-1993" fmla="*/ 172097 w 5175073"/>
                    <a:gd name="connsiteY13-1994" fmla="*/ 2801447 h 4090355"/>
                    <a:gd name="connsiteX14-1995" fmla="*/ 118934 w 5175073"/>
                    <a:gd name="connsiteY14-1996" fmla="*/ 1483010 h 4090355"/>
                    <a:gd name="connsiteX15-1997" fmla="*/ 44507 w 5175073"/>
                    <a:gd name="connsiteY15-1998" fmla="*/ 281531 h 4090355"/>
                    <a:gd name="connsiteX0-1999" fmla="*/ 44507 w 5175073"/>
                    <a:gd name="connsiteY0-2000" fmla="*/ 281531 h 4090355"/>
                    <a:gd name="connsiteX1-2001" fmla="*/ 1118394 w 5175073"/>
                    <a:gd name="connsiteY1-2002" fmla="*/ 47614 h 4090355"/>
                    <a:gd name="connsiteX2-2003" fmla="*/ 2287976 w 5175073"/>
                    <a:gd name="connsiteY2-2004" fmla="*/ 5084 h 4090355"/>
                    <a:gd name="connsiteX3-2005" fmla="*/ 3755269 w 5175073"/>
                    <a:gd name="connsiteY3-2006" fmla="*/ 122043 h 4090355"/>
                    <a:gd name="connsiteX4-2007" fmla="*/ 5158241 w 5175073"/>
                    <a:gd name="connsiteY4-2008" fmla="*/ 717466 h 4090355"/>
                    <a:gd name="connsiteX5-2009" fmla="*/ 5164549 w 5175073"/>
                    <a:gd name="connsiteY5-2010" fmla="*/ 1536175 h 4090355"/>
                    <a:gd name="connsiteX6-2011" fmla="*/ 5175073 w 5175073"/>
                    <a:gd name="connsiteY6-2012" fmla="*/ 2386779 h 4090355"/>
                    <a:gd name="connsiteX7-2013" fmla="*/ 5146768 w 5175073"/>
                    <a:gd name="connsiteY7-2014" fmla="*/ 3194852 h 4090355"/>
                    <a:gd name="connsiteX8-2015" fmla="*/ 5073706 w 5175073"/>
                    <a:gd name="connsiteY8-2016" fmla="*/ 3577624 h 4090355"/>
                    <a:gd name="connsiteX9-2017" fmla="*/ 3787168 w 5175073"/>
                    <a:gd name="connsiteY9-2018" fmla="*/ 3917865 h 4090355"/>
                    <a:gd name="connsiteX10-2019" fmla="*/ 2287978 w 5175073"/>
                    <a:gd name="connsiteY10-2020" fmla="*/ 4056088 h 4090355"/>
                    <a:gd name="connsiteX11-2021" fmla="*/ 1182190 w 5175073"/>
                    <a:gd name="connsiteY11-2022" fmla="*/ 4077353 h 4090355"/>
                    <a:gd name="connsiteX12-2023" fmla="*/ 55138 w 5175073"/>
                    <a:gd name="connsiteY12-2024" fmla="*/ 3885968 h 4090355"/>
                    <a:gd name="connsiteX13-2025" fmla="*/ 172097 w 5175073"/>
                    <a:gd name="connsiteY13-2026" fmla="*/ 2801447 h 4090355"/>
                    <a:gd name="connsiteX14-2027" fmla="*/ 118934 w 5175073"/>
                    <a:gd name="connsiteY14-2028" fmla="*/ 1483010 h 4090355"/>
                    <a:gd name="connsiteX15-2029" fmla="*/ 44507 w 5175073"/>
                    <a:gd name="connsiteY15-2030" fmla="*/ 281531 h 4090355"/>
                    <a:gd name="connsiteX0-2031" fmla="*/ 44507 w 5175073"/>
                    <a:gd name="connsiteY0-2032" fmla="*/ 281531 h 4090355"/>
                    <a:gd name="connsiteX1-2033" fmla="*/ 1118394 w 5175073"/>
                    <a:gd name="connsiteY1-2034" fmla="*/ 47614 h 4090355"/>
                    <a:gd name="connsiteX2-2035" fmla="*/ 2287976 w 5175073"/>
                    <a:gd name="connsiteY2-2036" fmla="*/ 5084 h 4090355"/>
                    <a:gd name="connsiteX3-2037" fmla="*/ 3755269 w 5175073"/>
                    <a:gd name="connsiteY3-2038" fmla="*/ 122043 h 4090355"/>
                    <a:gd name="connsiteX4-2039" fmla="*/ 5158241 w 5175073"/>
                    <a:gd name="connsiteY4-2040" fmla="*/ 717466 h 4090355"/>
                    <a:gd name="connsiteX5-2041" fmla="*/ 5164549 w 5175073"/>
                    <a:gd name="connsiteY5-2042" fmla="*/ 1536175 h 4090355"/>
                    <a:gd name="connsiteX6-2043" fmla="*/ 5175073 w 5175073"/>
                    <a:gd name="connsiteY6-2044" fmla="*/ 2386779 h 4090355"/>
                    <a:gd name="connsiteX7-2045" fmla="*/ 5146768 w 5175073"/>
                    <a:gd name="connsiteY7-2046" fmla="*/ 3194852 h 4090355"/>
                    <a:gd name="connsiteX8-2047" fmla="*/ 5073706 w 5175073"/>
                    <a:gd name="connsiteY8-2048" fmla="*/ 3577624 h 4090355"/>
                    <a:gd name="connsiteX9-2049" fmla="*/ 3787168 w 5175073"/>
                    <a:gd name="connsiteY9-2050" fmla="*/ 3917865 h 4090355"/>
                    <a:gd name="connsiteX10-2051" fmla="*/ 2287978 w 5175073"/>
                    <a:gd name="connsiteY10-2052" fmla="*/ 4056088 h 4090355"/>
                    <a:gd name="connsiteX11-2053" fmla="*/ 1182190 w 5175073"/>
                    <a:gd name="connsiteY11-2054" fmla="*/ 4077353 h 4090355"/>
                    <a:gd name="connsiteX12-2055" fmla="*/ 55138 w 5175073"/>
                    <a:gd name="connsiteY12-2056" fmla="*/ 3885968 h 4090355"/>
                    <a:gd name="connsiteX13-2057" fmla="*/ 172097 w 5175073"/>
                    <a:gd name="connsiteY13-2058" fmla="*/ 2801447 h 4090355"/>
                    <a:gd name="connsiteX14-2059" fmla="*/ 118934 w 5175073"/>
                    <a:gd name="connsiteY14-2060" fmla="*/ 1483010 h 4090355"/>
                    <a:gd name="connsiteX15-2061" fmla="*/ 44507 w 5175073"/>
                    <a:gd name="connsiteY15-2062" fmla="*/ 281531 h 4090355"/>
                    <a:gd name="connsiteX0-2063" fmla="*/ 44507 w 5175073"/>
                    <a:gd name="connsiteY0-2064" fmla="*/ 281531 h 4090355"/>
                    <a:gd name="connsiteX1-2065" fmla="*/ 1118394 w 5175073"/>
                    <a:gd name="connsiteY1-2066" fmla="*/ 47614 h 4090355"/>
                    <a:gd name="connsiteX2-2067" fmla="*/ 2287976 w 5175073"/>
                    <a:gd name="connsiteY2-2068" fmla="*/ 5084 h 4090355"/>
                    <a:gd name="connsiteX3-2069" fmla="*/ 3755269 w 5175073"/>
                    <a:gd name="connsiteY3-2070" fmla="*/ 122043 h 4090355"/>
                    <a:gd name="connsiteX4-2071" fmla="*/ 5158241 w 5175073"/>
                    <a:gd name="connsiteY4-2072" fmla="*/ 717466 h 4090355"/>
                    <a:gd name="connsiteX5-2073" fmla="*/ 5164549 w 5175073"/>
                    <a:gd name="connsiteY5-2074" fmla="*/ 1536175 h 4090355"/>
                    <a:gd name="connsiteX6-2075" fmla="*/ 5175073 w 5175073"/>
                    <a:gd name="connsiteY6-2076" fmla="*/ 2386779 h 4090355"/>
                    <a:gd name="connsiteX7-2077" fmla="*/ 5146768 w 5175073"/>
                    <a:gd name="connsiteY7-2078" fmla="*/ 3194852 h 4090355"/>
                    <a:gd name="connsiteX8-2079" fmla="*/ 5073706 w 5175073"/>
                    <a:gd name="connsiteY8-2080" fmla="*/ 3577624 h 4090355"/>
                    <a:gd name="connsiteX9-2081" fmla="*/ 3787168 w 5175073"/>
                    <a:gd name="connsiteY9-2082" fmla="*/ 3917865 h 4090355"/>
                    <a:gd name="connsiteX10-2083" fmla="*/ 2287978 w 5175073"/>
                    <a:gd name="connsiteY10-2084" fmla="*/ 4056088 h 4090355"/>
                    <a:gd name="connsiteX11-2085" fmla="*/ 1182190 w 5175073"/>
                    <a:gd name="connsiteY11-2086" fmla="*/ 4077353 h 4090355"/>
                    <a:gd name="connsiteX12-2087" fmla="*/ 55138 w 5175073"/>
                    <a:gd name="connsiteY12-2088" fmla="*/ 3885968 h 4090355"/>
                    <a:gd name="connsiteX13-2089" fmla="*/ 172097 w 5175073"/>
                    <a:gd name="connsiteY13-2090" fmla="*/ 2801447 h 4090355"/>
                    <a:gd name="connsiteX14-2091" fmla="*/ 118934 w 5175073"/>
                    <a:gd name="connsiteY14-2092" fmla="*/ 1483010 h 4090355"/>
                    <a:gd name="connsiteX15-2093" fmla="*/ 44507 w 5175073"/>
                    <a:gd name="connsiteY15-2094" fmla="*/ 281531 h 4090355"/>
                    <a:gd name="connsiteX0-2095" fmla="*/ 44507 w 5285530"/>
                    <a:gd name="connsiteY0-2096" fmla="*/ 281531 h 4090355"/>
                    <a:gd name="connsiteX1-2097" fmla="*/ 1118394 w 5285530"/>
                    <a:gd name="connsiteY1-2098" fmla="*/ 47614 h 4090355"/>
                    <a:gd name="connsiteX2-2099" fmla="*/ 2287976 w 5285530"/>
                    <a:gd name="connsiteY2-2100" fmla="*/ 5084 h 4090355"/>
                    <a:gd name="connsiteX3-2101" fmla="*/ 3755269 w 5285530"/>
                    <a:gd name="connsiteY3-2102" fmla="*/ 122043 h 4090355"/>
                    <a:gd name="connsiteX4-2103" fmla="*/ 5158241 w 5285530"/>
                    <a:gd name="connsiteY4-2104" fmla="*/ 717466 h 4090355"/>
                    <a:gd name="connsiteX5-2105" fmla="*/ 5164549 w 5285530"/>
                    <a:gd name="connsiteY5-2106" fmla="*/ 1536175 h 4090355"/>
                    <a:gd name="connsiteX6-2107" fmla="*/ 5175073 w 5285530"/>
                    <a:gd name="connsiteY6-2108" fmla="*/ 2386779 h 4090355"/>
                    <a:gd name="connsiteX7-2109" fmla="*/ 5146768 w 5285530"/>
                    <a:gd name="connsiteY7-2110" fmla="*/ 3194852 h 4090355"/>
                    <a:gd name="connsiteX8-2111" fmla="*/ 5073706 w 5285530"/>
                    <a:gd name="connsiteY8-2112" fmla="*/ 3577624 h 4090355"/>
                    <a:gd name="connsiteX9-2113" fmla="*/ 3787168 w 5285530"/>
                    <a:gd name="connsiteY9-2114" fmla="*/ 3917865 h 4090355"/>
                    <a:gd name="connsiteX10-2115" fmla="*/ 2287978 w 5285530"/>
                    <a:gd name="connsiteY10-2116" fmla="*/ 4056088 h 4090355"/>
                    <a:gd name="connsiteX11-2117" fmla="*/ 1182190 w 5285530"/>
                    <a:gd name="connsiteY11-2118" fmla="*/ 4077353 h 4090355"/>
                    <a:gd name="connsiteX12-2119" fmla="*/ 55138 w 5285530"/>
                    <a:gd name="connsiteY12-2120" fmla="*/ 3885968 h 4090355"/>
                    <a:gd name="connsiteX13-2121" fmla="*/ 172097 w 5285530"/>
                    <a:gd name="connsiteY13-2122" fmla="*/ 2801447 h 4090355"/>
                    <a:gd name="connsiteX14-2123" fmla="*/ 118934 w 5285530"/>
                    <a:gd name="connsiteY14-2124" fmla="*/ 1483010 h 4090355"/>
                    <a:gd name="connsiteX15-2125" fmla="*/ 44507 w 5285530"/>
                    <a:gd name="connsiteY15-2126" fmla="*/ 281531 h 4090355"/>
                    <a:gd name="connsiteX0-2127" fmla="*/ 44507 w 5206226"/>
                    <a:gd name="connsiteY0-2128" fmla="*/ 281531 h 4090355"/>
                    <a:gd name="connsiteX1-2129" fmla="*/ 1118394 w 5206226"/>
                    <a:gd name="connsiteY1-2130" fmla="*/ 47614 h 4090355"/>
                    <a:gd name="connsiteX2-2131" fmla="*/ 2287976 w 5206226"/>
                    <a:gd name="connsiteY2-2132" fmla="*/ 5084 h 4090355"/>
                    <a:gd name="connsiteX3-2133" fmla="*/ 3755269 w 5206226"/>
                    <a:gd name="connsiteY3-2134" fmla="*/ 122043 h 4090355"/>
                    <a:gd name="connsiteX4-2135" fmla="*/ 5158241 w 5206226"/>
                    <a:gd name="connsiteY4-2136" fmla="*/ 717466 h 4090355"/>
                    <a:gd name="connsiteX5-2137" fmla="*/ 5164549 w 5206226"/>
                    <a:gd name="connsiteY5-2138" fmla="*/ 1536175 h 4090355"/>
                    <a:gd name="connsiteX6-2139" fmla="*/ 5175073 w 5206226"/>
                    <a:gd name="connsiteY6-2140" fmla="*/ 2386779 h 4090355"/>
                    <a:gd name="connsiteX7-2141" fmla="*/ 5073706 w 5206226"/>
                    <a:gd name="connsiteY7-2142" fmla="*/ 3577624 h 4090355"/>
                    <a:gd name="connsiteX8-2143" fmla="*/ 3787168 w 5206226"/>
                    <a:gd name="connsiteY8-2144" fmla="*/ 3917865 h 4090355"/>
                    <a:gd name="connsiteX9-2145" fmla="*/ 2287978 w 5206226"/>
                    <a:gd name="connsiteY9-2146" fmla="*/ 4056088 h 4090355"/>
                    <a:gd name="connsiteX10-2147" fmla="*/ 1182190 w 5206226"/>
                    <a:gd name="connsiteY10-2148" fmla="*/ 4077353 h 4090355"/>
                    <a:gd name="connsiteX11-2149" fmla="*/ 55138 w 5206226"/>
                    <a:gd name="connsiteY11-2150" fmla="*/ 3885968 h 4090355"/>
                    <a:gd name="connsiteX12-2151" fmla="*/ 172097 w 5206226"/>
                    <a:gd name="connsiteY12-2152" fmla="*/ 2801447 h 4090355"/>
                    <a:gd name="connsiteX13-2153" fmla="*/ 118934 w 5206226"/>
                    <a:gd name="connsiteY13-2154" fmla="*/ 1483010 h 4090355"/>
                    <a:gd name="connsiteX14-2155" fmla="*/ 44507 w 5206226"/>
                    <a:gd name="connsiteY14-2156" fmla="*/ 281531 h 4090355"/>
                    <a:gd name="connsiteX0-2157" fmla="*/ 44507 w 5206226"/>
                    <a:gd name="connsiteY0-2158" fmla="*/ 281531 h 4090355"/>
                    <a:gd name="connsiteX1-2159" fmla="*/ 1118394 w 5206226"/>
                    <a:gd name="connsiteY1-2160" fmla="*/ 47614 h 4090355"/>
                    <a:gd name="connsiteX2-2161" fmla="*/ 2287976 w 5206226"/>
                    <a:gd name="connsiteY2-2162" fmla="*/ 5084 h 4090355"/>
                    <a:gd name="connsiteX3-2163" fmla="*/ 3755269 w 5206226"/>
                    <a:gd name="connsiteY3-2164" fmla="*/ 122043 h 4090355"/>
                    <a:gd name="connsiteX4-2165" fmla="*/ 5158241 w 5206226"/>
                    <a:gd name="connsiteY4-2166" fmla="*/ 717466 h 4090355"/>
                    <a:gd name="connsiteX5-2167" fmla="*/ 5164549 w 5206226"/>
                    <a:gd name="connsiteY5-2168" fmla="*/ 1536175 h 4090355"/>
                    <a:gd name="connsiteX6-2169" fmla="*/ 5175073 w 5206226"/>
                    <a:gd name="connsiteY6-2170" fmla="*/ 2386779 h 4090355"/>
                    <a:gd name="connsiteX7-2171" fmla="*/ 5073706 w 5206226"/>
                    <a:gd name="connsiteY7-2172" fmla="*/ 3577624 h 4090355"/>
                    <a:gd name="connsiteX8-2173" fmla="*/ 3787168 w 5206226"/>
                    <a:gd name="connsiteY8-2174" fmla="*/ 3917865 h 4090355"/>
                    <a:gd name="connsiteX9-2175" fmla="*/ 2287978 w 5206226"/>
                    <a:gd name="connsiteY9-2176" fmla="*/ 4056088 h 4090355"/>
                    <a:gd name="connsiteX10-2177" fmla="*/ 1182190 w 5206226"/>
                    <a:gd name="connsiteY10-2178" fmla="*/ 4077353 h 4090355"/>
                    <a:gd name="connsiteX11-2179" fmla="*/ 55138 w 5206226"/>
                    <a:gd name="connsiteY11-2180" fmla="*/ 3885968 h 4090355"/>
                    <a:gd name="connsiteX12-2181" fmla="*/ 172097 w 5206226"/>
                    <a:gd name="connsiteY12-2182" fmla="*/ 2801447 h 4090355"/>
                    <a:gd name="connsiteX13-2183" fmla="*/ 118934 w 5206226"/>
                    <a:gd name="connsiteY13-2184" fmla="*/ 1483010 h 4090355"/>
                    <a:gd name="connsiteX14-2185" fmla="*/ 44507 w 5206226"/>
                    <a:gd name="connsiteY14-2186" fmla="*/ 281531 h 4090355"/>
                    <a:gd name="connsiteX0-2187" fmla="*/ 44507 w 5206226"/>
                    <a:gd name="connsiteY0-2188" fmla="*/ 281531 h 4090355"/>
                    <a:gd name="connsiteX1-2189" fmla="*/ 1118394 w 5206226"/>
                    <a:gd name="connsiteY1-2190" fmla="*/ 47614 h 4090355"/>
                    <a:gd name="connsiteX2-2191" fmla="*/ 2287976 w 5206226"/>
                    <a:gd name="connsiteY2-2192" fmla="*/ 5084 h 4090355"/>
                    <a:gd name="connsiteX3-2193" fmla="*/ 3755269 w 5206226"/>
                    <a:gd name="connsiteY3-2194" fmla="*/ 122043 h 4090355"/>
                    <a:gd name="connsiteX4-2195" fmla="*/ 5158241 w 5206226"/>
                    <a:gd name="connsiteY4-2196" fmla="*/ 717466 h 4090355"/>
                    <a:gd name="connsiteX5-2197" fmla="*/ 5164549 w 5206226"/>
                    <a:gd name="connsiteY5-2198" fmla="*/ 1536175 h 4090355"/>
                    <a:gd name="connsiteX6-2199" fmla="*/ 5175073 w 5206226"/>
                    <a:gd name="connsiteY6-2200" fmla="*/ 2386779 h 4090355"/>
                    <a:gd name="connsiteX7-2201" fmla="*/ 5073706 w 5206226"/>
                    <a:gd name="connsiteY7-2202" fmla="*/ 3577624 h 4090355"/>
                    <a:gd name="connsiteX8-2203" fmla="*/ 3787168 w 5206226"/>
                    <a:gd name="connsiteY8-2204" fmla="*/ 3917865 h 4090355"/>
                    <a:gd name="connsiteX9-2205" fmla="*/ 2287978 w 5206226"/>
                    <a:gd name="connsiteY9-2206" fmla="*/ 4056088 h 4090355"/>
                    <a:gd name="connsiteX10-2207" fmla="*/ 1182190 w 5206226"/>
                    <a:gd name="connsiteY10-2208" fmla="*/ 4077353 h 4090355"/>
                    <a:gd name="connsiteX11-2209" fmla="*/ 55138 w 5206226"/>
                    <a:gd name="connsiteY11-2210" fmla="*/ 3885968 h 4090355"/>
                    <a:gd name="connsiteX12-2211" fmla="*/ 172097 w 5206226"/>
                    <a:gd name="connsiteY12-2212" fmla="*/ 2801447 h 4090355"/>
                    <a:gd name="connsiteX13-2213" fmla="*/ 118934 w 5206226"/>
                    <a:gd name="connsiteY13-2214" fmla="*/ 1483010 h 4090355"/>
                    <a:gd name="connsiteX14-2215" fmla="*/ 44507 w 5206226"/>
                    <a:gd name="connsiteY14-2216" fmla="*/ 281531 h 4090355"/>
                    <a:gd name="connsiteX0-2217" fmla="*/ 44507 w 5175073"/>
                    <a:gd name="connsiteY0-2218" fmla="*/ 281531 h 4090355"/>
                    <a:gd name="connsiteX1-2219" fmla="*/ 1118394 w 5175073"/>
                    <a:gd name="connsiteY1-2220" fmla="*/ 47614 h 4090355"/>
                    <a:gd name="connsiteX2-2221" fmla="*/ 2287976 w 5175073"/>
                    <a:gd name="connsiteY2-2222" fmla="*/ 5084 h 4090355"/>
                    <a:gd name="connsiteX3-2223" fmla="*/ 3755269 w 5175073"/>
                    <a:gd name="connsiteY3-2224" fmla="*/ 122043 h 4090355"/>
                    <a:gd name="connsiteX4-2225" fmla="*/ 5158241 w 5175073"/>
                    <a:gd name="connsiteY4-2226" fmla="*/ 717466 h 4090355"/>
                    <a:gd name="connsiteX5-2227" fmla="*/ 5164549 w 5175073"/>
                    <a:gd name="connsiteY5-2228" fmla="*/ 1536175 h 4090355"/>
                    <a:gd name="connsiteX6-2229" fmla="*/ 5175073 w 5175073"/>
                    <a:gd name="connsiteY6-2230" fmla="*/ 2386779 h 4090355"/>
                    <a:gd name="connsiteX7-2231" fmla="*/ 5073706 w 5175073"/>
                    <a:gd name="connsiteY7-2232" fmla="*/ 3577624 h 4090355"/>
                    <a:gd name="connsiteX8-2233" fmla="*/ 3787168 w 5175073"/>
                    <a:gd name="connsiteY8-2234" fmla="*/ 3917865 h 4090355"/>
                    <a:gd name="connsiteX9-2235" fmla="*/ 2287978 w 5175073"/>
                    <a:gd name="connsiteY9-2236" fmla="*/ 4056088 h 4090355"/>
                    <a:gd name="connsiteX10-2237" fmla="*/ 1182190 w 5175073"/>
                    <a:gd name="connsiteY10-2238" fmla="*/ 4077353 h 4090355"/>
                    <a:gd name="connsiteX11-2239" fmla="*/ 55138 w 5175073"/>
                    <a:gd name="connsiteY11-2240" fmla="*/ 3885968 h 4090355"/>
                    <a:gd name="connsiteX12-2241" fmla="*/ 172097 w 5175073"/>
                    <a:gd name="connsiteY12-2242" fmla="*/ 2801447 h 4090355"/>
                    <a:gd name="connsiteX13-2243" fmla="*/ 118934 w 5175073"/>
                    <a:gd name="connsiteY13-2244" fmla="*/ 1483010 h 4090355"/>
                    <a:gd name="connsiteX14-2245" fmla="*/ 44507 w 5175073"/>
                    <a:gd name="connsiteY14-2246" fmla="*/ 281531 h 4090355"/>
                    <a:gd name="connsiteX0-2247" fmla="*/ 44507 w 5198300"/>
                    <a:gd name="connsiteY0-2248" fmla="*/ 281531 h 4090355"/>
                    <a:gd name="connsiteX1-2249" fmla="*/ 1118394 w 5198300"/>
                    <a:gd name="connsiteY1-2250" fmla="*/ 47614 h 4090355"/>
                    <a:gd name="connsiteX2-2251" fmla="*/ 2287976 w 5198300"/>
                    <a:gd name="connsiteY2-2252" fmla="*/ 5084 h 4090355"/>
                    <a:gd name="connsiteX3-2253" fmla="*/ 3755269 w 5198300"/>
                    <a:gd name="connsiteY3-2254" fmla="*/ 122043 h 4090355"/>
                    <a:gd name="connsiteX4-2255" fmla="*/ 5158241 w 5198300"/>
                    <a:gd name="connsiteY4-2256" fmla="*/ 717466 h 4090355"/>
                    <a:gd name="connsiteX5-2257" fmla="*/ 5164549 w 5198300"/>
                    <a:gd name="connsiteY5-2258" fmla="*/ 1536175 h 4090355"/>
                    <a:gd name="connsiteX6-2259" fmla="*/ 5175073 w 5198300"/>
                    <a:gd name="connsiteY6-2260" fmla="*/ 2386779 h 4090355"/>
                    <a:gd name="connsiteX7-2261" fmla="*/ 5147398 w 5198300"/>
                    <a:gd name="connsiteY7-2262" fmla="*/ 3471298 h 4090355"/>
                    <a:gd name="connsiteX8-2263" fmla="*/ 3787168 w 5198300"/>
                    <a:gd name="connsiteY8-2264" fmla="*/ 3917865 h 4090355"/>
                    <a:gd name="connsiteX9-2265" fmla="*/ 2287978 w 5198300"/>
                    <a:gd name="connsiteY9-2266" fmla="*/ 4056088 h 4090355"/>
                    <a:gd name="connsiteX10-2267" fmla="*/ 1182190 w 5198300"/>
                    <a:gd name="connsiteY10-2268" fmla="*/ 4077353 h 4090355"/>
                    <a:gd name="connsiteX11-2269" fmla="*/ 55138 w 5198300"/>
                    <a:gd name="connsiteY11-2270" fmla="*/ 3885968 h 4090355"/>
                    <a:gd name="connsiteX12-2271" fmla="*/ 172097 w 5198300"/>
                    <a:gd name="connsiteY12-2272" fmla="*/ 2801447 h 4090355"/>
                    <a:gd name="connsiteX13-2273" fmla="*/ 118934 w 5198300"/>
                    <a:gd name="connsiteY13-2274" fmla="*/ 1483010 h 4090355"/>
                    <a:gd name="connsiteX14-2275" fmla="*/ 44507 w 5198300"/>
                    <a:gd name="connsiteY14-2276" fmla="*/ 281531 h 4090355"/>
                    <a:gd name="connsiteX0-2277" fmla="*/ 44507 w 5175073"/>
                    <a:gd name="connsiteY0-2278" fmla="*/ 281531 h 4090355"/>
                    <a:gd name="connsiteX1-2279" fmla="*/ 1118394 w 5175073"/>
                    <a:gd name="connsiteY1-2280" fmla="*/ 47614 h 4090355"/>
                    <a:gd name="connsiteX2-2281" fmla="*/ 2287976 w 5175073"/>
                    <a:gd name="connsiteY2-2282" fmla="*/ 5084 h 4090355"/>
                    <a:gd name="connsiteX3-2283" fmla="*/ 3755269 w 5175073"/>
                    <a:gd name="connsiteY3-2284" fmla="*/ 122043 h 4090355"/>
                    <a:gd name="connsiteX4-2285" fmla="*/ 5158241 w 5175073"/>
                    <a:gd name="connsiteY4-2286" fmla="*/ 717466 h 4090355"/>
                    <a:gd name="connsiteX5-2287" fmla="*/ 5164549 w 5175073"/>
                    <a:gd name="connsiteY5-2288" fmla="*/ 1536175 h 4090355"/>
                    <a:gd name="connsiteX6-2289" fmla="*/ 5175073 w 5175073"/>
                    <a:gd name="connsiteY6-2290" fmla="*/ 2386779 h 4090355"/>
                    <a:gd name="connsiteX7-2291" fmla="*/ 5147398 w 5175073"/>
                    <a:gd name="connsiteY7-2292" fmla="*/ 3471298 h 4090355"/>
                    <a:gd name="connsiteX8-2293" fmla="*/ 3787168 w 5175073"/>
                    <a:gd name="connsiteY8-2294" fmla="*/ 3917865 h 4090355"/>
                    <a:gd name="connsiteX9-2295" fmla="*/ 2287978 w 5175073"/>
                    <a:gd name="connsiteY9-2296" fmla="*/ 4056088 h 4090355"/>
                    <a:gd name="connsiteX10-2297" fmla="*/ 1182190 w 5175073"/>
                    <a:gd name="connsiteY10-2298" fmla="*/ 4077353 h 4090355"/>
                    <a:gd name="connsiteX11-2299" fmla="*/ 55138 w 5175073"/>
                    <a:gd name="connsiteY11-2300" fmla="*/ 3885968 h 4090355"/>
                    <a:gd name="connsiteX12-2301" fmla="*/ 172097 w 5175073"/>
                    <a:gd name="connsiteY12-2302" fmla="*/ 2801447 h 4090355"/>
                    <a:gd name="connsiteX13-2303" fmla="*/ 118934 w 5175073"/>
                    <a:gd name="connsiteY13-2304" fmla="*/ 1483010 h 4090355"/>
                    <a:gd name="connsiteX14-2305" fmla="*/ 44507 w 5175073"/>
                    <a:gd name="connsiteY14-2306" fmla="*/ 281531 h 4090355"/>
                    <a:gd name="connsiteX0-2307" fmla="*/ 44507 w 5164549"/>
                    <a:gd name="connsiteY0-2308" fmla="*/ 281531 h 4090355"/>
                    <a:gd name="connsiteX1-2309" fmla="*/ 1118394 w 5164549"/>
                    <a:gd name="connsiteY1-2310" fmla="*/ 47614 h 4090355"/>
                    <a:gd name="connsiteX2-2311" fmla="*/ 2287976 w 5164549"/>
                    <a:gd name="connsiteY2-2312" fmla="*/ 5084 h 4090355"/>
                    <a:gd name="connsiteX3-2313" fmla="*/ 3755269 w 5164549"/>
                    <a:gd name="connsiteY3-2314" fmla="*/ 122043 h 4090355"/>
                    <a:gd name="connsiteX4-2315" fmla="*/ 5158241 w 5164549"/>
                    <a:gd name="connsiteY4-2316" fmla="*/ 717466 h 4090355"/>
                    <a:gd name="connsiteX5-2317" fmla="*/ 5164549 w 5164549"/>
                    <a:gd name="connsiteY5-2318" fmla="*/ 1536175 h 4090355"/>
                    <a:gd name="connsiteX6-2319" fmla="*/ 5164545 w 5164549"/>
                    <a:gd name="connsiteY6-2320" fmla="*/ 2248556 h 4090355"/>
                    <a:gd name="connsiteX7-2321" fmla="*/ 5147398 w 5164549"/>
                    <a:gd name="connsiteY7-2322" fmla="*/ 3471298 h 4090355"/>
                    <a:gd name="connsiteX8-2323" fmla="*/ 3787168 w 5164549"/>
                    <a:gd name="connsiteY8-2324" fmla="*/ 3917865 h 4090355"/>
                    <a:gd name="connsiteX9-2325" fmla="*/ 2287978 w 5164549"/>
                    <a:gd name="connsiteY9-2326" fmla="*/ 4056088 h 4090355"/>
                    <a:gd name="connsiteX10-2327" fmla="*/ 1182190 w 5164549"/>
                    <a:gd name="connsiteY10-2328" fmla="*/ 4077353 h 4090355"/>
                    <a:gd name="connsiteX11-2329" fmla="*/ 55138 w 5164549"/>
                    <a:gd name="connsiteY11-2330" fmla="*/ 3885968 h 4090355"/>
                    <a:gd name="connsiteX12-2331" fmla="*/ 172097 w 5164549"/>
                    <a:gd name="connsiteY12-2332" fmla="*/ 2801447 h 4090355"/>
                    <a:gd name="connsiteX13-2333" fmla="*/ 118934 w 5164549"/>
                    <a:gd name="connsiteY13-2334" fmla="*/ 1483010 h 4090355"/>
                    <a:gd name="connsiteX14-2335" fmla="*/ 44507 w 5164549"/>
                    <a:gd name="connsiteY14-2336" fmla="*/ 281531 h 4090355"/>
                    <a:gd name="connsiteX0-2337" fmla="*/ 44507 w 5238240"/>
                    <a:gd name="connsiteY0-2338" fmla="*/ 281531 h 4090355"/>
                    <a:gd name="connsiteX1-2339" fmla="*/ 1118394 w 5238240"/>
                    <a:gd name="connsiteY1-2340" fmla="*/ 47614 h 4090355"/>
                    <a:gd name="connsiteX2-2341" fmla="*/ 2287976 w 5238240"/>
                    <a:gd name="connsiteY2-2342" fmla="*/ 5084 h 4090355"/>
                    <a:gd name="connsiteX3-2343" fmla="*/ 3755269 w 5238240"/>
                    <a:gd name="connsiteY3-2344" fmla="*/ 122043 h 4090355"/>
                    <a:gd name="connsiteX4-2345" fmla="*/ 5158241 w 5238240"/>
                    <a:gd name="connsiteY4-2346" fmla="*/ 717466 h 4090355"/>
                    <a:gd name="connsiteX5-2347" fmla="*/ 5238240 w 5238240"/>
                    <a:gd name="connsiteY5-2348" fmla="*/ 1429850 h 4090355"/>
                    <a:gd name="connsiteX6-2349" fmla="*/ 5164545 w 5238240"/>
                    <a:gd name="connsiteY6-2350" fmla="*/ 2248556 h 4090355"/>
                    <a:gd name="connsiteX7-2351" fmla="*/ 5147398 w 5238240"/>
                    <a:gd name="connsiteY7-2352" fmla="*/ 3471298 h 4090355"/>
                    <a:gd name="connsiteX8-2353" fmla="*/ 3787168 w 5238240"/>
                    <a:gd name="connsiteY8-2354" fmla="*/ 3917865 h 4090355"/>
                    <a:gd name="connsiteX9-2355" fmla="*/ 2287978 w 5238240"/>
                    <a:gd name="connsiteY9-2356" fmla="*/ 4056088 h 4090355"/>
                    <a:gd name="connsiteX10-2357" fmla="*/ 1182190 w 5238240"/>
                    <a:gd name="connsiteY10-2358" fmla="*/ 4077353 h 4090355"/>
                    <a:gd name="connsiteX11-2359" fmla="*/ 55138 w 5238240"/>
                    <a:gd name="connsiteY11-2360" fmla="*/ 3885968 h 4090355"/>
                    <a:gd name="connsiteX12-2361" fmla="*/ 172097 w 5238240"/>
                    <a:gd name="connsiteY12-2362" fmla="*/ 2801447 h 4090355"/>
                    <a:gd name="connsiteX13-2363" fmla="*/ 118934 w 5238240"/>
                    <a:gd name="connsiteY13-2364" fmla="*/ 1483010 h 4090355"/>
                    <a:gd name="connsiteX14-2365" fmla="*/ 44507 w 5238240"/>
                    <a:gd name="connsiteY14-2366" fmla="*/ 281531 h 4090355"/>
                    <a:gd name="connsiteX0-2367" fmla="*/ 44507 w 5242853"/>
                    <a:gd name="connsiteY0-2368" fmla="*/ 281531 h 4090355"/>
                    <a:gd name="connsiteX1-2369" fmla="*/ 1118394 w 5242853"/>
                    <a:gd name="connsiteY1-2370" fmla="*/ 47614 h 4090355"/>
                    <a:gd name="connsiteX2-2371" fmla="*/ 2287976 w 5242853"/>
                    <a:gd name="connsiteY2-2372" fmla="*/ 5084 h 4090355"/>
                    <a:gd name="connsiteX3-2373" fmla="*/ 3755269 w 5242853"/>
                    <a:gd name="connsiteY3-2374" fmla="*/ 122043 h 4090355"/>
                    <a:gd name="connsiteX4-2375" fmla="*/ 5158241 w 5242853"/>
                    <a:gd name="connsiteY4-2376" fmla="*/ 717466 h 4090355"/>
                    <a:gd name="connsiteX5-2377" fmla="*/ 5238240 w 5242853"/>
                    <a:gd name="connsiteY5-2378" fmla="*/ 1429850 h 4090355"/>
                    <a:gd name="connsiteX6-2379" fmla="*/ 5164545 w 5242853"/>
                    <a:gd name="connsiteY6-2380" fmla="*/ 2248556 h 4090355"/>
                    <a:gd name="connsiteX7-2381" fmla="*/ 5147398 w 5242853"/>
                    <a:gd name="connsiteY7-2382" fmla="*/ 3471298 h 4090355"/>
                    <a:gd name="connsiteX8-2383" fmla="*/ 3787168 w 5242853"/>
                    <a:gd name="connsiteY8-2384" fmla="*/ 3917865 h 4090355"/>
                    <a:gd name="connsiteX9-2385" fmla="*/ 2287978 w 5242853"/>
                    <a:gd name="connsiteY9-2386" fmla="*/ 4056088 h 4090355"/>
                    <a:gd name="connsiteX10-2387" fmla="*/ 1182190 w 5242853"/>
                    <a:gd name="connsiteY10-2388" fmla="*/ 4077353 h 4090355"/>
                    <a:gd name="connsiteX11-2389" fmla="*/ 55138 w 5242853"/>
                    <a:gd name="connsiteY11-2390" fmla="*/ 3885968 h 4090355"/>
                    <a:gd name="connsiteX12-2391" fmla="*/ 172097 w 5242853"/>
                    <a:gd name="connsiteY12-2392" fmla="*/ 2801447 h 4090355"/>
                    <a:gd name="connsiteX13-2393" fmla="*/ 118934 w 5242853"/>
                    <a:gd name="connsiteY13-2394" fmla="*/ 1483010 h 4090355"/>
                    <a:gd name="connsiteX14-2395" fmla="*/ 44507 w 5242853"/>
                    <a:gd name="connsiteY14-2396" fmla="*/ 281531 h 4090355"/>
                    <a:gd name="connsiteX0-2397" fmla="*/ 44507 w 5242853"/>
                    <a:gd name="connsiteY0-2398" fmla="*/ 281531 h 4090355"/>
                    <a:gd name="connsiteX1-2399" fmla="*/ 1118394 w 5242853"/>
                    <a:gd name="connsiteY1-2400" fmla="*/ 47614 h 4090355"/>
                    <a:gd name="connsiteX2-2401" fmla="*/ 2287976 w 5242853"/>
                    <a:gd name="connsiteY2-2402" fmla="*/ 5084 h 4090355"/>
                    <a:gd name="connsiteX3-2403" fmla="*/ 3755269 w 5242853"/>
                    <a:gd name="connsiteY3-2404" fmla="*/ 122043 h 4090355"/>
                    <a:gd name="connsiteX4-2405" fmla="*/ 5158241 w 5242853"/>
                    <a:gd name="connsiteY4-2406" fmla="*/ 717466 h 4090355"/>
                    <a:gd name="connsiteX5-2407" fmla="*/ 5238240 w 5242853"/>
                    <a:gd name="connsiteY5-2408" fmla="*/ 1536176 h 4090355"/>
                    <a:gd name="connsiteX6-2409" fmla="*/ 5164545 w 5242853"/>
                    <a:gd name="connsiteY6-2410" fmla="*/ 2248556 h 4090355"/>
                    <a:gd name="connsiteX7-2411" fmla="*/ 5147398 w 5242853"/>
                    <a:gd name="connsiteY7-2412" fmla="*/ 3471298 h 4090355"/>
                    <a:gd name="connsiteX8-2413" fmla="*/ 3787168 w 5242853"/>
                    <a:gd name="connsiteY8-2414" fmla="*/ 3917865 h 4090355"/>
                    <a:gd name="connsiteX9-2415" fmla="*/ 2287978 w 5242853"/>
                    <a:gd name="connsiteY9-2416" fmla="*/ 4056088 h 4090355"/>
                    <a:gd name="connsiteX10-2417" fmla="*/ 1182190 w 5242853"/>
                    <a:gd name="connsiteY10-2418" fmla="*/ 4077353 h 4090355"/>
                    <a:gd name="connsiteX11-2419" fmla="*/ 55138 w 5242853"/>
                    <a:gd name="connsiteY11-2420" fmla="*/ 3885968 h 4090355"/>
                    <a:gd name="connsiteX12-2421" fmla="*/ 172097 w 5242853"/>
                    <a:gd name="connsiteY12-2422" fmla="*/ 2801447 h 4090355"/>
                    <a:gd name="connsiteX13-2423" fmla="*/ 118934 w 5242853"/>
                    <a:gd name="connsiteY13-2424" fmla="*/ 1483010 h 4090355"/>
                    <a:gd name="connsiteX14-2425" fmla="*/ 44507 w 5242853"/>
                    <a:gd name="connsiteY14-2426" fmla="*/ 281531 h 4090355"/>
                    <a:gd name="connsiteX0-2427" fmla="*/ 44507 w 5269817"/>
                    <a:gd name="connsiteY0-2428" fmla="*/ 281531 h 4090355"/>
                    <a:gd name="connsiteX1-2429" fmla="*/ 1118394 w 5269817"/>
                    <a:gd name="connsiteY1-2430" fmla="*/ 47614 h 4090355"/>
                    <a:gd name="connsiteX2-2431" fmla="*/ 2287976 w 5269817"/>
                    <a:gd name="connsiteY2-2432" fmla="*/ 5084 h 4090355"/>
                    <a:gd name="connsiteX3-2433" fmla="*/ 3755269 w 5269817"/>
                    <a:gd name="connsiteY3-2434" fmla="*/ 122043 h 4090355"/>
                    <a:gd name="connsiteX4-2435" fmla="*/ 5158241 w 5269817"/>
                    <a:gd name="connsiteY4-2436" fmla="*/ 717466 h 4090355"/>
                    <a:gd name="connsiteX5-2437" fmla="*/ 5238240 w 5269817"/>
                    <a:gd name="connsiteY5-2438" fmla="*/ 1536176 h 4090355"/>
                    <a:gd name="connsiteX6-2439" fmla="*/ 5269817 w 5269817"/>
                    <a:gd name="connsiteY6-2440" fmla="*/ 2110333 h 4090355"/>
                    <a:gd name="connsiteX7-2441" fmla="*/ 5147398 w 5269817"/>
                    <a:gd name="connsiteY7-2442" fmla="*/ 3471298 h 4090355"/>
                    <a:gd name="connsiteX8-2443" fmla="*/ 3787168 w 5269817"/>
                    <a:gd name="connsiteY8-2444" fmla="*/ 3917865 h 4090355"/>
                    <a:gd name="connsiteX9-2445" fmla="*/ 2287978 w 5269817"/>
                    <a:gd name="connsiteY9-2446" fmla="*/ 4056088 h 4090355"/>
                    <a:gd name="connsiteX10-2447" fmla="*/ 1182190 w 5269817"/>
                    <a:gd name="connsiteY10-2448" fmla="*/ 4077353 h 4090355"/>
                    <a:gd name="connsiteX11-2449" fmla="*/ 55138 w 5269817"/>
                    <a:gd name="connsiteY11-2450" fmla="*/ 3885968 h 4090355"/>
                    <a:gd name="connsiteX12-2451" fmla="*/ 172097 w 5269817"/>
                    <a:gd name="connsiteY12-2452" fmla="*/ 2801447 h 4090355"/>
                    <a:gd name="connsiteX13-2453" fmla="*/ 118934 w 5269817"/>
                    <a:gd name="connsiteY13-2454" fmla="*/ 1483010 h 4090355"/>
                    <a:gd name="connsiteX14-2455" fmla="*/ 44507 w 5269817"/>
                    <a:gd name="connsiteY14-2456" fmla="*/ 281531 h 4090355"/>
                    <a:gd name="connsiteX0-2457" fmla="*/ 44507 w 5311927"/>
                    <a:gd name="connsiteY0-2458" fmla="*/ 281531 h 4090355"/>
                    <a:gd name="connsiteX1-2459" fmla="*/ 1118394 w 5311927"/>
                    <a:gd name="connsiteY1-2460" fmla="*/ 47614 h 4090355"/>
                    <a:gd name="connsiteX2-2461" fmla="*/ 2287976 w 5311927"/>
                    <a:gd name="connsiteY2-2462" fmla="*/ 5084 h 4090355"/>
                    <a:gd name="connsiteX3-2463" fmla="*/ 3755269 w 5311927"/>
                    <a:gd name="connsiteY3-2464" fmla="*/ 122043 h 4090355"/>
                    <a:gd name="connsiteX4-2465" fmla="*/ 5158241 w 5311927"/>
                    <a:gd name="connsiteY4-2466" fmla="*/ 717466 h 4090355"/>
                    <a:gd name="connsiteX5-2467" fmla="*/ 5238240 w 5311927"/>
                    <a:gd name="connsiteY5-2468" fmla="*/ 1536176 h 4090355"/>
                    <a:gd name="connsiteX6-2469" fmla="*/ 5311927 w 5311927"/>
                    <a:gd name="connsiteY6-2470" fmla="*/ 2833347 h 4090355"/>
                    <a:gd name="connsiteX7-2471" fmla="*/ 5147398 w 5311927"/>
                    <a:gd name="connsiteY7-2472" fmla="*/ 3471298 h 4090355"/>
                    <a:gd name="connsiteX8-2473" fmla="*/ 3787168 w 5311927"/>
                    <a:gd name="connsiteY8-2474" fmla="*/ 3917865 h 4090355"/>
                    <a:gd name="connsiteX9-2475" fmla="*/ 2287978 w 5311927"/>
                    <a:gd name="connsiteY9-2476" fmla="*/ 4056088 h 4090355"/>
                    <a:gd name="connsiteX10-2477" fmla="*/ 1182190 w 5311927"/>
                    <a:gd name="connsiteY10-2478" fmla="*/ 4077353 h 4090355"/>
                    <a:gd name="connsiteX11-2479" fmla="*/ 55138 w 5311927"/>
                    <a:gd name="connsiteY11-2480" fmla="*/ 3885968 h 4090355"/>
                    <a:gd name="connsiteX12-2481" fmla="*/ 172097 w 5311927"/>
                    <a:gd name="connsiteY12-2482" fmla="*/ 2801447 h 4090355"/>
                    <a:gd name="connsiteX13-2483" fmla="*/ 118934 w 5311927"/>
                    <a:gd name="connsiteY13-2484" fmla="*/ 1483010 h 4090355"/>
                    <a:gd name="connsiteX14-2485" fmla="*/ 44507 w 5311927"/>
                    <a:gd name="connsiteY14-2486" fmla="*/ 281531 h 4090355"/>
                    <a:gd name="connsiteX0-2487" fmla="*/ 44507 w 5242853"/>
                    <a:gd name="connsiteY0-2488" fmla="*/ 281531 h 4090355"/>
                    <a:gd name="connsiteX1-2489" fmla="*/ 1118394 w 5242853"/>
                    <a:gd name="connsiteY1-2490" fmla="*/ 47614 h 4090355"/>
                    <a:gd name="connsiteX2-2491" fmla="*/ 2287976 w 5242853"/>
                    <a:gd name="connsiteY2-2492" fmla="*/ 5084 h 4090355"/>
                    <a:gd name="connsiteX3-2493" fmla="*/ 3755269 w 5242853"/>
                    <a:gd name="connsiteY3-2494" fmla="*/ 122043 h 4090355"/>
                    <a:gd name="connsiteX4-2495" fmla="*/ 5158241 w 5242853"/>
                    <a:gd name="connsiteY4-2496" fmla="*/ 717466 h 4090355"/>
                    <a:gd name="connsiteX5-2497" fmla="*/ 5238240 w 5242853"/>
                    <a:gd name="connsiteY5-2498" fmla="*/ 1536176 h 4090355"/>
                    <a:gd name="connsiteX6-2499" fmla="*/ 5227709 w 5242853"/>
                    <a:gd name="connsiteY6-2500" fmla="*/ 2610063 h 4090355"/>
                    <a:gd name="connsiteX7-2501" fmla="*/ 5147398 w 5242853"/>
                    <a:gd name="connsiteY7-2502" fmla="*/ 3471298 h 4090355"/>
                    <a:gd name="connsiteX8-2503" fmla="*/ 3787168 w 5242853"/>
                    <a:gd name="connsiteY8-2504" fmla="*/ 3917865 h 4090355"/>
                    <a:gd name="connsiteX9-2505" fmla="*/ 2287978 w 5242853"/>
                    <a:gd name="connsiteY9-2506" fmla="*/ 4056088 h 4090355"/>
                    <a:gd name="connsiteX10-2507" fmla="*/ 1182190 w 5242853"/>
                    <a:gd name="connsiteY10-2508" fmla="*/ 4077353 h 4090355"/>
                    <a:gd name="connsiteX11-2509" fmla="*/ 55138 w 5242853"/>
                    <a:gd name="connsiteY11-2510" fmla="*/ 3885968 h 4090355"/>
                    <a:gd name="connsiteX12-2511" fmla="*/ 172097 w 5242853"/>
                    <a:gd name="connsiteY12-2512" fmla="*/ 2801447 h 4090355"/>
                    <a:gd name="connsiteX13-2513" fmla="*/ 118934 w 5242853"/>
                    <a:gd name="connsiteY13-2514" fmla="*/ 1483010 h 4090355"/>
                    <a:gd name="connsiteX14-2515" fmla="*/ 44507 w 5242853"/>
                    <a:gd name="connsiteY14-2516" fmla="*/ 281531 h 4090355"/>
                    <a:gd name="connsiteX0-2517" fmla="*/ 44507 w 5242853"/>
                    <a:gd name="connsiteY0-2518" fmla="*/ 281531 h 4090355"/>
                    <a:gd name="connsiteX1-2519" fmla="*/ 1118394 w 5242853"/>
                    <a:gd name="connsiteY1-2520" fmla="*/ 47614 h 4090355"/>
                    <a:gd name="connsiteX2-2521" fmla="*/ 2287976 w 5242853"/>
                    <a:gd name="connsiteY2-2522" fmla="*/ 5084 h 4090355"/>
                    <a:gd name="connsiteX3-2523" fmla="*/ 3755269 w 5242853"/>
                    <a:gd name="connsiteY3-2524" fmla="*/ 122043 h 4090355"/>
                    <a:gd name="connsiteX4-2525" fmla="*/ 5158241 w 5242853"/>
                    <a:gd name="connsiteY4-2526" fmla="*/ 717466 h 4090355"/>
                    <a:gd name="connsiteX5-2527" fmla="*/ 5238240 w 5242853"/>
                    <a:gd name="connsiteY5-2528" fmla="*/ 1536176 h 4090355"/>
                    <a:gd name="connsiteX6-2529" fmla="*/ 5227709 w 5242853"/>
                    <a:gd name="connsiteY6-2530" fmla="*/ 2610063 h 4090355"/>
                    <a:gd name="connsiteX7-2531" fmla="*/ 5147398 w 5242853"/>
                    <a:gd name="connsiteY7-2532" fmla="*/ 3471298 h 4090355"/>
                    <a:gd name="connsiteX8-2533" fmla="*/ 3787168 w 5242853"/>
                    <a:gd name="connsiteY8-2534" fmla="*/ 3917865 h 4090355"/>
                    <a:gd name="connsiteX9-2535" fmla="*/ 2287978 w 5242853"/>
                    <a:gd name="connsiteY9-2536" fmla="*/ 4056088 h 4090355"/>
                    <a:gd name="connsiteX10-2537" fmla="*/ 1182190 w 5242853"/>
                    <a:gd name="connsiteY10-2538" fmla="*/ 4077353 h 4090355"/>
                    <a:gd name="connsiteX11-2539" fmla="*/ 55138 w 5242853"/>
                    <a:gd name="connsiteY11-2540" fmla="*/ 3885968 h 4090355"/>
                    <a:gd name="connsiteX12-2541" fmla="*/ 172097 w 5242853"/>
                    <a:gd name="connsiteY12-2542" fmla="*/ 2801447 h 4090355"/>
                    <a:gd name="connsiteX13-2543" fmla="*/ 118934 w 5242853"/>
                    <a:gd name="connsiteY13-2544" fmla="*/ 1483010 h 4090355"/>
                    <a:gd name="connsiteX14-2545" fmla="*/ 44507 w 5242853"/>
                    <a:gd name="connsiteY14-2546" fmla="*/ 281531 h 4090355"/>
                    <a:gd name="connsiteX0-2547" fmla="*/ 44507 w 5242853"/>
                    <a:gd name="connsiteY0-2548" fmla="*/ 281531 h 4090355"/>
                    <a:gd name="connsiteX1-2549" fmla="*/ 1118394 w 5242853"/>
                    <a:gd name="connsiteY1-2550" fmla="*/ 47614 h 4090355"/>
                    <a:gd name="connsiteX2-2551" fmla="*/ 2287976 w 5242853"/>
                    <a:gd name="connsiteY2-2552" fmla="*/ 5084 h 4090355"/>
                    <a:gd name="connsiteX3-2553" fmla="*/ 3755269 w 5242853"/>
                    <a:gd name="connsiteY3-2554" fmla="*/ 122043 h 4090355"/>
                    <a:gd name="connsiteX4-2555" fmla="*/ 5158241 w 5242853"/>
                    <a:gd name="connsiteY4-2556" fmla="*/ 717466 h 4090355"/>
                    <a:gd name="connsiteX5-2557" fmla="*/ 5238240 w 5242853"/>
                    <a:gd name="connsiteY5-2558" fmla="*/ 1536176 h 4090355"/>
                    <a:gd name="connsiteX6-2559" fmla="*/ 5227709 w 5242853"/>
                    <a:gd name="connsiteY6-2560" fmla="*/ 2610063 h 4090355"/>
                    <a:gd name="connsiteX7-2561" fmla="*/ 5147398 w 5242853"/>
                    <a:gd name="connsiteY7-2562" fmla="*/ 3471298 h 4090355"/>
                    <a:gd name="connsiteX8-2563" fmla="*/ 3787168 w 5242853"/>
                    <a:gd name="connsiteY8-2564" fmla="*/ 3917865 h 4090355"/>
                    <a:gd name="connsiteX9-2565" fmla="*/ 2287978 w 5242853"/>
                    <a:gd name="connsiteY9-2566" fmla="*/ 4056088 h 4090355"/>
                    <a:gd name="connsiteX10-2567" fmla="*/ 1182190 w 5242853"/>
                    <a:gd name="connsiteY10-2568" fmla="*/ 4077353 h 4090355"/>
                    <a:gd name="connsiteX11-2569" fmla="*/ 55138 w 5242853"/>
                    <a:gd name="connsiteY11-2570" fmla="*/ 3885968 h 4090355"/>
                    <a:gd name="connsiteX12-2571" fmla="*/ 172097 w 5242853"/>
                    <a:gd name="connsiteY12-2572" fmla="*/ 2801447 h 4090355"/>
                    <a:gd name="connsiteX13-2573" fmla="*/ 118934 w 5242853"/>
                    <a:gd name="connsiteY13-2574" fmla="*/ 1483010 h 4090355"/>
                    <a:gd name="connsiteX14-2575" fmla="*/ 44507 w 5242853"/>
                    <a:gd name="connsiteY14-2576" fmla="*/ 281531 h 4090355"/>
                    <a:gd name="connsiteX0-2577" fmla="*/ 44507 w 5311931"/>
                    <a:gd name="connsiteY0-2578" fmla="*/ 281531 h 4090355"/>
                    <a:gd name="connsiteX1-2579" fmla="*/ 1118394 w 5311931"/>
                    <a:gd name="connsiteY1-2580" fmla="*/ 47614 h 4090355"/>
                    <a:gd name="connsiteX2-2581" fmla="*/ 2287976 w 5311931"/>
                    <a:gd name="connsiteY2-2582" fmla="*/ 5084 h 4090355"/>
                    <a:gd name="connsiteX3-2583" fmla="*/ 3755269 w 5311931"/>
                    <a:gd name="connsiteY3-2584" fmla="*/ 122043 h 4090355"/>
                    <a:gd name="connsiteX4-2585" fmla="*/ 5158241 w 5311931"/>
                    <a:gd name="connsiteY4-2586" fmla="*/ 717466 h 4090355"/>
                    <a:gd name="connsiteX5-2587" fmla="*/ 5311931 w 5311931"/>
                    <a:gd name="connsiteY5-2588" fmla="*/ 1536176 h 4090355"/>
                    <a:gd name="connsiteX6-2589" fmla="*/ 5227709 w 5311931"/>
                    <a:gd name="connsiteY6-2590" fmla="*/ 2610063 h 4090355"/>
                    <a:gd name="connsiteX7-2591" fmla="*/ 5147398 w 5311931"/>
                    <a:gd name="connsiteY7-2592" fmla="*/ 3471298 h 4090355"/>
                    <a:gd name="connsiteX8-2593" fmla="*/ 3787168 w 5311931"/>
                    <a:gd name="connsiteY8-2594" fmla="*/ 3917865 h 4090355"/>
                    <a:gd name="connsiteX9-2595" fmla="*/ 2287978 w 5311931"/>
                    <a:gd name="connsiteY9-2596" fmla="*/ 4056088 h 4090355"/>
                    <a:gd name="connsiteX10-2597" fmla="*/ 1182190 w 5311931"/>
                    <a:gd name="connsiteY10-2598" fmla="*/ 4077353 h 4090355"/>
                    <a:gd name="connsiteX11-2599" fmla="*/ 55138 w 5311931"/>
                    <a:gd name="connsiteY11-2600" fmla="*/ 3885968 h 4090355"/>
                    <a:gd name="connsiteX12-2601" fmla="*/ 172097 w 5311931"/>
                    <a:gd name="connsiteY12-2602" fmla="*/ 2801447 h 4090355"/>
                    <a:gd name="connsiteX13-2603" fmla="*/ 118934 w 5311931"/>
                    <a:gd name="connsiteY13-2604" fmla="*/ 1483010 h 4090355"/>
                    <a:gd name="connsiteX14-2605" fmla="*/ 44507 w 5311931"/>
                    <a:gd name="connsiteY14-2606" fmla="*/ 281531 h 4090355"/>
                    <a:gd name="connsiteX0-2607" fmla="*/ 44507 w 5314210"/>
                    <a:gd name="connsiteY0-2608" fmla="*/ 281531 h 4090355"/>
                    <a:gd name="connsiteX1-2609" fmla="*/ 1118394 w 5314210"/>
                    <a:gd name="connsiteY1-2610" fmla="*/ 47614 h 4090355"/>
                    <a:gd name="connsiteX2-2611" fmla="*/ 2287976 w 5314210"/>
                    <a:gd name="connsiteY2-2612" fmla="*/ 5084 h 4090355"/>
                    <a:gd name="connsiteX3-2613" fmla="*/ 3755269 w 5314210"/>
                    <a:gd name="connsiteY3-2614" fmla="*/ 122043 h 4090355"/>
                    <a:gd name="connsiteX4-2615" fmla="*/ 5158241 w 5314210"/>
                    <a:gd name="connsiteY4-2616" fmla="*/ 717466 h 4090355"/>
                    <a:gd name="connsiteX5-2617" fmla="*/ 5311931 w 5314210"/>
                    <a:gd name="connsiteY5-2618" fmla="*/ 1536176 h 4090355"/>
                    <a:gd name="connsiteX6-2619" fmla="*/ 5248767 w 5314210"/>
                    <a:gd name="connsiteY6-2620" fmla="*/ 2067802 h 4090355"/>
                    <a:gd name="connsiteX7-2621" fmla="*/ 5227709 w 5314210"/>
                    <a:gd name="connsiteY7-2622" fmla="*/ 2610063 h 4090355"/>
                    <a:gd name="connsiteX8-2623" fmla="*/ 5147398 w 5314210"/>
                    <a:gd name="connsiteY8-2624" fmla="*/ 3471298 h 4090355"/>
                    <a:gd name="connsiteX9-2625" fmla="*/ 3787168 w 5314210"/>
                    <a:gd name="connsiteY9-2626" fmla="*/ 3917865 h 4090355"/>
                    <a:gd name="connsiteX10-2627" fmla="*/ 2287978 w 5314210"/>
                    <a:gd name="connsiteY10-2628" fmla="*/ 4056088 h 4090355"/>
                    <a:gd name="connsiteX11-2629" fmla="*/ 1182190 w 5314210"/>
                    <a:gd name="connsiteY11-2630" fmla="*/ 4077353 h 4090355"/>
                    <a:gd name="connsiteX12-2631" fmla="*/ 55138 w 5314210"/>
                    <a:gd name="connsiteY12-2632" fmla="*/ 3885968 h 4090355"/>
                    <a:gd name="connsiteX13-2633" fmla="*/ 172097 w 5314210"/>
                    <a:gd name="connsiteY13-2634" fmla="*/ 2801447 h 4090355"/>
                    <a:gd name="connsiteX14-2635" fmla="*/ 118934 w 5314210"/>
                    <a:gd name="connsiteY14-2636" fmla="*/ 1483010 h 4090355"/>
                    <a:gd name="connsiteX15-2637" fmla="*/ 44507 w 5314210"/>
                    <a:gd name="connsiteY15-2638" fmla="*/ 281531 h 4090355"/>
                    <a:gd name="connsiteX0-2639" fmla="*/ 44507 w 5322856"/>
                    <a:gd name="connsiteY0-2640" fmla="*/ 281531 h 4090355"/>
                    <a:gd name="connsiteX1-2641" fmla="*/ 1118394 w 5322856"/>
                    <a:gd name="connsiteY1-2642" fmla="*/ 47614 h 4090355"/>
                    <a:gd name="connsiteX2-2643" fmla="*/ 2287976 w 5322856"/>
                    <a:gd name="connsiteY2-2644" fmla="*/ 5084 h 4090355"/>
                    <a:gd name="connsiteX3-2645" fmla="*/ 3755269 w 5322856"/>
                    <a:gd name="connsiteY3-2646" fmla="*/ 122043 h 4090355"/>
                    <a:gd name="connsiteX4-2647" fmla="*/ 5158241 w 5322856"/>
                    <a:gd name="connsiteY4-2648" fmla="*/ 717466 h 4090355"/>
                    <a:gd name="connsiteX5-2649" fmla="*/ 5311931 w 5322856"/>
                    <a:gd name="connsiteY5-2650" fmla="*/ 1536176 h 4090355"/>
                    <a:gd name="connsiteX6-2651" fmla="*/ 5311931 w 5322856"/>
                    <a:gd name="connsiteY6-2652" fmla="*/ 2099700 h 4090355"/>
                    <a:gd name="connsiteX7-2653" fmla="*/ 5227709 w 5322856"/>
                    <a:gd name="connsiteY7-2654" fmla="*/ 2610063 h 4090355"/>
                    <a:gd name="connsiteX8-2655" fmla="*/ 5147398 w 5322856"/>
                    <a:gd name="connsiteY8-2656" fmla="*/ 3471298 h 4090355"/>
                    <a:gd name="connsiteX9-2657" fmla="*/ 3787168 w 5322856"/>
                    <a:gd name="connsiteY9-2658" fmla="*/ 3917865 h 4090355"/>
                    <a:gd name="connsiteX10-2659" fmla="*/ 2287978 w 5322856"/>
                    <a:gd name="connsiteY10-2660" fmla="*/ 4056088 h 4090355"/>
                    <a:gd name="connsiteX11-2661" fmla="*/ 1182190 w 5322856"/>
                    <a:gd name="connsiteY11-2662" fmla="*/ 4077353 h 4090355"/>
                    <a:gd name="connsiteX12-2663" fmla="*/ 55138 w 5322856"/>
                    <a:gd name="connsiteY12-2664" fmla="*/ 3885968 h 4090355"/>
                    <a:gd name="connsiteX13-2665" fmla="*/ 172097 w 5322856"/>
                    <a:gd name="connsiteY13-2666" fmla="*/ 2801447 h 4090355"/>
                    <a:gd name="connsiteX14-2667" fmla="*/ 118934 w 5322856"/>
                    <a:gd name="connsiteY14-2668" fmla="*/ 1483010 h 4090355"/>
                    <a:gd name="connsiteX15-2669" fmla="*/ 44507 w 5322856"/>
                    <a:gd name="connsiteY15-2670" fmla="*/ 281531 h 4090355"/>
                    <a:gd name="connsiteX0-2671" fmla="*/ 44507 w 5329554"/>
                    <a:gd name="connsiteY0-2672" fmla="*/ 281531 h 4090355"/>
                    <a:gd name="connsiteX1-2673" fmla="*/ 1118394 w 5329554"/>
                    <a:gd name="connsiteY1-2674" fmla="*/ 47614 h 4090355"/>
                    <a:gd name="connsiteX2-2675" fmla="*/ 2287976 w 5329554"/>
                    <a:gd name="connsiteY2-2676" fmla="*/ 5084 h 4090355"/>
                    <a:gd name="connsiteX3-2677" fmla="*/ 3755269 w 5329554"/>
                    <a:gd name="connsiteY3-2678" fmla="*/ 122043 h 4090355"/>
                    <a:gd name="connsiteX4-2679" fmla="*/ 5158241 w 5329554"/>
                    <a:gd name="connsiteY4-2680" fmla="*/ 717466 h 4090355"/>
                    <a:gd name="connsiteX5-2681" fmla="*/ 5322459 w 5329554"/>
                    <a:gd name="connsiteY5-2682" fmla="*/ 1483013 h 4090355"/>
                    <a:gd name="connsiteX6-2683" fmla="*/ 5311931 w 5329554"/>
                    <a:gd name="connsiteY6-2684" fmla="*/ 2099700 h 4090355"/>
                    <a:gd name="connsiteX7-2685" fmla="*/ 5227709 w 5329554"/>
                    <a:gd name="connsiteY7-2686" fmla="*/ 2610063 h 4090355"/>
                    <a:gd name="connsiteX8-2687" fmla="*/ 5147398 w 5329554"/>
                    <a:gd name="connsiteY8-2688" fmla="*/ 3471298 h 4090355"/>
                    <a:gd name="connsiteX9-2689" fmla="*/ 3787168 w 5329554"/>
                    <a:gd name="connsiteY9-2690" fmla="*/ 3917865 h 4090355"/>
                    <a:gd name="connsiteX10-2691" fmla="*/ 2287978 w 5329554"/>
                    <a:gd name="connsiteY10-2692" fmla="*/ 4056088 h 4090355"/>
                    <a:gd name="connsiteX11-2693" fmla="*/ 1182190 w 5329554"/>
                    <a:gd name="connsiteY11-2694" fmla="*/ 4077353 h 4090355"/>
                    <a:gd name="connsiteX12-2695" fmla="*/ 55138 w 5329554"/>
                    <a:gd name="connsiteY12-2696" fmla="*/ 3885968 h 4090355"/>
                    <a:gd name="connsiteX13-2697" fmla="*/ 172097 w 5329554"/>
                    <a:gd name="connsiteY13-2698" fmla="*/ 2801447 h 4090355"/>
                    <a:gd name="connsiteX14-2699" fmla="*/ 118934 w 5329554"/>
                    <a:gd name="connsiteY14-2700" fmla="*/ 1483010 h 4090355"/>
                    <a:gd name="connsiteX15-2701" fmla="*/ 44507 w 5329554"/>
                    <a:gd name="connsiteY15-2702" fmla="*/ 281531 h 4090355"/>
                    <a:gd name="connsiteX0-2703" fmla="*/ 44507 w 5367447"/>
                    <a:gd name="connsiteY0-2704" fmla="*/ 281531 h 4090355"/>
                    <a:gd name="connsiteX1-2705" fmla="*/ 1118394 w 5367447"/>
                    <a:gd name="connsiteY1-2706" fmla="*/ 47614 h 4090355"/>
                    <a:gd name="connsiteX2-2707" fmla="*/ 2287976 w 5367447"/>
                    <a:gd name="connsiteY2-2708" fmla="*/ 5084 h 4090355"/>
                    <a:gd name="connsiteX3-2709" fmla="*/ 3755269 w 5367447"/>
                    <a:gd name="connsiteY3-2710" fmla="*/ 122043 h 4090355"/>
                    <a:gd name="connsiteX4-2711" fmla="*/ 5158241 w 5367447"/>
                    <a:gd name="connsiteY4-2712" fmla="*/ 717466 h 4090355"/>
                    <a:gd name="connsiteX5-2713" fmla="*/ 5322459 w 5367447"/>
                    <a:gd name="connsiteY5-2714" fmla="*/ 1483013 h 4090355"/>
                    <a:gd name="connsiteX6-2715" fmla="*/ 5364568 w 5367447"/>
                    <a:gd name="connsiteY6-2716" fmla="*/ 2142230 h 4090355"/>
                    <a:gd name="connsiteX7-2717" fmla="*/ 5227709 w 5367447"/>
                    <a:gd name="connsiteY7-2718" fmla="*/ 2610063 h 4090355"/>
                    <a:gd name="connsiteX8-2719" fmla="*/ 5147398 w 5367447"/>
                    <a:gd name="connsiteY8-2720" fmla="*/ 3471298 h 4090355"/>
                    <a:gd name="connsiteX9-2721" fmla="*/ 3787168 w 5367447"/>
                    <a:gd name="connsiteY9-2722" fmla="*/ 3917865 h 4090355"/>
                    <a:gd name="connsiteX10-2723" fmla="*/ 2287978 w 5367447"/>
                    <a:gd name="connsiteY10-2724" fmla="*/ 4056088 h 4090355"/>
                    <a:gd name="connsiteX11-2725" fmla="*/ 1182190 w 5367447"/>
                    <a:gd name="connsiteY11-2726" fmla="*/ 4077353 h 4090355"/>
                    <a:gd name="connsiteX12-2727" fmla="*/ 55138 w 5367447"/>
                    <a:gd name="connsiteY12-2728" fmla="*/ 3885968 h 4090355"/>
                    <a:gd name="connsiteX13-2729" fmla="*/ 172097 w 5367447"/>
                    <a:gd name="connsiteY13-2730" fmla="*/ 2801447 h 4090355"/>
                    <a:gd name="connsiteX14-2731" fmla="*/ 118934 w 5367447"/>
                    <a:gd name="connsiteY14-2732" fmla="*/ 1483010 h 4090355"/>
                    <a:gd name="connsiteX15-2733" fmla="*/ 44507 w 5367447"/>
                    <a:gd name="connsiteY15-2734" fmla="*/ 281531 h 4090355"/>
                    <a:gd name="connsiteX0-2735" fmla="*/ 44507 w 5367447"/>
                    <a:gd name="connsiteY0-2736" fmla="*/ 281531 h 4090355"/>
                    <a:gd name="connsiteX1-2737" fmla="*/ 1118394 w 5367447"/>
                    <a:gd name="connsiteY1-2738" fmla="*/ 47614 h 4090355"/>
                    <a:gd name="connsiteX2-2739" fmla="*/ 2287976 w 5367447"/>
                    <a:gd name="connsiteY2-2740" fmla="*/ 5084 h 4090355"/>
                    <a:gd name="connsiteX3-2741" fmla="*/ 3755269 w 5367447"/>
                    <a:gd name="connsiteY3-2742" fmla="*/ 122043 h 4090355"/>
                    <a:gd name="connsiteX4-2743" fmla="*/ 5158241 w 5367447"/>
                    <a:gd name="connsiteY4-2744" fmla="*/ 717466 h 4090355"/>
                    <a:gd name="connsiteX5-2745" fmla="*/ 5322459 w 5367447"/>
                    <a:gd name="connsiteY5-2746" fmla="*/ 1483013 h 4090355"/>
                    <a:gd name="connsiteX6-2747" fmla="*/ 5364568 w 5367447"/>
                    <a:gd name="connsiteY6-2748" fmla="*/ 2142230 h 4090355"/>
                    <a:gd name="connsiteX7-2749" fmla="*/ 5343509 w 5367447"/>
                    <a:gd name="connsiteY7-2750" fmla="*/ 2748286 h 4090355"/>
                    <a:gd name="connsiteX8-2751" fmla="*/ 5147398 w 5367447"/>
                    <a:gd name="connsiteY8-2752" fmla="*/ 3471298 h 4090355"/>
                    <a:gd name="connsiteX9-2753" fmla="*/ 3787168 w 5367447"/>
                    <a:gd name="connsiteY9-2754" fmla="*/ 3917865 h 4090355"/>
                    <a:gd name="connsiteX10-2755" fmla="*/ 2287978 w 5367447"/>
                    <a:gd name="connsiteY10-2756" fmla="*/ 4056088 h 4090355"/>
                    <a:gd name="connsiteX11-2757" fmla="*/ 1182190 w 5367447"/>
                    <a:gd name="connsiteY11-2758" fmla="*/ 4077353 h 4090355"/>
                    <a:gd name="connsiteX12-2759" fmla="*/ 55138 w 5367447"/>
                    <a:gd name="connsiteY12-2760" fmla="*/ 3885968 h 4090355"/>
                    <a:gd name="connsiteX13-2761" fmla="*/ 172097 w 5367447"/>
                    <a:gd name="connsiteY13-2762" fmla="*/ 2801447 h 4090355"/>
                    <a:gd name="connsiteX14-2763" fmla="*/ 118934 w 5367447"/>
                    <a:gd name="connsiteY14-2764" fmla="*/ 1483010 h 4090355"/>
                    <a:gd name="connsiteX15-2765" fmla="*/ 44507 w 5367447"/>
                    <a:gd name="connsiteY15-2766" fmla="*/ 281531 h 4090355"/>
                    <a:gd name="connsiteX0-2767" fmla="*/ 44507 w 5367447"/>
                    <a:gd name="connsiteY0-2768" fmla="*/ 281531 h 4090355"/>
                    <a:gd name="connsiteX1-2769" fmla="*/ 1118394 w 5367447"/>
                    <a:gd name="connsiteY1-2770" fmla="*/ 47614 h 4090355"/>
                    <a:gd name="connsiteX2-2771" fmla="*/ 2287976 w 5367447"/>
                    <a:gd name="connsiteY2-2772" fmla="*/ 5084 h 4090355"/>
                    <a:gd name="connsiteX3-2773" fmla="*/ 3755269 w 5367447"/>
                    <a:gd name="connsiteY3-2774" fmla="*/ 122043 h 4090355"/>
                    <a:gd name="connsiteX4-2775" fmla="*/ 5158241 w 5367447"/>
                    <a:gd name="connsiteY4-2776" fmla="*/ 717466 h 4090355"/>
                    <a:gd name="connsiteX5-2777" fmla="*/ 5322459 w 5367447"/>
                    <a:gd name="connsiteY5-2778" fmla="*/ 1483013 h 4090355"/>
                    <a:gd name="connsiteX6-2779" fmla="*/ 5364568 w 5367447"/>
                    <a:gd name="connsiteY6-2780" fmla="*/ 2142230 h 4090355"/>
                    <a:gd name="connsiteX7-2781" fmla="*/ 5343509 w 5367447"/>
                    <a:gd name="connsiteY7-2782" fmla="*/ 2748286 h 4090355"/>
                    <a:gd name="connsiteX8-2783" fmla="*/ 5147398 w 5367447"/>
                    <a:gd name="connsiteY8-2784" fmla="*/ 3471298 h 4090355"/>
                    <a:gd name="connsiteX9-2785" fmla="*/ 3787168 w 5367447"/>
                    <a:gd name="connsiteY9-2786" fmla="*/ 3917865 h 4090355"/>
                    <a:gd name="connsiteX10-2787" fmla="*/ 2287978 w 5367447"/>
                    <a:gd name="connsiteY10-2788" fmla="*/ 4056088 h 4090355"/>
                    <a:gd name="connsiteX11-2789" fmla="*/ 1182190 w 5367447"/>
                    <a:gd name="connsiteY11-2790" fmla="*/ 4077353 h 4090355"/>
                    <a:gd name="connsiteX12-2791" fmla="*/ 55138 w 5367447"/>
                    <a:gd name="connsiteY12-2792" fmla="*/ 3885968 h 4090355"/>
                    <a:gd name="connsiteX13-2793" fmla="*/ 172097 w 5367447"/>
                    <a:gd name="connsiteY13-2794" fmla="*/ 2801447 h 4090355"/>
                    <a:gd name="connsiteX14-2795" fmla="*/ 118934 w 5367447"/>
                    <a:gd name="connsiteY14-2796" fmla="*/ 1483010 h 4090355"/>
                    <a:gd name="connsiteX15-2797" fmla="*/ 44507 w 5367447"/>
                    <a:gd name="connsiteY15-2798" fmla="*/ 281531 h 4090355"/>
                    <a:gd name="connsiteX0-2799" fmla="*/ 44507 w 5367447"/>
                    <a:gd name="connsiteY0-2800" fmla="*/ 281531 h 4090355"/>
                    <a:gd name="connsiteX1-2801" fmla="*/ 1118394 w 5367447"/>
                    <a:gd name="connsiteY1-2802" fmla="*/ 47614 h 4090355"/>
                    <a:gd name="connsiteX2-2803" fmla="*/ 2287976 w 5367447"/>
                    <a:gd name="connsiteY2-2804" fmla="*/ 5084 h 4090355"/>
                    <a:gd name="connsiteX3-2805" fmla="*/ 3755269 w 5367447"/>
                    <a:gd name="connsiteY3-2806" fmla="*/ 122043 h 4090355"/>
                    <a:gd name="connsiteX4-2807" fmla="*/ 5158241 w 5367447"/>
                    <a:gd name="connsiteY4-2808" fmla="*/ 717466 h 4090355"/>
                    <a:gd name="connsiteX5-2809" fmla="*/ 5322459 w 5367447"/>
                    <a:gd name="connsiteY5-2810" fmla="*/ 1408586 h 4090355"/>
                    <a:gd name="connsiteX6-2811" fmla="*/ 5364568 w 5367447"/>
                    <a:gd name="connsiteY6-2812" fmla="*/ 2142230 h 4090355"/>
                    <a:gd name="connsiteX7-2813" fmla="*/ 5343509 w 5367447"/>
                    <a:gd name="connsiteY7-2814" fmla="*/ 2748286 h 4090355"/>
                    <a:gd name="connsiteX8-2815" fmla="*/ 5147398 w 5367447"/>
                    <a:gd name="connsiteY8-2816" fmla="*/ 3471298 h 4090355"/>
                    <a:gd name="connsiteX9-2817" fmla="*/ 3787168 w 5367447"/>
                    <a:gd name="connsiteY9-2818" fmla="*/ 3917865 h 4090355"/>
                    <a:gd name="connsiteX10-2819" fmla="*/ 2287978 w 5367447"/>
                    <a:gd name="connsiteY10-2820" fmla="*/ 4056088 h 4090355"/>
                    <a:gd name="connsiteX11-2821" fmla="*/ 1182190 w 5367447"/>
                    <a:gd name="connsiteY11-2822" fmla="*/ 4077353 h 4090355"/>
                    <a:gd name="connsiteX12-2823" fmla="*/ 55138 w 5367447"/>
                    <a:gd name="connsiteY12-2824" fmla="*/ 3885968 h 4090355"/>
                    <a:gd name="connsiteX13-2825" fmla="*/ 172097 w 5367447"/>
                    <a:gd name="connsiteY13-2826" fmla="*/ 2801447 h 4090355"/>
                    <a:gd name="connsiteX14-2827" fmla="*/ 118934 w 5367447"/>
                    <a:gd name="connsiteY14-2828" fmla="*/ 1483010 h 4090355"/>
                    <a:gd name="connsiteX15-2829" fmla="*/ 44507 w 5367447"/>
                    <a:gd name="connsiteY15-2830" fmla="*/ 281531 h 4090355"/>
                    <a:gd name="connsiteX0-2831" fmla="*/ 44507 w 5367447"/>
                    <a:gd name="connsiteY0-2832" fmla="*/ 281531 h 4090355"/>
                    <a:gd name="connsiteX1-2833" fmla="*/ 1118394 w 5367447"/>
                    <a:gd name="connsiteY1-2834" fmla="*/ 47614 h 4090355"/>
                    <a:gd name="connsiteX2-2835" fmla="*/ 2287976 w 5367447"/>
                    <a:gd name="connsiteY2-2836" fmla="*/ 5084 h 4090355"/>
                    <a:gd name="connsiteX3-2837" fmla="*/ 3755269 w 5367447"/>
                    <a:gd name="connsiteY3-2838" fmla="*/ 122043 h 4090355"/>
                    <a:gd name="connsiteX4-2839" fmla="*/ 5158241 w 5367447"/>
                    <a:gd name="connsiteY4-2840" fmla="*/ 717466 h 4090355"/>
                    <a:gd name="connsiteX5-2841" fmla="*/ 5322459 w 5367447"/>
                    <a:gd name="connsiteY5-2842" fmla="*/ 1408586 h 4090355"/>
                    <a:gd name="connsiteX6-2843" fmla="*/ 5364568 w 5367447"/>
                    <a:gd name="connsiteY6-2844" fmla="*/ 2142230 h 4090355"/>
                    <a:gd name="connsiteX7-2845" fmla="*/ 5343509 w 5367447"/>
                    <a:gd name="connsiteY7-2846" fmla="*/ 2748286 h 4090355"/>
                    <a:gd name="connsiteX8-2847" fmla="*/ 5147398 w 5367447"/>
                    <a:gd name="connsiteY8-2848" fmla="*/ 3471298 h 4090355"/>
                    <a:gd name="connsiteX9-2849" fmla="*/ 3787168 w 5367447"/>
                    <a:gd name="connsiteY9-2850" fmla="*/ 3917865 h 4090355"/>
                    <a:gd name="connsiteX10-2851" fmla="*/ 2287978 w 5367447"/>
                    <a:gd name="connsiteY10-2852" fmla="*/ 4056088 h 4090355"/>
                    <a:gd name="connsiteX11-2853" fmla="*/ 1182190 w 5367447"/>
                    <a:gd name="connsiteY11-2854" fmla="*/ 4077353 h 4090355"/>
                    <a:gd name="connsiteX12-2855" fmla="*/ 55138 w 5367447"/>
                    <a:gd name="connsiteY12-2856" fmla="*/ 3885968 h 4090355"/>
                    <a:gd name="connsiteX13-2857" fmla="*/ 172097 w 5367447"/>
                    <a:gd name="connsiteY13-2858" fmla="*/ 2801447 h 4090355"/>
                    <a:gd name="connsiteX14-2859" fmla="*/ 118934 w 5367447"/>
                    <a:gd name="connsiteY14-2860" fmla="*/ 1483010 h 4090355"/>
                    <a:gd name="connsiteX15-2861" fmla="*/ 44507 w 5367447"/>
                    <a:gd name="connsiteY15-2862" fmla="*/ 281531 h 4090355"/>
                    <a:gd name="connsiteX0-2863" fmla="*/ 44507 w 5367447"/>
                    <a:gd name="connsiteY0-2864" fmla="*/ 281531 h 4090355"/>
                    <a:gd name="connsiteX1-2865" fmla="*/ 1118394 w 5367447"/>
                    <a:gd name="connsiteY1-2866" fmla="*/ 47614 h 4090355"/>
                    <a:gd name="connsiteX2-2867" fmla="*/ 2287976 w 5367447"/>
                    <a:gd name="connsiteY2-2868" fmla="*/ 5084 h 4090355"/>
                    <a:gd name="connsiteX3-2869" fmla="*/ 3755269 w 5367447"/>
                    <a:gd name="connsiteY3-2870" fmla="*/ 122043 h 4090355"/>
                    <a:gd name="connsiteX4-2871" fmla="*/ 5158241 w 5367447"/>
                    <a:gd name="connsiteY4-2872" fmla="*/ 717466 h 4090355"/>
                    <a:gd name="connsiteX5-2873" fmla="*/ 5322459 w 5367447"/>
                    <a:gd name="connsiteY5-2874" fmla="*/ 1323525 h 4090355"/>
                    <a:gd name="connsiteX6-2875" fmla="*/ 5364568 w 5367447"/>
                    <a:gd name="connsiteY6-2876" fmla="*/ 2142230 h 4090355"/>
                    <a:gd name="connsiteX7-2877" fmla="*/ 5343509 w 5367447"/>
                    <a:gd name="connsiteY7-2878" fmla="*/ 2748286 h 4090355"/>
                    <a:gd name="connsiteX8-2879" fmla="*/ 5147398 w 5367447"/>
                    <a:gd name="connsiteY8-2880" fmla="*/ 3471298 h 4090355"/>
                    <a:gd name="connsiteX9-2881" fmla="*/ 3787168 w 5367447"/>
                    <a:gd name="connsiteY9-2882" fmla="*/ 3917865 h 4090355"/>
                    <a:gd name="connsiteX10-2883" fmla="*/ 2287978 w 5367447"/>
                    <a:gd name="connsiteY10-2884" fmla="*/ 4056088 h 4090355"/>
                    <a:gd name="connsiteX11-2885" fmla="*/ 1182190 w 5367447"/>
                    <a:gd name="connsiteY11-2886" fmla="*/ 4077353 h 4090355"/>
                    <a:gd name="connsiteX12-2887" fmla="*/ 55138 w 5367447"/>
                    <a:gd name="connsiteY12-2888" fmla="*/ 3885968 h 4090355"/>
                    <a:gd name="connsiteX13-2889" fmla="*/ 172097 w 5367447"/>
                    <a:gd name="connsiteY13-2890" fmla="*/ 2801447 h 4090355"/>
                    <a:gd name="connsiteX14-2891" fmla="*/ 118934 w 5367447"/>
                    <a:gd name="connsiteY14-2892" fmla="*/ 1483010 h 4090355"/>
                    <a:gd name="connsiteX15-2893" fmla="*/ 44507 w 5367447"/>
                    <a:gd name="connsiteY15-2894" fmla="*/ 281531 h 4090355"/>
                    <a:gd name="connsiteX0-2895" fmla="*/ 44507 w 5367447"/>
                    <a:gd name="connsiteY0-2896" fmla="*/ 281531 h 4090355"/>
                    <a:gd name="connsiteX1-2897" fmla="*/ 1118394 w 5367447"/>
                    <a:gd name="connsiteY1-2898" fmla="*/ 47614 h 4090355"/>
                    <a:gd name="connsiteX2-2899" fmla="*/ 2287976 w 5367447"/>
                    <a:gd name="connsiteY2-2900" fmla="*/ 5084 h 4090355"/>
                    <a:gd name="connsiteX3-2901" fmla="*/ 3755269 w 5367447"/>
                    <a:gd name="connsiteY3-2902" fmla="*/ 122043 h 4090355"/>
                    <a:gd name="connsiteX4-2903" fmla="*/ 5158241 w 5367447"/>
                    <a:gd name="connsiteY4-2904" fmla="*/ 717466 h 4090355"/>
                    <a:gd name="connsiteX5-2905" fmla="*/ 5322459 w 5367447"/>
                    <a:gd name="connsiteY5-2906" fmla="*/ 1323525 h 4090355"/>
                    <a:gd name="connsiteX6-2907" fmla="*/ 5364568 w 5367447"/>
                    <a:gd name="connsiteY6-2908" fmla="*/ 2142230 h 4090355"/>
                    <a:gd name="connsiteX7-2909" fmla="*/ 5343509 w 5367447"/>
                    <a:gd name="connsiteY7-2910" fmla="*/ 2748286 h 4090355"/>
                    <a:gd name="connsiteX8-2911" fmla="*/ 5147398 w 5367447"/>
                    <a:gd name="connsiteY8-2912" fmla="*/ 3471298 h 4090355"/>
                    <a:gd name="connsiteX9-2913" fmla="*/ 3787168 w 5367447"/>
                    <a:gd name="connsiteY9-2914" fmla="*/ 3917865 h 4090355"/>
                    <a:gd name="connsiteX10-2915" fmla="*/ 2287978 w 5367447"/>
                    <a:gd name="connsiteY10-2916" fmla="*/ 4056088 h 4090355"/>
                    <a:gd name="connsiteX11-2917" fmla="*/ 1182190 w 5367447"/>
                    <a:gd name="connsiteY11-2918" fmla="*/ 4077353 h 4090355"/>
                    <a:gd name="connsiteX12-2919" fmla="*/ 55138 w 5367447"/>
                    <a:gd name="connsiteY12-2920" fmla="*/ 3885968 h 4090355"/>
                    <a:gd name="connsiteX13-2921" fmla="*/ 172097 w 5367447"/>
                    <a:gd name="connsiteY13-2922" fmla="*/ 2801447 h 4090355"/>
                    <a:gd name="connsiteX14-2923" fmla="*/ 118934 w 5367447"/>
                    <a:gd name="connsiteY14-2924" fmla="*/ 1483010 h 4090355"/>
                    <a:gd name="connsiteX15-2925" fmla="*/ 44507 w 5367447"/>
                    <a:gd name="connsiteY15-2926" fmla="*/ 281531 h 4090355"/>
                    <a:gd name="connsiteX0-2927" fmla="*/ 44507 w 5367447"/>
                    <a:gd name="connsiteY0-2928" fmla="*/ 281531 h 4090355"/>
                    <a:gd name="connsiteX1-2929" fmla="*/ 1118394 w 5367447"/>
                    <a:gd name="connsiteY1-2930" fmla="*/ 47614 h 4090355"/>
                    <a:gd name="connsiteX2-2931" fmla="*/ 2287976 w 5367447"/>
                    <a:gd name="connsiteY2-2932" fmla="*/ 5084 h 4090355"/>
                    <a:gd name="connsiteX3-2933" fmla="*/ 3755269 w 5367447"/>
                    <a:gd name="connsiteY3-2934" fmla="*/ 122043 h 4090355"/>
                    <a:gd name="connsiteX4-2935" fmla="*/ 5158241 w 5367447"/>
                    <a:gd name="connsiteY4-2936" fmla="*/ 717466 h 4090355"/>
                    <a:gd name="connsiteX5-2937" fmla="*/ 5322459 w 5367447"/>
                    <a:gd name="connsiteY5-2938" fmla="*/ 1323525 h 4090355"/>
                    <a:gd name="connsiteX6-2939" fmla="*/ 5364568 w 5367447"/>
                    <a:gd name="connsiteY6-2940" fmla="*/ 2142230 h 4090355"/>
                    <a:gd name="connsiteX7-2941" fmla="*/ 5343509 w 5367447"/>
                    <a:gd name="connsiteY7-2942" fmla="*/ 2748286 h 4090355"/>
                    <a:gd name="connsiteX8-2943" fmla="*/ 5147398 w 5367447"/>
                    <a:gd name="connsiteY8-2944" fmla="*/ 3471298 h 4090355"/>
                    <a:gd name="connsiteX9-2945" fmla="*/ 3787168 w 5367447"/>
                    <a:gd name="connsiteY9-2946" fmla="*/ 3917865 h 4090355"/>
                    <a:gd name="connsiteX10-2947" fmla="*/ 2287978 w 5367447"/>
                    <a:gd name="connsiteY10-2948" fmla="*/ 4056088 h 4090355"/>
                    <a:gd name="connsiteX11-2949" fmla="*/ 1182190 w 5367447"/>
                    <a:gd name="connsiteY11-2950" fmla="*/ 4077353 h 4090355"/>
                    <a:gd name="connsiteX12-2951" fmla="*/ 55138 w 5367447"/>
                    <a:gd name="connsiteY12-2952" fmla="*/ 3885968 h 4090355"/>
                    <a:gd name="connsiteX13-2953" fmla="*/ 172097 w 5367447"/>
                    <a:gd name="connsiteY13-2954" fmla="*/ 2801447 h 4090355"/>
                    <a:gd name="connsiteX14-2955" fmla="*/ 118934 w 5367447"/>
                    <a:gd name="connsiteY14-2956" fmla="*/ 1483010 h 4090355"/>
                    <a:gd name="connsiteX15-2957" fmla="*/ 44507 w 5367447"/>
                    <a:gd name="connsiteY15-2958" fmla="*/ 281531 h 4090355"/>
                    <a:gd name="connsiteX0-2959" fmla="*/ 44507 w 5370529"/>
                    <a:gd name="connsiteY0-2960" fmla="*/ 281531 h 4090355"/>
                    <a:gd name="connsiteX1-2961" fmla="*/ 1118394 w 5370529"/>
                    <a:gd name="connsiteY1-2962" fmla="*/ 47614 h 4090355"/>
                    <a:gd name="connsiteX2-2963" fmla="*/ 2287976 w 5370529"/>
                    <a:gd name="connsiteY2-2964" fmla="*/ 5084 h 4090355"/>
                    <a:gd name="connsiteX3-2965" fmla="*/ 3755269 w 5370529"/>
                    <a:gd name="connsiteY3-2966" fmla="*/ 122043 h 4090355"/>
                    <a:gd name="connsiteX4-2967" fmla="*/ 5158241 w 5370529"/>
                    <a:gd name="connsiteY4-2968" fmla="*/ 717466 h 4090355"/>
                    <a:gd name="connsiteX5-2969" fmla="*/ 5322459 w 5370529"/>
                    <a:gd name="connsiteY5-2970" fmla="*/ 1323525 h 4090355"/>
                    <a:gd name="connsiteX6-2971" fmla="*/ 5364568 w 5370529"/>
                    <a:gd name="connsiteY6-2972" fmla="*/ 2142230 h 4090355"/>
                    <a:gd name="connsiteX7-2973" fmla="*/ 5343509 w 5370529"/>
                    <a:gd name="connsiteY7-2974" fmla="*/ 2748286 h 4090355"/>
                    <a:gd name="connsiteX8-2975" fmla="*/ 5147398 w 5370529"/>
                    <a:gd name="connsiteY8-2976" fmla="*/ 3471298 h 4090355"/>
                    <a:gd name="connsiteX9-2977" fmla="*/ 3787168 w 5370529"/>
                    <a:gd name="connsiteY9-2978" fmla="*/ 3917865 h 4090355"/>
                    <a:gd name="connsiteX10-2979" fmla="*/ 2287978 w 5370529"/>
                    <a:gd name="connsiteY10-2980" fmla="*/ 4056088 h 4090355"/>
                    <a:gd name="connsiteX11-2981" fmla="*/ 1182190 w 5370529"/>
                    <a:gd name="connsiteY11-2982" fmla="*/ 4077353 h 4090355"/>
                    <a:gd name="connsiteX12-2983" fmla="*/ 55138 w 5370529"/>
                    <a:gd name="connsiteY12-2984" fmla="*/ 3885968 h 4090355"/>
                    <a:gd name="connsiteX13-2985" fmla="*/ 172097 w 5370529"/>
                    <a:gd name="connsiteY13-2986" fmla="*/ 2801447 h 4090355"/>
                    <a:gd name="connsiteX14-2987" fmla="*/ 118934 w 5370529"/>
                    <a:gd name="connsiteY14-2988" fmla="*/ 1483010 h 4090355"/>
                    <a:gd name="connsiteX15-2989" fmla="*/ 44507 w 5370529"/>
                    <a:gd name="connsiteY15-2990" fmla="*/ 281531 h 4090355"/>
                    <a:gd name="connsiteX0-2991" fmla="*/ 44507 w 5370529"/>
                    <a:gd name="connsiteY0-2992" fmla="*/ 281531 h 4090355"/>
                    <a:gd name="connsiteX1-2993" fmla="*/ 1118394 w 5370529"/>
                    <a:gd name="connsiteY1-2994" fmla="*/ 47614 h 4090355"/>
                    <a:gd name="connsiteX2-2995" fmla="*/ 2287976 w 5370529"/>
                    <a:gd name="connsiteY2-2996" fmla="*/ 5084 h 4090355"/>
                    <a:gd name="connsiteX3-2997" fmla="*/ 3755269 w 5370529"/>
                    <a:gd name="connsiteY3-2998" fmla="*/ 122043 h 4090355"/>
                    <a:gd name="connsiteX4-2999" fmla="*/ 5158241 w 5370529"/>
                    <a:gd name="connsiteY4-3000" fmla="*/ 717466 h 4090355"/>
                    <a:gd name="connsiteX5-3001" fmla="*/ 5322460 w 5370529"/>
                    <a:gd name="connsiteY5-3002" fmla="*/ 1227832 h 4090355"/>
                    <a:gd name="connsiteX6-3003" fmla="*/ 5364568 w 5370529"/>
                    <a:gd name="connsiteY6-3004" fmla="*/ 2142230 h 4090355"/>
                    <a:gd name="connsiteX7-3005" fmla="*/ 5343509 w 5370529"/>
                    <a:gd name="connsiteY7-3006" fmla="*/ 2748286 h 4090355"/>
                    <a:gd name="connsiteX8-3007" fmla="*/ 5147398 w 5370529"/>
                    <a:gd name="connsiteY8-3008" fmla="*/ 3471298 h 4090355"/>
                    <a:gd name="connsiteX9-3009" fmla="*/ 3787168 w 5370529"/>
                    <a:gd name="connsiteY9-3010" fmla="*/ 3917865 h 4090355"/>
                    <a:gd name="connsiteX10-3011" fmla="*/ 2287978 w 5370529"/>
                    <a:gd name="connsiteY10-3012" fmla="*/ 4056088 h 4090355"/>
                    <a:gd name="connsiteX11-3013" fmla="*/ 1182190 w 5370529"/>
                    <a:gd name="connsiteY11-3014" fmla="*/ 4077353 h 4090355"/>
                    <a:gd name="connsiteX12-3015" fmla="*/ 55138 w 5370529"/>
                    <a:gd name="connsiteY12-3016" fmla="*/ 3885968 h 4090355"/>
                    <a:gd name="connsiteX13-3017" fmla="*/ 172097 w 5370529"/>
                    <a:gd name="connsiteY13-3018" fmla="*/ 2801447 h 4090355"/>
                    <a:gd name="connsiteX14-3019" fmla="*/ 118934 w 5370529"/>
                    <a:gd name="connsiteY14-3020" fmla="*/ 1483010 h 4090355"/>
                    <a:gd name="connsiteX15-3021" fmla="*/ 44507 w 5370529"/>
                    <a:gd name="connsiteY15-3022" fmla="*/ 281531 h 4090355"/>
                    <a:gd name="connsiteX0-3023" fmla="*/ 44507 w 5370529"/>
                    <a:gd name="connsiteY0-3024" fmla="*/ 281531 h 4090355"/>
                    <a:gd name="connsiteX1-3025" fmla="*/ 1118394 w 5370529"/>
                    <a:gd name="connsiteY1-3026" fmla="*/ 47614 h 4090355"/>
                    <a:gd name="connsiteX2-3027" fmla="*/ 2287976 w 5370529"/>
                    <a:gd name="connsiteY2-3028" fmla="*/ 5084 h 4090355"/>
                    <a:gd name="connsiteX3-3029" fmla="*/ 3755269 w 5370529"/>
                    <a:gd name="connsiteY3-3030" fmla="*/ 122043 h 4090355"/>
                    <a:gd name="connsiteX4-3031" fmla="*/ 5158241 w 5370529"/>
                    <a:gd name="connsiteY4-3032" fmla="*/ 717466 h 4090355"/>
                    <a:gd name="connsiteX5-3033" fmla="*/ 5322460 w 5370529"/>
                    <a:gd name="connsiteY5-3034" fmla="*/ 1227832 h 4090355"/>
                    <a:gd name="connsiteX6-3035" fmla="*/ 5364568 w 5370529"/>
                    <a:gd name="connsiteY6-3036" fmla="*/ 2142230 h 4090355"/>
                    <a:gd name="connsiteX7-3037" fmla="*/ 5343509 w 5370529"/>
                    <a:gd name="connsiteY7-3038" fmla="*/ 2812081 h 4090355"/>
                    <a:gd name="connsiteX8-3039" fmla="*/ 5147398 w 5370529"/>
                    <a:gd name="connsiteY8-3040" fmla="*/ 3471298 h 4090355"/>
                    <a:gd name="connsiteX9-3041" fmla="*/ 3787168 w 5370529"/>
                    <a:gd name="connsiteY9-3042" fmla="*/ 3917865 h 4090355"/>
                    <a:gd name="connsiteX10-3043" fmla="*/ 2287978 w 5370529"/>
                    <a:gd name="connsiteY10-3044" fmla="*/ 4056088 h 4090355"/>
                    <a:gd name="connsiteX11-3045" fmla="*/ 1182190 w 5370529"/>
                    <a:gd name="connsiteY11-3046" fmla="*/ 4077353 h 4090355"/>
                    <a:gd name="connsiteX12-3047" fmla="*/ 55138 w 5370529"/>
                    <a:gd name="connsiteY12-3048" fmla="*/ 3885968 h 4090355"/>
                    <a:gd name="connsiteX13-3049" fmla="*/ 172097 w 5370529"/>
                    <a:gd name="connsiteY13-3050" fmla="*/ 2801447 h 4090355"/>
                    <a:gd name="connsiteX14-3051" fmla="*/ 118934 w 5370529"/>
                    <a:gd name="connsiteY14-3052" fmla="*/ 1483010 h 4090355"/>
                    <a:gd name="connsiteX15-3053" fmla="*/ 44507 w 5370529"/>
                    <a:gd name="connsiteY15-3054" fmla="*/ 281531 h 4090355"/>
                    <a:gd name="connsiteX0-3055" fmla="*/ 44507 w 5386312"/>
                    <a:gd name="connsiteY0-3056" fmla="*/ 281531 h 4090355"/>
                    <a:gd name="connsiteX1-3057" fmla="*/ 1118394 w 5386312"/>
                    <a:gd name="connsiteY1-3058" fmla="*/ 47614 h 4090355"/>
                    <a:gd name="connsiteX2-3059" fmla="*/ 2287976 w 5386312"/>
                    <a:gd name="connsiteY2-3060" fmla="*/ 5084 h 4090355"/>
                    <a:gd name="connsiteX3-3061" fmla="*/ 3755269 w 5386312"/>
                    <a:gd name="connsiteY3-3062" fmla="*/ 122043 h 4090355"/>
                    <a:gd name="connsiteX4-3063" fmla="*/ 5158241 w 5386312"/>
                    <a:gd name="connsiteY4-3064" fmla="*/ 717466 h 4090355"/>
                    <a:gd name="connsiteX5-3065" fmla="*/ 5322460 w 5386312"/>
                    <a:gd name="connsiteY5-3066" fmla="*/ 1227832 h 4090355"/>
                    <a:gd name="connsiteX6-3067" fmla="*/ 5364568 w 5386312"/>
                    <a:gd name="connsiteY6-3068" fmla="*/ 2142230 h 4090355"/>
                    <a:gd name="connsiteX7-3069" fmla="*/ 5343509 w 5386312"/>
                    <a:gd name="connsiteY7-3070" fmla="*/ 2812081 h 4090355"/>
                    <a:gd name="connsiteX8-3071" fmla="*/ 5147398 w 5386312"/>
                    <a:gd name="connsiteY8-3072" fmla="*/ 3471298 h 4090355"/>
                    <a:gd name="connsiteX9-3073" fmla="*/ 3787168 w 5386312"/>
                    <a:gd name="connsiteY9-3074" fmla="*/ 3917865 h 4090355"/>
                    <a:gd name="connsiteX10-3075" fmla="*/ 2287978 w 5386312"/>
                    <a:gd name="connsiteY10-3076" fmla="*/ 4056088 h 4090355"/>
                    <a:gd name="connsiteX11-3077" fmla="*/ 1182190 w 5386312"/>
                    <a:gd name="connsiteY11-3078" fmla="*/ 4077353 h 4090355"/>
                    <a:gd name="connsiteX12-3079" fmla="*/ 55138 w 5386312"/>
                    <a:gd name="connsiteY12-3080" fmla="*/ 3885968 h 4090355"/>
                    <a:gd name="connsiteX13-3081" fmla="*/ 172097 w 5386312"/>
                    <a:gd name="connsiteY13-3082" fmla="*/ 2801447 h 4090355"/>
                    <a:gd name="connsiteX14-3083" fmla="*/ 118934 w 5386312"/>
                    <a:gd name="connsiteY14-3084" fmla="*/ 1483010 h 4090355"/>
                    <a:gd name="connsiteX15-3085" fmla="*/ 44507 w 5386312"/>
                    <a:gd name="connsiteY15-3086" fmla="*/ 281531 h 4090355"/>
                    <a:gd name="connsiteX0-3087" fmla="*/ 44507 w 5370529"/>
                    <a:gd name="connsiteY0-3088" fmla="*/ 281531 h 4090355"/>
                    <a:gd name="connsiteX1-3089" fmla="*/ 1118394 w 5370529"/>
                    <a:gd name="connsiteY1-3090" fmla="*/ 47614 h 4090355"/>
                    <a:gd name="connsiteX2-3091" fmla="*/ 2287976 w 5370529"/>
                    <a:gd name="connsiteY2-3092" fmla="*/ 5084 h 4090355"/>
                    <a:gd name="connsiteX3-3093" fmla="*/ 3755269 w 5370529"/>
                    <a:gd name="connsiteY3-3094" fmla="*/ 122043 h 4090355"/>
                    <a:gd name="connsiteX4-3095" fmla="*/ 5158241 w 5370529"/>
                    <a:gd name="connsiteY4-3096" fmla="*/ 717466 h 4090355"/>
                    <a:gd name="connsiteX5-3097" fmla="*/ 5322460 w 5370529"/>
                    <a:gd name="connsiteY5-3098" fmla="*/ 1227832 h 4090355"/>
                    <a:gd name="connsiteX6-3099" fmla="*/ 5364568 w 5370529"/>
                    <a:gd name="connsiteY6-3100" fmla="*/ 2142230 h 4090355"/>
                    <a:gd name="connsiteX7-3101" fmla="*/ 5343509 w 5370529"/>
                    <a:gd name="connsiteY7-3102" fmla="*/ 2812081 h 4090355"/>
                    <a:gd name="connsiteX8-3103" fmla="*/ 5147398 w 5370529"/>
                    <a:gd name="connsiteY8-3104" fmla="*/ 3471298 h 4090355"/>
                    <a:gd name="connsiteX9-3105" fmla="*/ 3787168 w 5370529"/>
                    <a:gd name="connsiteY9-3106" fmla="*/ 3917865 h 4090355"/>
                    <a:gd name="connsiteX10-3107" fmla="*/ 2287978 w 5370529"/>
                    <a:gd name="connsiteY10-3108" fmla="*/ 4056088 h 4090355"/>
                    <a:gd name="connsiteX11-3109" fmla="*/ 1182190 w 5370529"/>
                    <a:gd name="connsiteY11-3110" fmla="*/ 4077353 h 4090355"/>
                    <a:gd name="connsiteX12-3111" fmla="*/ 55138 w 5370529"/>
                    <a:gd name="connsiteY12-3112" fmla="*/ 3885968 h 4090355"/>
                    <a:gd name="connsiteX13-3113" fmla="*/ 172097 w 5370529"/>
                    <a:gd name="connsiteY13-3114" fmla="*/ 2801447 h 4090355"/>
                    <a:gd name="connsiteX14-3115" fmla="*/ 118934 w 5370529"/>
                    <a:gd name="connsiteY14-3116" fmla="*/ 1483010 h 4090355"/>
                    <a:gd name="connsiteX15-3117" fmla="*/ 44507 w 5370529"/>
                    <a:gd name="connsiteY15-3118" fmla="*/ 281531 h 4090355"/>
                    <a:gd name="connsiteX0-3119" fmla="*/ 44507 w 5370529"/>
                    <a:gd name="connsiteY0-3120" fmla="*/ 281531 h 4090355"/>
                    <a:gd name="connsiteX1-3121" fmla="*/ 1118394 w 5370529"/>
                    <a:gd name="connsiteY1-3122" fmla="*/ 47614 h 4090355"/>
                    <a:gd name="connsiteX2-3123" fmla="*/ 2287976 w 5370529"/>
                    <a:gd name="connsiteY2-3124" fmla="*/ 5084 h 4090355"/>
                    <a:gd name="connsiteX3-3125" fmla="*/ 3755269 w 5370529"/>
                    <a:gd name="connsiteY3-3126" fmla="*/ 122043 h 4090355"/>
                    <a:gd name="connsiteX4-3127" fmla="*/ 5158241 w 5370529"/>
                    <a:gd name="connsiteY4-3128" fmla="*/ 717466 h 4090355"/>
                    <a:gd name="connsiteX5-3129" fmla="*/ 5322460 w 5370529"/>
                    <a:gd name="connsiteY5-3130" fmla="*/ 1227832 h 4090355"/>
                    <a:gd name="connsiteX6-3131" fmla="*/ 5364568 w 5370529"/>
                    <a:gd name="connsiteY6-3132" fmla="*/ 2142230 h 4090355"/>
                    <a:gd name="connsiteX7-3133" fmla="*/ 5343509 w 5370529"/>
                    <a:gd name="connsiteY7-3134" fmla="*/ 2812081 h 4090355"/>
                    <a:gd name="connsiteX8-3135" fmla="*/ 5147398 w 5370529"/>
                    <a:gd name="connsiteY8-3136" fmla="*/ 3471298 h 4090355"/>
                    <a:gd name="connsiteX9-3137" fmla="*/ 3787168 w 5370529"/>
                    <a:gd name="connsiteY9-3138" fmla="*/ 3917865 h 4090355"/>
                    <a:gd name="connsiteX10-3139" fmla="*/ 2287978 w 5370529"/>
                    <a:gd name="connsiteY10-3140" fmla="*/ 4056088 h 4090355"/>
                    <a:gd name="connsiteX11-3141" fmla="*/ 1182190 w 5370529"/>
                    <a:gd name="connsiteY11-3142" fmla="*/ 4077353 h 4090355"/>
                    <a:gd name="connsiteX12-3143" fmla="*/ 55138 w 5370529"/>
                    <a:gd name="connsiteY12-3144" fmla="*/ 3885968 h 4090355"/>
                    <a:gd name="connsiteX13-3145" fmla="*/ 172097 w 5370529"/>
                    <a:gd name="connsiteY13-3146" fmla="*/ 2801447 h 4090355"/>
                    <a:gd name="connsiteX14-3147" fmla="*/ 118934 w 5370529"/>
                    <a:gd name="connsiteY14-3148" fmla="*/ 1483010 h 4090355"/>
                    <a:gd name="connsiteX15-3149" fmla="*/ 44507 w 5370529"/>
                    <a:gd name="connsiteY15-3150" fmla="*/ 281531 h 4090355"/>
                    <a:gd name="connsiteX0-3151" fmla="*/ 44507 w 5419136"/>
                    <a:gd name="connsiteY0-3152" fmla="*/ 281531 h 4090355"/>
                    <a:gd name="connsiteX1-3153" fmla="*/ 1118394 w 5419136"/>
                    <a:gd name="connsiteY1-3154" fmla="*/ 47614 h 4090355"/>
                    <a:gd name="connsiteX2-3155" fmla="*/ 2287976 w 5419136"/>
                    <a:gd name="connsiteY2-3156" fmla="*/ 5084 h 4090355"/>
                    <a:gd name="connsiteX3-3157" fmla="*/ 3755269 w 5419136"/>
                    <a:gd name="connsiteY3-3158" fmla="*/ 122043 h 4090355"/>
                    <a:gd name="connsiteX4-3159" fmla="*/ 5158241 w 5419136"/>
                    <a:gd name="connsiteY4-3160" fmla="*/ 717466 h 4090355"/>
                    <a:gd name="connsiteX5-3161" fmla="*/ 5322460 w 5419136"/>
                    <a:gd name="connsiteY5-3162" fmla="*/ 1227832 h 4090355"/>
                    <a:gd name="connsiteX6-3163" fmla="*/ 5417205 w 5419136"/>
                    <a:gd name="connsiteY6-3164" fmla="*/ 2174128 h 4090355"/>
                    <a:gd name="connsiteX7-3165" fmla="*/ 5343509 w 5419136"/>
                    <a:gd name="connsiteY7-3166" fmla="*/ 2812081 h 4090355"/>
                    <a:gd name="connsiteX8-3167" fmla="*/ 5147398 w 5419136"/>
                    <a:gd name="connsiteY8-3168" fmla="*/ 3471298 h 4090355"/>
                    <a:gd name="connsiteX9-3169" fmla="*/ 3787168 w 5419136"/>
                    <a:gd name="connsiteY9-3170" fmla="*/ 3917865 h 4090355"/>
                    <a:gd name="connsiteX10-3171" fmla="*/ 2287978 w 5419136"/>
                    <a:gd name="connsiteY10-3172" fmla="*/ 4056088 h 4090355"/>
                    <a:gd name="connsiteX11-3173" fmla="*/ 1182190 w 5419136"/>
                    <a:gd name="connsiteY11-3174" fmla="*/ 4077353 h 4090355"/>
                    <a:gd name="connsiteX12-3175" fmla="*/ 55138 w 5419136"/>
                    <a:gd name="connsiteY12-3176" fmla="*/ 3885968 h 4090355"/>
                    <a:gd name="connsiteX13-3177" fmla="*/ 172097 w 5419136"/>
                    <a:gd name="connsiteY13-3178" fmla="*/ 2801447 h 4090355"/>
                    <a:gd name="connsiteX14-3179" fmla="*/ 118934 w 5419136"/>
                    <a:gd name="connsiteY14-3180" fmla="*/ 1483010 h 4090355"/>
                    <a:gd name="connsiteX15-3181" fmla="*/ 44507 w 5419136"/>
                    <a:gd name="connsiteY15-3182" fmla="*/ 281531 h 4090355"/>
                    <a:gd name="connsiteX0-3183" fmla="*/ 44507 w 5419136"/>
                    <a:gd name="connsiteY0-3184" fmla="*/ 281531 h 4090355"/>
                    <a:gd name="connsiteX1-3185" fmla="*/ 1118394 w 5419136"/>
                    <a:gd name="connsiteY1-3186" fmla="*/ 47614 h 4090355"/>
                    <a:gd name="connsiteX2-3187" fmla="*/ 2287976 w 5419136"/>
                    <a:gd name="connsiteY2-3188" fmla="*/ 5084 h 4090355"/>
                    <a:gd name="connsiteX3-3189" fmla="*/ 3755269 w 5419136"/>
                    <a:gd name="connsiteY3-3190" fmla="*/ 122043 h 4090355"/>
                    <a:gd name="connsiteX4-3191" fmla="*/ 5158241 w 5419136"/>
                    <a:gd name="connsiteY4-3192" fmla="*/ 717466 h 4090355"/>
                    <a:gd name="connsiteX5-3193" fmla="*/ 5322460 w 5419136"/>
                    <a:gd name="connsiteY5-3194" fmla="*/ 1227832 h 4090355"/>
                    <a:gd name="connsiteX6-3195" fmla="*/ 5417205 w 5419136"/>
                    <a:gd name="connsiteY6-3196" fmla="*/ 2174128 h 4090355"/>
                    <a:gd name="connsiteX7-3197" fmla="*/ 5343509 w 5419136"/>
                    <a:gd name="connsiteY7-3198" fmla="*/ 2812081 h 4090355"/>
                    <a:gd name="connsiteX8-3199" fmla="*/ 5147398 w 5419136"/>
                    <a:gd name="connsiteY8-3200" fmla="*/ 3471298 h 4090355"/>
                    <a:gd name="connsiteX9-3201" fmla="*/ 3787168 w 5419136"/>
                    <a:gd name="connsiteY9-3202" fmla="*/ 3917865 h 4090355"/>
                    <a:gd name="connsiteX10-3203" fmla="*/ 2287978 w 5419136"/>
                    <a:gd name="connsiteY10-3204" fmla="*/ 4056088 h 4090355"/>
                    <a:gd name="connsiteX11-3205" fmla="*/ 1182190 w 5419136"/>
                    <a:gd name="connsiteY11-3206" fmla="*/ 4077353 h 4090355"/>
                    <a:gd name="connsiteX12-3207" fmla="*/ 55138 w 5419136"/>
                    <a:gd name="connsiteY12-3208" fmla="*/ 3885968 h 4090355"/>
                    <a:gd name="connsiteX13-3209" fmla="*/ 172097 w 5419136"/>
                    <a:gd name="connsiteY13-3210" fmla="*/ 2801447 h 4090355"/>
                    <a:gd name="connsiteX14-3211" fmla="*/ 118934 w 5419136"/>
                    <a:gd name="connsiteY14-3212" fmla="*/ 1483010 h 4090355"/>
                    <a:gd name="connsiteX15-3213" fmla="*/ 44507 w 5419136"/>
                    <a:gd name="connsiteY15-3214" fmla="*/ 281531 h 4090355"/>
                    <a:gd name="connsiteX0-3215" fmla="*/ 44507 w 5419136"/>
                    <a:gd name="connsiteY0-3216" fmla="*/ 281531 h 4090355"/>
                    <a:gd name="connsiteX1-3217" fmla="*/ 1118394 w 5419136"/>
                    <a:gd name="connsiteY1-3218" fmla="*/ 47614 h 4090355"/>
                    <a:gd name="connsiteX2-3219" fmla="*/ 2287976 w 5419136"/>
                    <a:gd name="connsiteY2-3220" fmla="*/ 5084 h 4090355"/>
                    <a:gd name="connsiteX3-3221" fmla="*/ 3755269 w 5419136"/>
                    <a:gd name="connsiteY3-3222" fmla="*/ 122043 h 4090355"/>
                    <a:gd name="connsiteX4-3223" fmla="*/ 5158241 w 5419136"/>
                    <a:gd name="connsiteY4-3224" fmla="*/ 717466 h 4090355"/>
                    <a:gd name="connsiteX5-3225" fmla="*/ 5322460 w 5419136"/>
                    <a:gd name="connsiteY5-3226" fmla="*/ 1227832 h 4090355"/>
                    <a:gd name="connsiteX6-3227" fmla="*/ 5417205 w 5419136"/>
                    <a:gd name="connsiteY6-3228" fmla="*/ 2174128 h 4090355"/>
                    <a:gd name="connsiteX7-3229" fmla="*/ 5343509 w 5419136"/>
                    <a:gd name="connsiteY7-3230" fmla="*/ 2812081 h 4090355"/>
                    <a:gd name="connsiteX8-3231" fmla="*/ 5147398 w 5419136"/>
                    <a:gd name="connsiteY8-3232" fmla="*/ 3471298 h 4090355"/>
                    <a:gd name="connsiteX9-3233" fmla="*/ 3787168 w 5419136"/>
                    <a:gd name="connsiteY9-3234" fmla="*/ 3917865 h 4090355"/>
                    <a:gd name="connsiteX10-3235" fmla="*/ 2287978 w 5419136"/>
                    <a:gd name="connsiteY10-3236" fmla="*/ 4056088 h 4090355"/>
                    <a:gd name="connsiteX11-3237" fmla="*/ 1182190 w 5419136"/>
                    <a:gd name="connsiteY11-3238" fmla="*/ 4077353 h 4090355"/>
                    <a:gd name="connsiteX12-3239" fmla="*/ 55138 w 5419136"/>
                    <a:gd name="connsiteY12-3240" fmla="*/ 3885968 h 4090355"/>
                    <a:gd name="connsiteX13-3241" fmla="*/ 172097 w 5419136"/>
                    <a:gd name="connsiteY13-3242" fmla="*/ 2801447 h 4090355"/>
                    <a:gd name="connsiteX14-3243" fmla="*/ 118934 w 5419136"/>
                    <a:gd name="connsiteY14-3244" fmla="*/ 1483010 h 4090355"/>
                    <a:gd name="connsiteX15-3245" fmla="*/ 44507 w 5419136"/>
                    <a:gd name="connsiteY15-3246" fmla="*/ 281531 h 4090355"/>
                    <a:gd name="connsiteX0-3247" fmla="*/ 44507 w 5419136"/>
                    <a:gd name="connsiteY0-3248" fmla="*/ 281531 h 4090355"/>
                    <a:gd name="connsiteX1-3249" fmla="*/ 1118394 w 5419136"/>
                    <a:gd name="connsiteY1-3250" fmla="*/ 47614 h 4090355"/>
                    <a:gd name="connsiteX2-3251" fmla="*/ 2287976 w 5419136"/>
                    <a:gd name="connsiteY2-3252" fmla="*/ 5084 h 4090355"/>
                    <a:gd name="connsiteX3-3253" fmla="*/ 3755269 w 5419136"/>
                    <a:gd name="connsiteY3-3254" fmla="*/ 122043 h 4090355"/>
                    <a:gd name="connsiteX4-3255" fmla="*/ 5158241 w 5419136"/>
                    <a:gd name="connsiteY4-3256" fmla="*/ 717466 h 4090355"/>
                    <a:gd name="connsiteX5-3257" fmla="*/ 5322460 w 5419136"/>
                    <a:gd name="connsiteY5-3258" fmla="*/ 1227832 h 4090355"/>
                    <a:gd name="connsiteX6-3259" fmla="*/ 5417205 w 5419136"/>
                    <a:gd name="connsiteY6-3260" fmla="*/ 2110333 h 4090355"/>
                    <a:gd name="connsiteX7-3261" fmla="*/ 5343509 w 5419136"/>
                    <a:gd name="connsiteY7-3262" fmla="*/ 2812081 h 4090355"/>
                    <a:gd name="connsiteX8-3263" fmla="*/ 5147398 w 5419136"/>
                    <a:gd name="connsiteY8-3264" fmla="*/ 3471298 h 4090355"/>
                    <a:gd name="connsiteX9-3265" fmla="*/ 3787168 w 5419136"/>
                    <a:gd name="connsiteY9-3266" fmla="*/ 3917865 h 4090355"/>
                    <a:gd name="connsiteX10-3267" fmla="*/ 2287978 w 5419136"/>
                    <a:gd name="connsiteY10-3268" fmla="*/ 4056088 h 4090355"/>
                    <a:gd name="connsiteX11-3269" fmla="*/ 1182190 w 5419136"/>
                    <a:gd name="connsiteY11-3270" fmla="*/ 4077353 h 4090355"/>
                    <a:gd name="connsiteX12-3271" fmla="*/ 55138 w 5419136"/>
                    <a:gd name="connsiteY12-3272" fmla="*/ 3885968 h 4090355"/>
                    <a:gd name="connsiteX13-3273" fmla="*/ 172097 w 5419136"/>
                    <a:gd name="connsiteY13-3274" fmla="*/ 2801447 h 4090355"/>
                    <a:gd name="connsiteX14-3275" fmla="*/ 118934 w 5419136"/>
                    <a:gd name="connsiteY14-3276" fmla="*/ 1483010 h 4090355"/>
                    <a:gd name="connsiteX15-3277" fmla="*/ 44507 w 5419136"/>
                    <a:gd name="connsiteY15-3278" fmla="*/ 281531 h 4090355"/>
                    <a:gd name="connsiteX0-3279" fmla="*/ 44507 w 5417465"/>
                    <a:gd name="connsiteY0-3280" fmla="*/ 281531 h 4090355"/>
                    <a:gd name="connsiteX1-3281" fmla="*/ 1118394 w 5417465"/>
                    <a:gd name="connsiteY1-3282" fmla="*/ 47614 h 4090355"/>
                    <a:gd name="connsiteX2-3283" fmla="*/ 2287976 w 5417465"/>
                    <a:gd name="connsiteY2-3284" fmla="*/ 5084 h 4090355"/>
                    <a:gd name="connsiteX3-3285" fmla="*/ 3755269 w 5417465"/>
                    <a:gd name="connsiteY3-3286" fmla="*/ 122043 h 4090355"/>
                    <a:gd name="connsiteX4-3287" fmla="*/ 5158241 w 5417465"/>
                    <a:gd name="connsiteY4-3288" fmla="*/ 717466 h 4090355"/>
                    <a:gd name="connsiteX5-3289" fmla="*/ 5322461 w 5417465"/>
                    <a:gd name="connsiteY5-3290" fmla="*/ 1227832 h 4090355"/>
                    <a:gd name="connsiteX6-3291" fmla="*/ 5417205 w 5417465"/>
                    <a:gd name="connsiteY6-3292" fmla="*/ 2110333 h 4090355"/>
                    <a:gd name="connsiteX7-3293" fmla="*/ 5343509 w 5417465"/>
                    <a:gd name="connsiteY7-3294" fmla="*/ 2812081 h 4090355"/>
                    <a:gd name="connsiteX8-3295" fmla="*/ 5147398 w 5417465"/>
                    <a:gd name="connsiteY8-3296" fmla="*/ 3471298 h 4090355"/>
                    <a:gd name="connsiteX9-3297" fmla="*/ 3787168 w 5417465"/>
                    <a:gd name="connsiteY9-3298" fmla="*/ 3917865 h 4090355"/>
                    <a:gd name="connsiteX10-3299" fmla="*/ 2287978 w 5417465"/>
                    <a:gd name="connsiteY10-3300" fmla="*/ 4056088 h 4090355"/>
                    <a:gd name="connsiteX11-3301" fmla="*/ 1182190 w 5417465"/>
                    <a:gd name="connsiteY11-3302" fmla="*/ 4077353 h 4090355"/>
                    <a:gd name="connsiteX12-3303" fmla="*/ 55138 w 5417465"/>
                    <a:gd name="connsiteY12-3304" fmla="*/ 3885968 h 4090355"/>
                    <a:gd name="connsiteX13-3305" fmla="*/ 172097 w 5417465"/>
                    <a:gd name="connsiteY13-3306" fmla="*/ 2801447 h 4090355"/>
                    <a:gd name="connsiteX14-3307" fmla="*/ 118934 w 5417465"/>
                    <a:gd name="connsiteY14-3308" fmla="*/ 1483010 h 4090355"/>
                    <a:gd name="connsiteX15-3309" fmla="*/ 44507 w 5417465"/>
                    <a:gd name="connsiteY15-3310" fmla="*/ 281531 h 4090355"/>
                    <a:gd name="connsiteX0-3311" fmla="*/ 44507 w 5417465"/>
                    <a:gd name="connsiteY0-3312" fmla="*/ 281531 h 4090355"/>
                    <a:gd name="connsiteX1-3313" fmla="*/ 1118394 w 5417465"/>
                    <a:gd name="connsiteY1-3314" fmla="*/ 47614 h 4090355"/>
                    <a:gd name="connsiteX2-3315" fmla="*/ 2287976 w 5417465"/>
                    <a:gd name="connsiteY2-3316" fmla="*/ 5084 h 4090355"/>
                    <a:gd name="connsiteX3-3317" fmla="*/ 3755269 w 5417465"/>
                    <a:gd name="connsiteY3-3318" fmla="*/ 122043 h 4090355"/>
                    <a:gd name="connsiteX4-3319" fmla="*/ 5158241 w 5417465"/>
                    <a:gd name="connsiteY4-3320" fmla="*/ 717466 h 4090355"/>
                    <a:gd name="connsiteX5-3321" fmla="*/ 5322461 w 5417465"/>
                    <a:gd name="connsiteY5-3322" fmla="*/ 1227832 h 4090355"/>
                    <a:gd name="connsiteX6-3323" fmla="*/ 5417205 w 5417465"/>
                    <a:gd name="connsiteY6-3324" fmla="*/ 2110333 h 4090355"/>
                    <a:gd name="connsiteX7-3325" fmla="*/ 5343509 w 5417465"/>
                    <a:gd name="connsiteY7-3326" fmla="*/ 2812081 h 4090355"/>
                    <a:gd name="connsiteX8-3327" fmla="*/ 5147398 w 5417465"/>
                    <a:gd name="connsiteY8-3328" fmla="*/ 3471298 h 4090355"/>
                    <a:gd name="connsiteX9-3329" fmla="*/ 3787168 w 5417465"/>
                    <a:gd name="connsiteY9-3330" fmla="*/ 3917865 h 4090355"/>
                    <a:gd name="connsiteX10-3331" fmla="*/ 2287978 w 5417465"/>
                    <a:gd name="connsiteY10-3332" fmla="*/ 4056088 h 4090355"/>
                    <a:gd name="connsiteX11-3333" fmla="*/ 1182190 w 5417465"/>
                    <a:gd name="connsiteY11-3334" fmla="*/ 4077353 h 4090355"/>
                    <a:gd name="connsiteX12-3335" fmla="*/ 55138 w 5417465"/>
                    <a:gd name="connsiteY12-3336" fmla="*/ 3885968 h 4090355"/>
                    <a:gd name="connsiteX13-3337" fmla="*/ 172097 w 5417465"/>
                    <a:gd name="connsiteY13-3338" fmla="*/ 2801447 h 4090355"/>
                    <a:gd name="connsiteX14-3339" fmla="*/ 118934 w 5417465"/>
                    <a:gd name="connsiteY14-3340" fmla="*/ 1483010 h 4090355"/>
                    <a:gd name="connsiteX15-3341" fmla="*/ 44507 w 5417465"/>
                    <a:gd name="connsiteY15-3342" fmla="*/ 281531 h 4090355"/>
                  </a:gdLst>
                  <a:ahLst/>
                  <a:cxnLst>
                    <a:cxn ang="0">
                      <a:pos x="connsiteX0-1" y="connsiteY0-2"/>
                    </a:cxn>
                    <a:cxn ang="0">
                      <a:pos x="connsiteX1-3" y="connsiteY1-4"/>
                    </a:cxn>
                    <a:cxn ang="0">
                      <a:pos x="connsiteX2-5" y="connsiteY2-6"/>
                    </a:cxn>
                    <a:cxn ang="0">
                      <a:pos x="connsiteX3-7" y="connsiteY3-8"/>
                    </a:cxn>
                    <a:cxn ang="0">
                      <a:pos x="connsiteX4-9" y="connsiteY4-10"/>
                    </a:cxn>
                    <a:cxn ang="0">
                      <a:pos x="connsiteX5-11" y="connsiteY5-12"/>
                    </a:cxn>
                    <a:cxn ang="0">
                      <a:pos x="connsiteX6-13" y="connsiteY6-14"/>
                    </a:cxn>
                    <a:cxn ang="0">
                      <a:pos x="connsiteX7-15" y="connsiteY7-16"/>
                    </a:cxn>
                    <a:cxn ang="0">
                      <a:pos x="connsiteX8-17" y="connsiteY8-18"/>
                    </a:cxn>
                    <a:cxn ang="0">
                      <a:pos x="connsiteX9-19" y="connsiteY9-20"/>
                    </a:cxn>
                    <a:cxn ang="0">
                      <a:pos x="connsiteX10-21" y="connsiteY10-22"/>
                    </a:cxn>
                    <a:cxn ang="0">
                      <a:pos x="connsiteX11-23" y="connsiteY11-24"/>
                    </a:cxn>
                    <a:cxn ang="0">
                      <a:pos x="connsiteX12-25" y="connsiteY12-26"/>
                    </a:cxn>
                    <a:cxn ang="0">
                      <a:pos x="connsiteX13-27" y="connsiteY13-28"/>
                    </a:cxn>
                    <a:cxn ang="0">
                      <a:pos x="connsiteX14-29" y="connsiteY14-30"/>
                    </a:cxn>
                    <a:cxn ang="0">
                      <a:pos x="connsiteX15-31" y="connsiteY15-32"/>
                    </a:cxn>
                  </a:cxnLst>
                  <a:rect l="l" t="t" r="r" b="b"/>
                  <a:pathLst>
                    <a:path w="5417465" h="4090355">
                      <a:moveTo>
                        <a:pt x="44507" y="281531"/>
                      </a:moveTo>
                      <a:cubicBezTo>
                        <a:pt x="445000" y="145080"/>
                        <a:pt x="744483" y="93689"/>
                        <a:pt x="1118394" y="47614"/>
                      </a:cubicBezTo>
                      <a:cubicBezTo>
                        <a:pt x="1492306" y="1540"/>
                        <a:pt x="1848497" y="-7321"/>
                        <a:pt x="2287976" y="5084"/>
                      </a:cubicBezTo>
                      <a:cubicBezTo>
                        <a:pt x="2727455" y="17489"/>
                        <a:pt x="3276892" y="3313"/>
                        <a:pt x="3755269" y="122043"/>
                      </a:cubicBezTo>
                      <a:cubicBezTo>
                        <a:pt x="4233646" y="240773"/>
                        <a:pt x="4926870" y="538484"/>
                        <a:pt x="5158241" y="717466"/>
                      </a:cubicBezTo>
                      <a:cubicBezTo>
                        <a:pt x="5284340" y="1002773"/>
                        <a:pt x="5279300" y="995688"/>
                        <a:pt x="5322461" y="1227832"/>
                      </a:cubicBezTo>
                      <a:cubicBezTo>
                        <a:pt x="5365622" y="1459976"/>
                        <a:pt x="5413697" y="1846292"/>
                        <a:pt x="5417205" y="2110333"/>
                      </a:cubicBezTo>
                      <a:cubicBezTo>
                        <a:pt x="5420713" y="2374375"/>
                        <a:pt x="5388477" y="2585254"/>
                        <a:pt x="5343509" y="2812081"/>
                      </a:cubicBezTo>
                      <a:cubicBezTo>
                        <a:pt x="5298541" y="3038909"/>
                        <a:pt x="5294496" y="3056629"/>
                        <a:pt x="5147398" y="3471298"/>
                      </a:cubicBezTo>
                      <a:cubicBezTo>
                        <a:pt x="4705535" y="3705213"/>
                        <a:pt x="4263738" y="3820400"/>
                        <a:pt x="3787168" y="3917865"/>
                      </a:cubicBezTo>
                      <a:cubicBezTo>
                        <a:pt x="3310598" y="4015330"/>
                        <a:pt x="2722141" y="4029507"/>
                        <a:pt x="2287978" y="4056088"/>
                      </a:cubicBezTo>
                      <a:cubicBezTo>
                        <a:pt x="1853815" y="4082669"/>
                        <a:pt x="1554330" y="4105706"/>
                        <a:pt x="1182190" y="4077353"/>
                      </a:cubicBezTo>
                      <a:cubicBezTo>
                        <a:pt x="810050" y="4049000"/>
                        <a:pt x="632840" y="4089758"/>
                        <a:pt x="55138" y="3885968"/>
                      </a:cubicBezTo>
                      <a:cubicBezTo>
                        <a:pt x="9064" y="3150549"/>
                        <a:pt x="161464" y="3201940"/>
                        <a:pt x="172097" y="2801447"/>
                      </a:cubicBezTo>
                      <a:cubicBezTo>
                        <a:pt x="182730" y="2400954"/>
                        <a:pt x="127794" y="1851605"/>
                        <a:pt x="118934" y="1483010"/>
                      </a:cubicBezTo>
                      <a:cubicBezTo>
                        <a:pt x="124250" y="1061252"/>
                        <a:pt x="-90172" y="503043"/>
                        <a:pt x="44507" y="281531"/>
                      </a:cubicBez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 dirty="0"/>
                </a:p>
              </p:txBody>
            </p:sp>
            <p:grpSp>
              <p:nvGrpSpPr>
                <p:cNvPr id="36" name="Group 35"/>
                <p:cNvGrpSpPr/>
                <p:nvPr/>
              </p:nvGrpSpPr>
              <p:grpSpPr>
                <a:xfrm>
                  <a:off x="390822" y="914403"/>
                  <a:ext cx="9466519" cy="4657055"/>
                  <a:chOff x="520998" y="871873"/>
                  <a:chExt cx="9466519" cy="4657055"/>
                </a:xfrm>
              </p:grpSpPr>
              <p:sp>
                <p:nvSpPr>
                  <p:cNvPr id="5" name="Oval 4"/>
                  <p:cNvSpPr/>
                  <p:nvPr/>
                </p:nvSpPr>
                <p:spPr>
                  <a:xfrm>
                    <a:off x="967558" y="1881961"/>
                    <a:ext cx="1637414" cy="3646967"/>
                  </a:xfrm>
                  <a:prstGeom prst="ellipse">
                    <a:avLst/>
                  </a:prstGeom>
                  <a:solidFill>
                    <a:schemeClr val="bg1">
                      <a:lumMod val="75000"/>
                    </a:schemeClr>
                  </a:solidFill>
                  <a:ln w="38100"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14" name="Group 13"/>
                  <p:cNvGrpSpPr/>
                  <p:nvPr/>
                </p:nvGrpSpPr>
                <p:grpSpPr>
                  <a:xfrm>
                    <a:off x="1063257" y="871873"/>
                    <a:ext cx="4914823" cy="769441"/>
                    <a:chOff x="1499191" y="871873"/>
                    <a:chExt cx="4914823" cy="769441"/>
                  </a:xfrm>
                </p:grpSpPr>
                <p:sp>
                  <p:nvSpPr>
                    <p:cNvPr id="12" name="Right Arrow 11"/>
                    <p:cNvSpPr/>
                    <p:nvPr/>
                  </p:nvSpPr>
                  <p:spPr>
                    <a:xfrm rot="10800000">
                      <a:off x="1499191" y="999461"/>
                      <a:ext cx="3402418" cy="552893"/>
                    </a:xfrm>
                    <a:prstGeom prst="rightArrow">
                      <a:avLst>
                        <a:gd name="adj1" fmla="val 50000"/>
                        <a:gd name="adj2" fmla="val 157692"/>
                      </a:avLst>
                    </a:prstGeom>
                  </p:spPr>
                  <p:style>
                    <a:lnRef idx="2">
                      <a:schemeClr val="dk1">
                        <a:shade val="50000"/>
                      </a:schemeClr>
                    </a:lnRef>
                    <a:fillRef idx="1">
                      <a:schemeClr val="dk1"/>
                    </a:fillRef>
                    <a:effectRef idx="0">
                      <a:schemeClr val="dk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13" name="TextBox 12"/>
                    <p:cNvSpPr txBox="1"/>
                    <p:nvPr/>
                  </p:nvSpPr>
                  <p:spPr>
                    <a:xfrm>
                      <a:off x="4880339" y="871873"/>
                      <a:ext cx="1533675" cy="76944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4400" dirty="0" err="1"/>
                        <a:t>Fn</a:t>
                      </a:r>
                      <a:endParaRPr kumimoji="1" lang="ja-JP" altLang="en-US" sz="4400" dirty="0"/>
                    </a:p>
                  </p:txBody>
                </p:sp>
              </p:grpSp>
              <p:grpSp>
                <p:nvGrpSpPr>
                  <p:cNvPr id="24" name="Group 23"/>
                  <p:cNvGrpSpPr/>
                  <p:nvPr/>
                </p:nvGrpSpPr>
                <p:grpSpPr>
                  <a:xfrm>
                    <a:off x="520998" y="2679402"/>
                    <a:ext cx="970449" cy="2126513"/>
                    <a:chOff x="547096" y="2679404"/>
                    <a:chExt cx="1430560" cy="2126513"/>
                  </a:xfrm>
                </p:grpSpPr>
                <p:cxnSp>
                  <p:nvCxnSpPr>
                    <p:cNvPr id="16" name="Straight Arrow Connector 15"/>
                    <p:cNvCxnSpPr/>
                    <p:nvPr/>
                  </p:nvCxnSpPr>
                  <p:spPr>
                    <a:xfrm flipV="1">
                      <a:off x="609791" y="2679404"/>
                      <a:ext cx="1367865" cy="1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" name="Straight Arrow Connector 17"/>
                    <p:cNvCxnSpPr/>
                    <p:nvPr/>
                  </p:nvCxnSpPr>
                  <p:spPr>
                    <a:xfrm flipV="1">
                      <a:off x="547096" y="3246474"/>
                      <a:ext cx="1412840" cy="7089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Arrow Connector 18"/>
                    <p:cNvCxnSpPr/>
                    <p:nvPr/>
                  </p:nvCxnSpPr>
                  <p:spPr>
                    <a:xfrm flipV="1">
                      <a:off x="547096" y="4260111"/>
                      <a:ext cx="1405751" cy="354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3" name="Straight Arrow Connector 22"/>
                    <p:cNvCxnSpPr/>
                    <p:nvPr/>
                  </p:nvCxnSpPr>
                  <p:spPr>
                    <a:xfrm flipV="1">
                      <a:off x="547096" y="4795283"/>
                      <a:ext cx="1419928" cy="1063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3">
                      <a:schemeClr val="accent1"/>
                    </a:lnRef>
                    <a:fillRef idx="0">
                      <a:schemeClr val="accent1"/>
                    </a:fillRef>
                    <a:effectRef idx="2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6971412" y="2410048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V="1">
                    <a:off x="8495414" y="2892056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V="1">
                    <a:off x="8562754" y="4299098"/>
                    <a:ext cx="1424763" cy="2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>
                    <a:off x="7017487" y="4997309"/>
                    <a:ext cx="1098698" cy="1417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3">
                    <a:schemeClr val="accent1"/>
                  </a:lnRef>
                  <a:fillRef idx="0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/>
          <p:cNvPicPr/>
          <p:nvPr/>
        </p:nvPicPr>
        <p:blipFill>
          <a:blip r:embed="rId2"/>
          <a:srcRect t="28857" r="1920" b="22047"/>
          <a:stretch>
            <a:fillRect/>
          </a:stretch>
        </p:blipFill>
        <p:spPr>
          <a:xfrm>
            <a:off x="0" y="0"/>
            <a:ext cx="9280440" cy="3096000"/>
          </a:xfrm>
          <a:prstGeom prst="rect">
            <a:avLst/>
          </a:prstGeom>
          <a:ln>
            <a:noFill/>
          </a:ln>
        </p:spPr>
      </p:pic>
      <p:sp>
        <p:nvSpPr>
          <p:cNvPr id="42" name="CustomShape 1"/>
          <p:cNvSpPr/>
          <p:nvPr/>
        </p:nvSpPr>
        <p:spPr>
          <a:xfrm rot="5400000">
            <a:off x="2520000" y="-4266000"/>
            <a:ext cx="5184000" cy="3060000"/>
          </a:xfrm>
          <a:custGeom>
            <a:avLst/>
            <a:gdLst/>
            <a:ahLst/>
            <a:cxnLst/>
            <a:rect l="0" t="0" r="r" b="b"/>
            <a:pathLst>
              <a:path w="8578" h="6137">
                <a:moveTo>
                  <a:pt x="3709" y="1951"/>
                </a:moveTo>
                <a:lnTo>
                  <a:pt x="3700" y="2078"/>
                </a:lnTo>
                <a:lnTo>
                  <a:pt x="3680" y="2203"/>
                </a:lnTo>
                <a:lnTo>
                  <a:pt x="3648" y="2328"/>
                </a:lnTo>
                <a:lnTo>
                  <a:pt x="3606" y="2452"/>
                </a:lnTo>
                <a:lnTo>
                  <a:pt x="3553" y="2575"/>
                </a:lnTo>
                <a:lnTo>
                  <a:pt x="3489" y="2695"/>
                </a:lnTo>
                <a:lnTo>
                  <a:pt x="3415" y="2814"/>
                </a:lnTo>
                <a:lnTo>
                  <a:pt x="3330" y="2930"/>
                </a:lnTo>
                <a:lnTo>
                  <a:pt x="3235" y="3043"/>
                </a:lnTo>
                <a:lnTo>
                  <a:pt x="3131" y="3153"/>
                </a:lnTo>
                <a:lnTo>
                  <a:pt x="3017" y="3260"/>
                </a:lnTo>
                <a:lnTo>
                  <a:pt x="2893" y="3364"/>
                </a:lnTo>
                <a:lnTo>
                  <a:pt x="2761" y="3463"/>
                </a:lnTo>
                <a:lnTo>
                  <a:pt x="2621" y="3558"/>
                </a:lnTo>
                <a:lnTo>
                  <a:pt x="2472" y="3649"/>
                </a:lnTo>
                <a:lnTo>
                  <a:pt x="2315" y="3735"/>
                </a:lnTo>
                <a:lnTo>
                  <a:pt x="2151" y="3816"/>
                </a:lnTo>
                <a:lnTo>
                  <a:pt x="1980" y="3892"/>
                </a:lnTo>
                <a:lnTo>
                  <a:pt x="1803" y="3963"/>
                </a:lnTo>
                <a:lnTo>
                  <a:pt x="1620" y="4029"/>
                </a:lnTo>
                <a:lnTo>
                  <a:pt x="1431" y="4088"/>
                </a:lnTo>
                <a:lnTo>
                  <a:pt x="1237" y="4142"/>
                </a:lnTo>
                <a:lnTo>
                  <a:pt x="1039" y="4190"/>
                </a:lnTo>
                <a:lnTo>
                  <a:pt x="837" y="4231"/>
                </a:lnTo>
                <a:lnTo>
                  <a:pt x="631" y="4266"/>
                </a:lnTo>
                <a:lnTo>
                  <a:pt x="423" y="4295"/>
                </a:lnTo>
                <a:lnTo>
                  <a:pt x="212" y="4318"/>
                </a:lnTo>
                <a:lnTo>
                  <a:pt x="0" y="4334"/>
                </a:lnTo>
                <a:lnTo>
                  <a:pt x="313" y="6136"/>
                </a:lnTo>
                <a:lnTo>
                  <a:pt x="492" y="6124"/>
                </a:lnTo>
                <a:lnTo>
                  <a:pt x="670" y="6109"/>
                </a:lnTo>
                <a:lnTo>
                  <a:pt x="848" y="6091"/>
                </a:lnTo>
                <a:lnTo>
                  <a:pt x="1025" y="6071"/>
                </a:lnTo>
                <a:lnTo>
                  <a:pt x="1201" y="6049"/>
                </a:lnTo>
                <a:lnTo>
                  <a:pt x="1376" y="6023"/>
                </a:lnTo>
                <a:lnTo>
                  <a:pt x="1549" y="5996"/>
                </a:lnTo>
                <a:lnTo>
                  <a:pt x="1722" y="5965"/>
                </a:lnTo>
                <a:lnTo>
                  <a:pt x="1893" y="5932"/>
                </a:lnTo>
                <a:lnTo>
                  <a:pt x="2063" y="5897"/>
                </a:lnTo>
                <a:lnTo>
                  <a:pt x="2231" y="5859"/>
                </a:lnTo>
                <a:lnTo>
                  <a:pt x="2398" y="5819"/>
                </a:lnTo>
                <a:lnTo>
                  <a:pt x="2562" y="5776"/>
                </a:lnTo>
                <a:lnTo>
                  <a:pt x="2725" y="5730"/>
                </a:lnTo>
                <a:lnTo>
                  <a:pt x="2886" y="5683"/>
                </a:lnTo>
                <a:lnTo>
                  <a:pt x="3045" y="5633"/>
                </a:lnTo>
                <a:lnTo>
                  <a:pt x="3202" y="5580"/>
                </a:lnTo>
                <a:lnTo>
                  <a:pt x="3356" y="5526"/>
                </a:lnTo>
                <a:lnTo>
                  <a:pt x="3509" y="5469"/>
                </a:lnTo>
                <a:lnTo>
                  <a:pt x="3658" y="5410"/>
                </a:lnTo>
                <a:lnTo>
                  <a:pt x="3805" y="5348"/>
                </a:lnTo>
                <a:lnTo>
                  <a:pt x="3950" y="5285"/>
                </a:lnTo>
                <a:lnTo>
                  <a:pt x="4091" y="5219"/>
                </a:lnTo>
                <a:lnTo>
                  <a:pt x="4230" y="5152"/>
                </a:lnTo>
                <a:lnTo>
                  <a:pt x="4366" y="5082"/>
                </a:lnTo>
                <a:lnTo>
                  <a:pt x="4499" y="5010"/>
                </a:lnTo>
                <a:lnTo>
                  <a:pt x="4629" y="4937"/>
                </a:lnTo>
                <a:lnTo>
                  <a:pt x="4756" y="4861"/>
                </a:lnTo>
                <a:lnTo>
                  <a:pt x="4879" y="4784"/>
                </a:lnTo>
                <a:lnTo>
                  <a:pt x="5000" y="4705"/>
                </a:lnTo>
                <a:lnTo>
                  <a:pt x="5116" y="4624"/>
                </a:lnTo>
                <a:lnTo>
                  <a:pt x="5230" y="4541"/>
                </a:lnTo>
                <a:lnTo>
                  <a:pt x="5339" y="4457"/>
                </a:lnTo>
                <a:lnTo>
                  <a:pt x="5446" y="4371"/>
                </a:lnTo>
                <a:lnTo>
                  <a:pt x="5548" y="4284"/>
                </a:lnTo>
                <a:lnTo>
                  <a:pt x="5647" y="4195"/>
                </a:lnTo>
                <a:lnTo>
                  <a:pt x="5742" y="4104"/>
                </a:lnTo>
                <a:lnTo>
                  <a:pt x="5833" y="4013"/>
                </a:lnTo>
                <a:lnTo>
                  <a:pt x="5920" y="3920"/>
                </a:lnTo>
                <a:lnTo>
                  <a:pt x="6004" y="3826"/>
                </a:lnTo>
                <a:lnTo>
                  <a:pt x="6083" y="3730"/>
                </a:lnTo>
                <a:lnTo>
                  <a:pt x="6158" y="3633"/>
                </a:lnTo>
                <a:lnTo>
                  <a:pt x="6229" y="3536"/>
                </a:lnTo>
                <a:lnTo>
                  <a:pt x="6296" y="3437"/>
                </a:lnTo>
                <a:lnTo>
                  <a:pt x="6359" y="3337"/>
                </a:lnTo>
                <a:lnTo>
                  <a:pt x="6417" y="3237"/>
                </a:lnTo>
                <a:lnTo>
                  <a:pt x="6471" y="3136"/>
                </a:lnTo>
                <a:lnTo>
                  <a:pt x="6521" y="3033"/>
                </a:lnTo>
                <a:lnTo>
                  <a:pt x="6566" y="2931"/>
                </a:lnTo>
                <a:lnTo>
                  <a:pt x="6608" y="2827"/>
                </a:lnTo>
                <a:lnTo>
                  <a:pt x="6644" y="2723"/>
                </a:lnTo>
                <a:lnTo>
                  <a:pt x="6677" y="2618"/>
                </a:lnTo>
                <a:lnTo>
                  <a:pt x="6705" y="2513"/>
                </a:lnTo>
                <a:lnTo>
                  <a:pt x="6728" y="2408"/>
                </a:lnTo>
                <a:lnTo>
                  <a:pt x="6747" y="2302"/>
                </a:lnTo>
                <a:lnTo>
                  <a:pt x="6761" y="2196"/>
                </a:lnTo>
                <a:lnTo>
                  <a:pt x="6771" y="2090"/>
                </a:lnTo>
                <a:lnTo>
                  <a:pt x="6777" y="1984"/>
                </a:lnTo>
                <a:lnTo>
                  <a:pt x="8577" y="2003"/>
                </a:lnTo>
                <a:lnTo>
                  <a:pt x="5303" y="0"/>
                </a:lnTo>
                <a:lnTo>
                  <a:pt x="1910" y="1933"/>
                </a:lnTo>
                <a:lnTo>
                  <a:pt x="3709" y="1951"/>
                </a:lnTo>
              </a:path>
            </a:pathLst>
          </a:custGeom>
          <a:solidFill>
            <a:srgbClr val="000000"/>
          </a:solidFill>
          <a:ln>
            <a:solidFill>
              <a:srgbClr val="3465A4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43" name="Picture 42"/>
          <p:cNvPicPr/>
          <p:nvPr/>
        </p:nvPicPr>
        <p:blipFill>
          <a:blip r:embed="rId2"/>
          <a:srcRect l="49453" t="36103" r="19670" b="42594"/>
          <a:stretch>
            <a:fillRect/>
          </a:stretch>
        </p:blipFill>
        <p:spPr>
          <a:xfrm>
            <a:off x="4752000" y="5148000"/>
            <a:ext cx="5327640" cy="2448000"/>
          </a:xfrm>
          <a:prstGeom prst="rect">
            <a:avLst/>
          </a:prstGeom>
          <a:ln>
            <a:noFill/>
          </a:ln>
        </p:spPr>
      </p:pic>
      <p:sp>
        <p:nvSpPr>
          <p:cNvPr id="44" name="Line 2"/>
          <p:cNvSpPr/>
          <p:nvPr/>
        </p:nvSpPr>
        <p:spPr>
          <a:xfrm>
            <a:off x="0" y="1296000"/>
            <a:ext cx="5256000" cy="504000"/>
          </a:xfrm>
          <a:prstGeom prst="line">
            <a:avLst/>
          </a:prstGeom>
          <a:ln w="38160">
            <a:solidFill>
              <a:srgbClr val="F5822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5" name="Line 3"/>
          <p:cNvSpPr/>
          <p:nvPr/>
        </p:nvSpPr>
        <p:spPr>
          <a:xfrm flipV="1">
            <a:off x="216000" y="1656000"/>
            <a:ext cx="2808000" cy="288000"/>
          </a:xfrm>
          <a:prstGeom prst="line">
            <a:avLst/>
          </a:prstGeom>
          <a:ln w="38160">
            <a:solidFill>
              <a:srgbClr val="F58220"/>
            </a:solidFill>
            <a:custDash>
              <a:ds d="100000" sp="100000"/>
            </a:custDash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6" name="TextShape 4"/>
          <p:cNvSpPr txBox="1"/>
          <p:nvPr/>
        </p:nvSpPr>
        <p:spPr>
          <a:xfrm>
            <a:off x="1296000" y="1888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MN</a:t>
            </a:r>
          </a:p>
        </p:txBody>
      </p:sp>
      <p:sp>
        <p:nvSpPr>
          <p:cNvPr id="47" name="TextShape 5"/>
          <p:cNvSpPr txBox="1"/>
          <p:nvPr/>
        </p:nvSpPr>
        <p:spPr>
          <a:xfrm>
            <a:off x="36000" y="160056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AoA</a:t>
            </a:r>
          </a:p>
        </p:txBody>
      </p:sp>
      <p:sp>
        <p:nvSpPr>
          <p:cNvPr id="48" name="Line 6"/>
          <p:cNvSpPr/>
          <p:nvPr/>
        </p:nvSpPr>
        <p:spPr>
          <a:xfrm flipV="1">
            <a:off x="2952000" y="2016000"/>
            <a:ext cx="0" cy="1080000"/>
          </a:xfrm>
          <a:prstGeom prst="line">
            <a:avLst/>
          </a:prstGeom>
          <a:ln w="76320">
            <a:solidFill>
              <a:srgbClr val="F58220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9" name="TextShape 7"/>
          <p:cNvSpPr txBox="1"/>
          <p:nvPr/>
        </p:nvSpPr>
        <p:spPr>
          <a:xfrm>
            <a:off x="2376000" y="2448000"/>
            <a:ext cx="1008000" cy="3434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1800" b="0" strike="noStrike" spc="-1">
                <a:solidFill>
                  <a:srgbClr val="FAA61A"/>
                </a:solidFill>
                <a:latin typeface="Arial" panose="020B0604020202020204"/>
              </a:rPr>
              <a:t>Alt</a:t>
            </a:r>
          </a:p>
        </p:txBody>
      </p:sp>
      <p:sp>
        <p:nvSpPr>
          <p:cNvPr id="50" name="CustomShape 8"/>
          <p:cNvSpPr/>
          <p:nvPr/>
        </p:nvSpPr>
        <p:spPr>
          <a:xfrm>
            <a:off x="5112000" y="6120000"/>
            <a:ext cx="1224000" cy="504000"/>
          </a:xfrm>
          <a:custGeom>
            <a:avLst/>
            <a:gdLst/>
            <a:ahLst/>
            <a:cxnLst/>
            <a:rect l="0" t="0" r="r" b="b"/>
            <a:pathLst>
              <a:path w="3402" h="1401">
                <a:moveTo>
                  <a:pt x="0" y="430"/>
                </a:moveTo>
                <a:lnTo>
                  <a:pt x="2277" y="430"/>
                </a:lnTo>
                <a:lnTo>
                  <a:pt x="2277" y="0"/>
                </a:lnTo>
                <a:lnTo>
                  <a:pt x="3401" y="700"/>
                </a:lnTo>
                <a:lnTo>
                  <a:pt x="2277" y="1400"/>
                </a:lnTo>
                <a:lnTo>
                  <a:pt x="2277" y="970"/>
                </a:lnTo>
                <a:lnTo>
                  <a:pt x="0" y="970"/>
                </a:lnTo>
                <a:lnTo>
                  <a:pt x="0" y="430"/>
                </a:lnTo>
              </a:path>
            </a:pathLst>
          </a:custGeom>
          <a:solidFill>
            <a:srgbClr val="F58220"/>
          </a:solidFill>
          <a:ln w="3816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1" name="TextShape 9"/>
          <p:cNvSpPr txBox="1"/>
          <p:nvPr/>
        </p:nvSpPr>
        <p:spPr>
          <a:xfrm>
            <a:off x="5400000" y="5100840"/>
            <a:ext cx="792000" cy="101916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2200" b="0" strike="noStrike" spc="-1" dirty="0" err="1">
                <a:solidFill>
                  <a:srgbClr val="FAA61A"/>
                </a:solidFill>
                <a:latin typeface="Arial" panose="020B0604020202020204"/>
              </a:rPr>
              <a:t>dm</a:t>
            </a:r>
            <a:endParaRPr lang="en-US" sz="2200" b="0" strike="noStrike" spc="-1" dirty="0">
              <a:solidFill>
                <a:srgbClr val="FAA61A"/>
              </a:solidFill>
              <a:latin typeface="Arial" panose="020B0604020202020204"/>
            </a:endParaRP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Pt</a:t>
            </a:r>
          </a:p>
          <a:p>
            <a:r>
              <a:rPr lang="en-US" sz="2200" b="0" strike="noStrike" spc="-1" dirty="0">
                <a:solidFill>
                  <a:srgbClr val="FAA61A"/>
                </a:solidFill>
                <a:latin typeface="Arial" panose="020B0604020202020204"/>
              </a:rPr>
              <a:t>Tt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204717" y="246928"/>
            <a:ext cx="9129841" cy="6752820"/>
            <a:chOff x="204717" y="233281"/>
            <a:chExt cx="9129841" cy="6752820"/>
          </a:xfrm>
        </p:grpSpPr>
        <p:grpSp>
          <p:nvGrpSpPr>
            <p:cNvPr id="34" name="Group 33"/>
            <p:cNvGrpSpPr/>
            <p:nvPr/>
          </p:nvGrpSpPr>
          <p:grpSpPr>
            <a:xfrm>
              <a:off x="204717" y="233281"/>
              <a:ext cx="9129841" cy="6752820"/>
              <a:chOff x="204717" y="233281"/>
              <a:chExt cx="9129841" cy="6752820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204717" y="233281"/>
                <a:ext cx="9129841" cy="6752820"/>
                <a:chOff x="204717" y="233281"/>
                <a:chExt cx="9129841" cy="6752820"/>
              </a:xfrm>
            </p:grpSpPr>
            <p:grpSp>
              <p:nvGrpSpPr>
                <p:cNvPr id="30" name="Group 29"/>
                <p:cNvGrpSpPr/>
                <p:nvPr/>
              </p:nvGrpSpPr>
              <p:grpSpPr>
                <a:xfrm>
                  <a:off x="204717" y="233281"/>
                  <a:ext cx="9129841" cy="6002977"/>
                  <a:chOff x="204717" y="233281"/>
                  <a:chExt cx="9129841" cy="6002977"/>
                </a:xfrm>
              </p:grpSpPr>
              <p:grpSp>
                <p:nvGrpSpPr>
                  <p:cNvPr id="28" name="Group 27"/>
                  <p:cNvGrpSpPr/>
                  <p:nvPr/>
                </p:nvGrpSpPr>
                <p:grpSpPr>
                  <a:xfrm>
                    <a:off x="204717" y="233281"/>
                    <a:ext cx="9129841" cy="6002977"/>
                    <a:chOff x="204717" y="233281"/>
                    <a:chExt cx="9129841" cy="6002977"/>
                  </a:xfrm>
                </p:grpSpPr>
                <p:grpSp>
                  <p:nvGrpSpPr>
                    <p:cNvPr id="26" name="Group 25"/>
                    <p:cNvGrpSpPr/>
                    <p:nvPr/>
                  </p:nvGrpSpPr>
                  <p:grpSpPr>
                    <a:xfrm>
                      <a:off x="513274" y="233281"/>
                      <a:ext cx="8821284" cy="6002977"/>
                      <a:chOff x="513274" y="233281"/>
                      <a:chExt cx="8821284" cy="6002977"/>
                    </a:xfrm>
                  </p:grpSpPr>
                  <p:grpSp>
                    <p:nvGrpSpPr>
                      <p:cNvPr id="19" name="Group 18"/>
                      <p:cNvGrpSpPr/>
                      <p:nvPr/>
                    </p:nvGrpSpPr>
                    <p:grpSpPr>
                      <a:xfrm>
                        <a:off x="513274" y="233281"/>
                        <a:ext cx="8821284" cy="6002977"/>
                        <a:chOff x="513274" y="233281"/>
                        <a:chExt cx="8821284" cy="6002977"/>
                      </a:xfrm>
                    </p:grpSpPr>
                    <p:sp>
                      <p:nvSpPr>
                        <p:cNvPr id="18" name="Can 17"/>
                        <p:cNvSpPr/>
                        <p:nvPr/>
                      </p:nvSpPr>
                      <p:spPr>
                        <a:xfrm rot="14470585">
                          <a:off x="3455155" y="1926609"/>
                          <a:ext cx="627800" cy="1023582"/>
                        </a:xfrm>
                        <a:prstGeom prst="can">
                          <a:avLst/>
                        </a:prstGeom>
                      </p:spPr>
                      <p:style>
                        <a:lnRef idx="2">
                          <a:schemeClr val="accent3">
                            <a:shade val="50000"/>
                          </a:schemeClr>
                        </a:lnRef>
                        <a:fillRef idx="1">
                          <a:schemeClr val="accent3"/>
                        </a:fillRef>
                        <a:effectRef idx="0">
                          <a:schemeClr val="accent3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kumimoji="1" lang="ja-JP" altLang="en-US"/>
                        </a:p>
                      </p:txBody>
                    </p:sp>
                    <p:grpSp>
                      <p:nvGrpSpPr>
                        <p:cNvPr id="17" name="Group 16"/>
                        <p:cNvGrpSpPr/>
                        <p:nvPr/>
                      </p:nvGrpSpPr>
                      <p:grpSpPr>
                        <a:xfrm>
                          <a:off x="513274" y="233281"/>
                          <a:ext cx="8821284" cy="6002977"/>
                          <a:chOff x="513274" y="233281"/>
                          <a:chExt cx="8821284" cy="6002977"/>
                        </a:xfrm>
                      </p:grpSpPr>
                      <p:sp>
                        <p:nvSpPr>
                          <p:cNvPr id="16" name="Can 15"/>
                          <p:cNvSpPr/>
                          <p:nvPr/>
                        </p:nvSpPr>
                        <p:spPr>
                          <a:xfrm rot="14470585">
                            <a:off x="5725746" y="4182532"/>
                            <a:ext cx="640416" cy="983643"/>
                          </a:xfrm>
                          <a:prstGeom prst="can">
                            <a:avLst/>
                          </a:prstGeom>
                        </p:spPr>
                        <p:style>
                          <a:lnRef idx="2">
                            <a:schemeClr val="accent3">
                              <a:shade val="50000"/>
                            </a:schemeClr>
                          </a:lnRef>
                          <a:fillRef idx="1">
                            <a:schemeClr val="accent3"/>
                          </a:fillRef>
                          <a:effectRef idx="0">
                            <a:schemeClr val="accent3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kumimoji="1" lang="ja-JP" altLang="en-US"/>
                          </a:p>
                        </p:txBody>
                      </p:sp>
                      <p:grpSp>
                        <p:nvGrpSpPr>
                          <p:cNvPr id="9" name="Group 8"/>
                          <p:cNvGrpSpPr/>
                          <p:nvPr/>
                        </p:nvGrpSpPr>
                        <p:grpSpPr>
                          <a:xfrm>
                            <a:off x="1091342" y="233281"/>
                            <a:ext cx="8243216" cy="6002977"/>
                            <a:chOff x="627319" y="588126"/>
                            <a:chExt cx="8243216" cy="6002977"/>
                          </a:xfrm>
                        </p:grpSpPr>
                        <p:sp>
                          <p:nvSpPr>
                            <p:cNvPr id="4" name="Rectangle 3"/>
                            <p:cNvSpPr/>
                            <p:nvPr/>
                          </p:nvSpPr>
                          <p:spPr>
                            <a:xfrm>
                              <a:off x="3358935" y="588126"/>
                              <a:ext cx="1505062" cy="3632684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505062" h="3632684">
                                  <a:moveTo>
                                    <a:pt x="74111" y="107594"/>
                                  </a:moveTo>
                                  <a:lnTo>
                                    <a:pt x="605421" y="0"/>
                                  </a:lnTo>
                                  <a:lnTo>
                                    <a:pt x="1505062" y="2809693"/>
                                  </a:lnTo>
                                  <a:lnTo>
                                    <a:pt x="0" y="3632684"/>
                                  </a:lnTo>
                                  <a:lnTo>
                                    <a:pt x="74111" y="107594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6" name="Rectangle 3"/>
                            <p:cNvSpPr/>
                            <p:nvPr/>
                          </p:nvSpPr>
                          <p:spPr>
                            <a:xfrm>
                              <a:off x="6871608" y="1446488"/>
                              <a:ext cx="871419" cy="1019761"/>
                            </a:xfrm>
                            <a:custGeom>
                              <a:avLst/>
                              <a:gdLst>
                                <a:gd name="connsiteX0" fmla="*/ 0 w 946298"/>
                                <a:gd name="connsiteY0" fmla="*/ 0 h 2998381"/>
                                <a:gd name="connsiteX1" fmla="*/ 946298 w 946298"/>
                                <a:gd name="connsiteY1" fmla="*/ 0 h 2998381"/>
                                <a:gd name="connsiteX2" fmla="*/ 946298 w 946298"/>
                                <a:gd name="connsiteY2" fmla="*/ 2998381 h 2998381"/>
                                <a:gd name="connsiteX3" fmla="*/ 0 w 946298"/>
                                <a:gd name="connsiteY3" fmla="*/ 2998381 h 2998381"/>
                                <a:gd name="connsiteX4" fmla="*/ 0 w 946298"/>
                                <a:gd name="connsiteY4" fmla="*/ 0 h 2998381"/>
                                <a:gd name="connsiteX0-1" fmla="*/ 0 w 1190847"/>
                                <a:gd name="connsiteY0-2" fmla="*/ 0 h 2998381"/>
                                <a:gd name="connsiteX1-3" fmla="*/ 946298 w 1190847"/>
                                <a:gd name="connsiteY1-4" fmla="*/ 0 h 2998381"/>
                                <a:gd name="connsiteX2-5" fmla="*/ 1190847 w 1190847"/>
                                <a:gd name="connsiteY2-6" fmla="*/ 2604977 h 2998381"/>
                                <a:gd name="connsiteX3-7" fmla="*/ 0 w 1190847"/>
                                <a:gd name="connsiteY3-8" fmla="*/ 2998381 h 2998381"/>
                                <a:gd name="connsiteX4-9" fmla="*/ 0 w 1190847"/>
                                <a:gd name="connsiteY4-10" fmla="*/ 0 h 2998381"/>
                                <a:gd name="connsiteX0-11" fmla="*/ 191386 w 1382233"/>
                                <a:gd name="connsiteY0-12" fmla="*/ 0 h 3125972"/>
                                <a:gd name="connsiteX1-13" fmla="*/ 1137684 w 1382233"/>
                                <a:gd name="connsiteY1-14" fmla="*/ 0 h 3125972"/>
                                <a:gd name="connsiteX2-15" fmla="*/ 1382233 w 1382233"/>
                                <a:gd name="connsiteY2-16" fmla="*/ 2604977 h 3125972"/>
                                <a:gd name="connsiteX3-17" fmla="*/ 0 w 1382233"/>
                                <a:gd name="connsiteY3-18" fmla="*/ 3125972 h 3125972"/>
                                <a:gd name="connsiteX4-19" fmla="*/ 191386 w 1382233"/>
                                <a:gd name="connsiteY4-20" fmla="*/ 0 h 3125972"/>
                                <a:gd name="connsiteX0-21" fmla="*/ 191386 w 1382233"/>
                                <a:gd name="connsiteY0-22" fmla="*/ 0 h 3264195"/>
                                <a:gd name="connsiteX1-23" fmla="*/ 1137684 w 1382233"/>
                                <a:gd name="connsiteY1-24" fmla="*/ 0 h 3264195"/>
                                <a:gd name="connsiteX2-25" fmla="*/ 1382233 w 1382233"/>
                                <a:gd name="connsiteY2-26" fmla="*/ 2604977 h 3264195"/>
                                <a:gd name="connsiteX3-27" fmla="*/ 0 w 1382233"/>
                                <a:gd name="connsiteY3-28" fmla="*/ 3264195 h 3264195"/>
                                <a:gd name="connsiteX4-29" fmla="*/ 191386 w 1382233"/>
                                <a:gd name="connsiteY4-30" fmla="*/ 0 h 3264195"/>
                                <a:gd name="connsiteX0-31" fmla="*/ 0 w 1499191"/>
                                <a:gd name="connsiteY0-32" fmla="*/ 0 h 3306725"/>
                                <a:gd name="connsiteX1-33" fmla="*/ 1254642 w 1499191"/>
                                <a:gd name="connsiteY1-34" fmla="*/ 42530 h 3306725"/>
                                <a:gd name="connsiteX2-35" fmla="*/ 1499191 w 1499191"/>
                                <a:gd name="connsiteY2-36" fmla="*/ 2647507 h 3306725"/>
                                <a:gd name="connsiteX3-37" fmla="*/ 116958 w 1499191"/>
                                <a:gd name="connsiteY3-38" fmla="*/ 3306725 h 3306725"/>
                                <a:gd name="connsiteX4-39" fmla="*/ 0 w 1499191"/>
                                <a:gd name="connsiteY4-40" fmla="*/ 0 h 3306725"/>
                                <a:gd name="connsiteX0-41" fmla="*/ 0 w 1963215"/>
                                <a:gd name="connsiteY0-42" fmla="*/ 0 h 3306725"/>
                                <a:gd name="connsiteX1-43" fmla="*/ 1254642 w 1963215"/>
                                <a:gd name="connsiteY1-44" fmla="*/ 42530 h 3306725"/>
                                <a:gd name="connsiteX2-45" fmla="*/ 1963215 w 1963215"/>
                                <a:gd name="connsiteY2-46" fmla="*/ 2442791 h 3306725"/>
                                <a:gd name="connsiteX3-47" fmla="*/ 116958 w 1963215"/>
                                <a:gd name="connsiteY3-48" fmla="*/ 3306725 h 3306725"/>
                                <a:gd name="connsiteX4-49" fmla="*/ 0 w 1963215"/>
                                <a:gd name="connsiteY4-50" fmla="*/ 0 h 3306725"/>
                                <a:gd name="connsiteX0-51" fmla="*/ 0 w 1963215"/>
                                <a:gd name="connsiteY0-52" fmla="*/ 162187 h 3468912"/>
                                <a:gd name="connsiteX1-53" fmla="*/ 708731 w 1963215"/>
                                <a:gd name="connsiteY1-54" fmla="*/ 0 h 3468912"/>
                                <a:gd name="connsiteX2-55" fmla="*/ 1963215 w 1963215"/>
                                <a:gd name="connsiteY2-56" fmla="*/ 2604978 h 3468912"/>
                                <a:gd name="connsiteX3-57" fmla="*/ 116958 w 1963215"/>
                                <a:gd name="connsiteY3-58" fmla="*/ 3468912 h 3468912"/>
                                <a:gd name="connsiteX4-59" fmla="*/ 0 w 1963215"/>
                                <a:gd name="connsiteY4-60" fmla="*/ 162187 h 3468912"/>
                                <a:gd name="connsiteX0-61" fmla="*/ 0 w 1963215"/>
                                <a:gd name="connsiteY0-62" fmla="*/ 339607 h 3646332"/>
                                <a:gd name="connsiteX1-63" fmla="*/ 531310 w 1963215"/>
                                <a:gd name="connsiteY1-64" fmla="*/ 0 h 3646332"/>
                                <a:gd name="connsiteX2-65" fmla="*/ 1963215 w 1963215"/>
                                <a:gd name="connsiteY2-66" fmla="*/ 2782398 h 3646332"/>
                                <a:gd name="connsiteX3-67" fmla="*/ 116958 w 1963215"/>
                                <a:gd name="connsiteY3-68" fmla="*/ 3646332 h 3646332"/>
                                <a:gd name="connsiteX4-69" fmla="*/ 0 w 1963215"/>
                                <a:gd name="connsiteY4-70" fmla="*/ 339607 h 3646332"/>
                                <a:gd name="connsiteX0-71" fmla="*/ 0 w 1963215"/>
                                <a:gd name="connsiteY0-72" fmla="*/ 244072 h 3646332"/>
                                <a:gd name="connsiteX1-73" fmla="*/ 531310 w 1963215"/>
                                <a:gd name="connsiteY1-74" fmla="*/ 0 h 3646332"/>
                                <a:gd name="connsiteX2-75" fmla="*/ 1963215 w 1963215"/>
                                <a:gd name="connsiteY2-76" fmla="*/ 2782398 h 3646332"/>
                                <a:gd name="connsiteX3-77" fmla="*/ 116958 w 1963215"/>
                                <a:gd name="connsiteY3-78" fmla="*/ 3646332 h 3646332"/>
                                <a:gd name="connsiteX4-79" fmla="*/ 0 w 1963215"/>
                                <a:gd name="connsiteY4-80" fmla="*/ 244072 h 3646332"/>
                                <a:gd name="connsiteX0-81" fmla="*/ 0 w 1758498"/>
                                <a:gd name="connsiteY0-82" fmla="*/ 244072 h 3646332"/>
                                <a:gd name="connsiteX1-83" fmla="*/ 531310 w 1758498"/>
                                <a:gd name="connsiteY1-84" fmla="*/ 0 h 3646332"/>
                                <a:gd name="connsiteX2-85" fmla="*/ 1758498 w 1758498"/>
                                <a:gd name="connsiteY2-86" fmla="*/ 3014410 h 3646332"/>
                                <a:gd name="connsiteX3-87" fmla="*/ 116958 w 1758498"/>
                                <a:gd name="connsiteY3-88" fmla="*/ 3646332 h 3646332"/>
                                <a:gd name="connsiteX4-89" fmla="*/ 0 w 1758498"/>
                                <a:gd name="connsiteY4-90" fmla="*/ 244072 h 3646332"/>
                                <a:gd name="connsiteX0-91" fmla="*/ 74111 w 1832609"/>
                                <a:gd name="connsiteY0-92" fmla="*/ 244072 h 3769162"/>
                                <a:gd name="connsiteX1-93" fmla="*/ 605421 w 1832609"/>
                                <a:gd name="connsiteY1-94" fmla="*/ 0 h 3769162"/>
                                <a:gd name="connsiteX2-95" fmla="*/ 1832609 w 1832609"/>
                                <a:gd name="connsiteY2-96" fmla="*/ 3014410 h 3769162"/>
                                <a:gd name="connsiteX3-97" fmla="*/ 0 w 1832609"/>
                                <a:gd name="connsiteY3-98" fmla="*/ 3769162 h 3769162"/>
                                <a:gd name="connsiteX4-99" fmla="*/ 74111 w 1832609"/>
                                <a:gd name="connsiteY4-100" fmla="*/ 244072 h 3769162"/>
                                <a:gd name="connsiteX0-101" fmla="*/ 74111 w 1505062"/>
                                <a:gd name="connsiteY0-102" fmla="*/ 244072 h 3769162"/>
                                <a:gd name="connsiteX1-103" fmla="*/ 605421 w 1505062"/>
                                <a:gd name="connsiteY1-104" fmla="*/ 0 h 3769162"/>
                                <a:gd name="connsiteX2-105" fmla="*/ 1505062 w 1505062"/>
                                <a:gd name="connsiteY2-106" fmla="*/ 2946171 h 3769162"/>
                                <a:gd name="connsiteX3-107" fmla="*/ 0 w 1505062"/>
                                <a:gd name="connsiteY3-108" fmla="*/ 3769162 h 3769162"/>
                                <a:gd name="connsiteX4-109" fmla="*/ 74111 w 1505062"/>
                                <a:gd name="connsiteY4-110" fmla="*/ 244072 h 3769162"/>
                                <a:gd name="connsiteX0-111" fmla="*/ 74111 w 1505062"/>
                                <a:gd name="connsiteY0-112" fmla="*/ 148538 h 3673628"/>
                                <a:gd name="connsiteX1-113" fmla="*/ 605421 w 1505062"/>
                                <a:gd name="connsiteY1-114" fmla="*/ 0 h 3673628"/>
                                <a:gd name="connsiteX2-115" fmla="*/ 1505062 w 1505062"/>
                                <a:gd name="connsiteY2-116" fmla="*/ 2850637 h 3673628"/>
                                <a:gd name="connsiteX3-117" fmla="*/ 0 w 1505062"/>
                                <a:gd name="connsiteY3-118" fmla="*/ 3673628 h 3673628"/>
                                <a:gd name="connsiteX4-119" fmla="*/ 74111 w 1505062"/>
                                <a:gd name="connsiteY4-120" fmla="*/ 148538 h 3673628"/>
                                <a:gd name="connsiteX0-121" fmla="*/ 74111 w 1505062"/>
                                <a:gd name="connsiteY0-122" fmla="*/ 107594 h 3632684"/>
                                <a:gd name="connsiteX1-123" fmla="*/ 605421 w 1505062"/>
                                <a:gd name="connsiteY1-124" fmla="*/ 0 h 3632684"/>
                                <a:gd name="connsiteX2-125" fmla="*/ 1505062 w 1505062"/>
                                <a:gd name="connsiteY2-126" fmla="*/ 2809693 h 3632684"/>
                                <a:gd name="connsiteX3-127" fmla="*/ 0 w 1505062"/>
                                <a:gd name="connsiteY3-128" fmla="*/ 3632684 h 3632684"/>
                                <a:gd name="connsiteX4-129" fmla="*/ 74111 w 1505062"/>
                                <a:gd name="connsiteY4-130" fmla="*/ 107594 h 3632684"/>
                                <a:gd name="connsiteX0-131" fmla="*/ 74111 w 1505062"/>
                                <a:gd name="connsiteY0-132" fmla="*/ 734707 h 4259797"/>
                                <a:gd name="connsiteX1-133" fmla="*/ 895045 w 1505062"/>
                                <a:gd name="connsiteY1-134" fmla="*/ 0 h 4259797"/>
                                <a:gd name="connsiteX2-135" fmla="*/ 1505062 w 1505062"/>
                                <a:gd name="connsiteY2-136" fmla="*/ 3436806 h 4259797"/>
                                <a:gd name="connsiteX3-137" fmla="*/ 0 w 1505062"/>
                                <a:gd name="connsiteY3-138" fmla="*/ 4259797 h 4259797"/>
                                <a:gd name="connsiteX4-139" fmla="*/ 74111 w 1505062"/>
                                <a:gd name="connsiteY4-140" fmla="*/ 734707 h 4259797"/>
                                <a:gd name="connsiteX0-141" fmla="*/ 74111 w 1698147"/>
                                <a:gd name="connsiteY0-142" fmla="*/ 734707 h 4259797"/>
                                <a:gd name="connsiteX1-143" fmla="*/ 895045 w 1698147"/>
                                <a:gd name="connsiteY1-144" fmla="*/ 0 h 4259797"/>
                                <a:gd name="connsiteX2-145" fmla="*/ 1698147 w 1698147"/>
                                <a:gd name="connsiteY2-146" fmla="*/ 3311380 h 4259797"/>
                                <a:gd name="connsiteX3-147" fmla="*/ 0 w 1698147"/>
                                <a:gd name="connsiteY3-148" fmla="*/ 4259797 h 4259797"/>
                                <a:gd name="connsiteX4-149" fmla="*/ 74111 w 1698147"/>
                                <a:gd name="connsiteY4-150" fmla="*/ 734707 h 4259797"/>
                                <a:gd name="connsiteX0-151" fmla="*/ 74110 w 1698147"/>
                                <a:gd name="connsiteY0-152" fmla="*/ 421148 h 4259797"/>
                                <a:gd name="connsiteX1-153" fmla="*/ 895045 w 1698147"/>
                                <a:gd name="connsiteY1-154" fmla="*/ 0 h 4259797"/>
                                <a:gd name="connsiteX2-155" fmla="*/ 1698147 w 1698147"/>
                                <a:gd name="connsiteY2-156" fmla="*/ 3311380 h 4259797"/>
                                <a:gd name="connsiteX3-157" fmla="*/ 0 w 1698147"/>
                                <a:gd name="connsiteY3-158" fmla="*/ 4259797 h 4259797"/>
                                <a:gd name="connsiteX4-159" fmla="*/ 74110 w 1698147"/>
                                <a:gd name="connsiteY4-160" fmla="*/ 421148 h 4259797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698147" h="4259797">
                                  <a:moveTo>
                                    <a:pt x="74110" y="421148"/>
                                  </a:moveTo>
                                  <a:lnTo>
                                    <a:pt x="895045" y="0"/>
                                  </a:lnTo>
                                  <a:lnTo>
                                    <a:pt x="1698147" y="3311380"/>
                                  </a:lnTo>
                                  <a:lnTo>
                                    <a:pt x="0" y="4259797"/>
                                  </a:lnTo>
                                  <a:lnTo>
                                    <a:pt x="74110" y="421148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2" name="Oval 1"/>
                            <p:cNvSpPr/>
                            <p:nvPr/>
                          </p:nvSpPr>
                          <p:spPr>
                            <a:xfrm rot="20088640">
                              <a:off x="627319" y="3413535"/>
                              <a:ext cx="7963786" cy="860272"/>
                            </a:xfrm>
                            <a:prstGeom prst="ellipse">
                              <a:avLst/>
                            </a:prstGeom>
                            <a:solidFill>
                              <a:schemeClr val="tx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3" name="Rectangle 2"/>
                            <p:cNvSpPr/>
                            <p:nvPr/>
                          </p:nvSpPr>
                          <p:spPr>
                            <a:xfrm>
                              <a:off x="7099526" y="1149690"/>
                              <a:ext cx="1127052" cy="1393166"/>
                            </a:xfrm>
                            <a:custGeom>
                              <a:avLst/>
                              <a:gdLst>
                                <a:gd name="connsiteX0" fmla="*/ 0 w 1052624"/>
                                <a:gd name="connsiteY0" fmla="*/ 0 h 1244008"/>
                                <a:gd name="connsiteX1" fmla="*/ 1052624 w 1052624"/>
                                <a:gd name="connsiteY1" fmla="*/ 0 h 1244008"/>
                                <a:gd name="connsiteX2" fmla="*/ 1052624 w 1052624"/>
                                <a:gd name="connsiteY2" fmla="*/ 1244008 h 1244008"/>
                                <a:gd name="connsiteX3" fmla="*/ 0 w 1052624"/>
                                <a:gd name="connsiteY3" fmla="*/ 1244008 h 1244008"/>
                                <a:gd name="connsiteX4" fmla="*/ 0 w 1052624"/>
                                <a:gd name="connsiteY4" fmla="*/ 0 h 1244008"/>
                                <a:gd name="connsiteX0-1" fmla="*/ 0 w 1520456"/>
                                <a:gd name="connsiteY0-2" fmla="*/ 233917 h 1477925"/>
                                <a:gd name="connsiteX1-3" fmla="*/ 1520456 w 1520456"/>
                                <a:gd name="connsiteY1-4" fmla="*/ 0 h 1477925"/>
                                <a:gd name="connsiteX2-5" fmla="*/ 1052624 w 1520456"/>
                                <a:gd name="connsiteY2-6" fmla="*/ 1477925 h 1477925"/>
                                <a:gd name="connsiteX3-7" fmla="*/ 0 w 1520456"/>
                                <a:gd name="connsiteY3-8" fmla="*/ 1477925 h 1477925"/>
                                <a:gd name="connsiteX4-9" fmla="*/ 0 w 1520456"/>
                                <a:gd name="connsiteY4-10" fmla="*/ 233917 h 1477925"/>
                                <a:gd name="connsiteX0-11" fmla="*/ 808074 w 1520456"/>
                                <a:gd name="connsiteY0-12" fmla="*/ 0 h 1488556"/>
                                <a:gd name="connsiteX1-13" fmla="*/ 1520456 w 1520456"/>
                                <a:gd name="connsiteY1-14" fmla="*/ 10631 h 1488556"/>
                                <a:gd name="connsiteX2-15" fmla="*/ 1052624 w 1520456"/>
                                <a:gd name="connsiteY2-16" fmla="*/ 1488556 h 1488556"/>
                                <a:gd name="connsiteX3-17" fmla="*/ 0 w 1520456"/>
                                <a:gd name="connsiteY3-18" fmla="*/ 1488556 h 1488556"/>
                                <a:gd name="connsiteX4-19" fmla="*/ 808074 w 1520456"/>
                                <a:gd name="connsiteY4-20" fmla="*/ 0 h 1488556"/>
                                <a:gd name="connsiteX0-21" fmla="*/ 808074 w 1520456"/>
                                <a:gd name="connsiteY0-22" fmla="*/ 0 h 1509821"/>
                                <a:gd name="connsiteX1-23" fmla="*/ 1520456 w 1520456"/>
                                <a:gd name="connsiteY1-24" fmla="*/ 10631 h 1509821"/>
                                <a:gd name="connsiteX2-25" fmla="*/ 1158950 w 1520456"/>
                                <a:gd name="connsiteY2-26" fmla="*/ 1509821 h 1509821"/>
                                <a:gd name="connsiteX3-27" fmla="*/ 0 w 1520456"/>
                                <a:gd name="connsiteY3-28" fmla="*/ 1488556 h 1509821"/>
                                <a:gd name="connsiteX4-29" fmla="*/ 808074 w 1520456"/>
                                <a:gd name="connsiteY4-30" fmla="*/ 0 h 1509821"/>
                                <a:gd name="connsiteX0-31" fmla="*/ 1254641 w 1967023"/>
                                <a:gd name="connsiteY0-32" fmla="*/ 0 h 1509821"/>
                                <a:gd name="connsiteX1-33" fmla="*/ 1967023 w 1967023"/>
                                <a:gd name="connsiteY1-34" fmla="*/ 10631 h 1509821"/>
                                <a:gd name="connsiteX2-35" fmla="*/ 1605517 w 1967023"/>
                                <a:gd name="connsiteY2-36" fmla="*/ 1509821 h 1509821"/>
                                <a:gd name="connsiteX3-37" fmla="*/ 0 w 1967023"/>
                                <a:gd name="connsiteY3-38" fmla="*/ 1392863 h 1509821"/>
                                <a:gd name="connsiteX4-39" fmla="*/ 1254641 w 1967023"/>
                                <a:gd name="connsiteY4-40" fmla="*/ 0 h 1509821"/>
                                <a:gd name="connsiteX0-41" fmla="*/ 829339 w 1541721"/>
                                <a:gd name="connsiteY0-42" fmla="*/ 0 h 1879077"/>
                                <a:gd name="connsiteX1-43" fmla="*/ 1541721 w 1541721"/>
                                <a:gd name="connsiteY1-44" fmla="*/ 10631 h 1879077"/>
                                <a:gd name="connsiteX2-45" fmla="*/ 1180215 w 1541721"/>
                                <a:gd name="connsiteY2-46" fmla="*/ 1509821 h 1879077"/>
                                <a:gd name="connsiteX3-47" fmla="*/ 0 w 1541721"/>
                                <a:gd name="connsiteY3-48" fmla="*/ 1879077 h 1879077"/>
                                <a:gd name="connsiteX4-49" fmla="*/ 829339 w 1541721"/>
                                <a:gd name="connsiteY4-50" fmla="*/ 0 h 1879077"/>
                                <a:gd name="connsiteX0-51" fmla="*/ 935664 w 1541721"/>
                                <a:gd name="connsiteY0-52" fmla="*/ 386017 h 1868446"/>
                                <a:gd name="connsiteX1-53" fmla="*/ 1541721 w 1541721"/>
                                <a:gd name="connsiteY1-54" fmla="*/ 0 h 1868446"/>
                                <a:gd name="connsiteX2-55" fmla="*/ 1180215 w 1541721"/>
                                <a:gd name="connsiteY2-56" fmla="*/ 1499190 h 1868446"/>
                                <a:gd name="connsiteX3-57" fmla="*/ 0 w 1541721"/>
                                <a:gd name="connsiteY3-58" fmla="*/ 1868446 h 1868446"/>
                                <a:gd name="connsiteX4-59" fmla="*/ 935664 w 1541721"/>
                                <a:gd name="connsiteY4-60" fmla="*/ 386017 h 1868446"/>
                                <a:gd name="connsiteX0-61" fmla="*/ 935664 w 1424763"/>
                                <a:gd name="connsiteY0-62" fmla="*/ 232477 h 1714906"/>
                                <a:gd name="connsiteX1-63" fmla="*/ 1424763 w 1424763"/>
                                <a:gd name="connsiteY1-64" fmla="*/ 0 h 1714906"/>
                                <a:gd name="connsiteX2-65" fmla="*/ 1180215 w 1424763"/>
                                <a:gd name="connsiteY2-66" fmla="*/ 1345650 h 1714906"/>
                                <a:gd name="connsiteX3-67" fmla="*/ 0 w 1424763"/>
                                <a:gd name="connsiteY3-68" fmla="*/ 1714906 h 1714906"/>
                                <a:gd name="connsiteX4-69" fmla="*/ 935664 w 1424763"/>
                                <a:gd name="connsiteY4-70" fmla="*/ 232477 h 1714906"/>
                                <a:gd name="connsiteX0-71" fmla="*/ 935664 w 1424763"/>
                                <a:gd name="connsiteY0-72" fmla="*/ 322043 h 1804472"/>
                                <a:gd name="connsiteX1-73" fmla="*/ 1424763 w 1424763"/>
                                <a:gd name="connsiteY1-74" fmla="*/ 0 h 1804472"/>
                                <a:gd name="connsiteX2-75" fmla="*/ 1180215 w 1424763"/>
                                <a:gd name="connsiteY2-76" fmla="*/ 1435216 h 1804472"/>
                                <a:gd name="connsiteX3-77" fmla="*/ 0 w 1424763"/>
                                <a:gd name="connsiteY3-78" fmla="*/ 1804472 h 1804472"/>
                                <a:gd name="connsiteX4-79" fmla="*/ 935664 w 1424763"/>
                                <a:gd name="connsiteY4-80" fmla="*/ 322043 h 1804472"/>
                                <a:gd name="connsiteX0-81" fmla="*/ 935664 w 1424763"/>
                                <a:gd name="connsiteY0-82" fmla="*/ 322043 h 1804472"/>
                                <a:gd name="connsiteX1-83" fmla="*/ 1424763 w 1424763"/>
                                <a:gd name="connsiteY1-84" fmla="*/ 0 h 1804472"/>
                                <a:gd name="connsiteX2-85" fmla="*/ 1180215 w 1424763"/>
                                <a:gd name="connsiteY2-86" fmla="*/ 1153724 h 1804472"/>
                                <a:gd name="connsiteX3-87" fmla="*/ 0 w 1424763"/>
                                <a:gd name="connsiteY3-88" fmla="*/ 1804472 h 1804472"/>
                                <a:gd name="connsiteX4-89" fmla="*/ 935664 w 1424763"/>
                                <a:gd name="connsiteY4-90" fmla="*/ 322043 h 1804472"/>
                                <a:gd name="connsiteX0-91" fmla="*/ 797441 w 1424763"/>
                                <a:gd name="connsiteY0-92" fmla="*/ 347634 h 1804472"/>
                                <a:gd name="connsiteX1-93" fmla="*/ 1424763 w 1424763"/>
                                <a:gd name="connsiteY1-94" fmla="*/ 0 h 1804472"/>
                                <a:gd name="connsiteX2-95" fmla="*/ 1180215 w 1424763"/>
                                <a:gd name="connsiteY2-96" fmla="*/ 1153724 h 1804472"/>
                                <a:gd name="connsiteX3-97" fmla="*/ 0 w 1424763"/>
                                <a:gd name="connsiteY3-98" fmla="*/ 1804472 h 1804472"/>
                                <a:gd name="connsiteX4-99" fmla="*/ 797441 w 1424763"/>
                                <a:gd name="connsiteY4-100" fmla="*/ 347634 h 1804472"/>
                                <a:gd name="connsiteX0-101" fmla="*/ 797441 w 1286540"/>
                                <a:gd name="connsiteY0-102" fmla="*/ 245273 h 1702111"/>
                                <a:gd name="connsiteX1-103" fmla="*/ 1286540 w 1286540"/>
                                <a:gd name="connsiteY1-104" fmla="*/ 0 h 1702111"/>
                                <a:gd name="connsiteX2-105" fmla="*/ 1180215 w 1286540"/>
                                <a:gd name="connsiteY2-106" fmla="*/ 1051363 h 1702111"/>
                                <a:gd name="connsiteX3-107" fmla="*/ 0 w 1286540"/>
                                <a:gd name="connsiteY3-108" fmla="*/ 1702111 h 1702111"/>
                                <a:gd name="connsiteX4-109" fmla="*/ 797441 w 1286540"/>
                                <a:gd name="connsiteY4-110" fmla="*/ 245273 h 1702111"/>
                                <a:gd name="connsiteX0-111" fmla="*/ 637953 w 1286540"/>
                                <a:gd name="connsiteY0-112" fmla="*/ 283659 h 1702111"/>
                                <a:gd name="connsiteX1-113" fmla="*/ 1286540 w 1286540"/>
                                <a:gd name="connsiteY1-114" fmla="*/ 0 h 1702111"/>
                                <a:gd name="connsiteX2-115" fmla="*/ 1180215 w 1286540"/>
                                <a:gd name="connsiteY2-116" fmla="*/ 1051363 h 1702111"/>
                                <a:gd name="connsiteX3-117" fmla="*/ 0 w 1286540"/>
                                <a:gd name="connsiteY3-118" fmla="*/ 1702111 h 1702111"/>
                                <a:gd name="connsiteX4-119" fmla="*/ 637953 w 1286540"/>
                                <a:gd name="connsiteY4-120" fmla="*/ 283659 h 1702111"/>
                                <a:gd name="connsiteX0-121" fmla="*/ 637953 w 1180215"/>
                                <a:gd name="connsiteY0-122" fmla="*/ 258069 h 1676521"/>
                                <a:gd name="connsiteX1-123" fmla="*/ 1127052 w 1180215"/>
                                <a:gd name="connsiteY1-124" fmla="*/ 0 h 1676521"/>
                                <a:gd name="connsiteX2-125" fmla="*/ 1180215 w 1180215"/>
                                <a:gd name="connsiteY2-126" fmla="*/ 1025773 h 1676521"/>
                                <a:gd name="connsiteX3-127" fmla="*/ 0 w 1180215"/>
                                <a:gd name="connsiteY3-128" fmla="*/ 1676521 h 1676521"/>
                                <a:gd name="connsiteX4-129" fmla="*/ 637953 w 1180215"/>
                                <a:gd name="connsiteY4-130" fmla="*/ 258069 h 1676521"/>
                                <a:gd name="connsiteX0-131" fmla="*/ 637953 w 1127052"/>
                                <a:gd name="connsiteY0-132" fmla="*/ 258069 h 1676521"/>
                                <a:gd name="connsiteX1-133" fmla="*/ 1127052 w 1127052"/>
                                <a:gd name="connsiteY1-134" fmla="*/ 0 h 1676521"/>
                                <a:gd name="connsiteX2-135" fmla="*/ 988829 w 1127052"/>
                                <a:gd name="connsiteY2-136" fmla="*/ 1128134 h 1676521"/>
                                <a:gd name="connsiteX3-137" fmla="*/ 0 w 1127052"/>
                                <a:gd name="connsiteY3-138" fmla="*/ 1676521 h 1676521"/>
                                <a:gd name="connsiteX4-139" fmla="*/ 637953 w 1127052"/>
                                <a:gd name="connsiteY4-140" fmla="*/ 258069 h 167652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1127052" h="1676521">
                                  <a:moveTo>
                                    <a:pt x="637953" y="258069"/>
                                  </a:moveTo>
                                  <a:lnTo>
                                    <a:pt x="1127052" y="0"/>
                                  </a:lnTo>
                                  <a:lnTo>
                                    <a:pt x="988829" y="1128134"/>
                                  </a:lnTo>
                                  <a:lnTo>
                                    <a:pt x="0" y="1676521"/>
                                  </a:lnTo>
                                  <a:lnTo>
                                    <a:pt x="637953" y="25806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 dirty="0"/>
                            </a:p>
                          </p:txBody>
                        </p:sp>
                        <p:sp>
                          <p:nvSpPr>
                            <p:cNvPr id="5" name="Rectangle 4"/>
                            <p:cNvSpPr/>
                            <p:nvPr/>
                          </p:nvSpPr>
                          <p:spPr>
                            <a:xfrm rot="3151040">
                              <a:off x="4533244" y="3058560"/>
                              <a:ext cx="3391543" cy="3673544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3391543" h="3673544">
                                  <a:moveTo>
                                    <a:pt x="345831" y="2001319"/>
                                  </a:moveTo>
                                  <a:lnTo>
                                    <a:pt x="3350573" y="0"/>
                                  </a:lnTo>
                                  <a:cubicBezTo>
                                    <a:pt x="3352071" y="188327"/>
                                    <a:pt x="3390045" y="284235"/>
                                    <a:pt x="3391543" y="472562"/>
                                  </a:cubicBezTo>
                                  <a:lnTo>
                                    <a:pt x="0" y="3673544"/>
                                  </a:lnTo>
                                  <a:lnTo>
                                    <a:pt x="345831" y="2001319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  <p:sp>
                          <p:nvSpPr>
                            <p:cNvPr id="7" name="Rectangle 4"/>
                            <p:cNvSpPr/>
                            <p:nvPr/>
                          </p:nvSpPr>
                          <p:spPr>
                            <a:xfrm rot="3151040">
                              <a:off x="7641220" y="1961099"/>
                              <a:ext cx="1061986" cy="1396645"/>
                            </a:xfrm>
                            <a:custGeom>
                              <a:avLst/>
                              <a:gdLst>
                                <a:gd name="connsiteX0" fmla="*/ 0 w 4067033"/>
                                <a:gd name="connsiteY0" fmla="*/ 0 h 2006221"/>
                                <a:gd name="connsiteX1" fmla="*/ 4067033 w 4067033"/>
                                <a:gd name="connsiteY1" fmla="*/ 0 h 2006221"/>
                                <a:gd name="connsiteX2" fmla="*/ 4067033 w 4067033"/>
                                <a:gd name="connsiteY2" fmla="*/ 2006221 h 2006221"/>
                                <a:gd name="connsiteX3" fmla="*/ 0 w 4067033"/>
                                <a:gd name="connsiteY3" fmla="*/ 2006221 h 2006221"/>
                                <a:gd name="connsiteX4" fmla="*/ 0 w 4067033"/>
                                <a:gd name="connsiteY4" fmla="*/ 0 h 2006221"/>
                                <a:gd name="connsiteX0-1" fmla="*/ 0 w 4067033"/>
                                <a:gd name="connsiteY0-2" fmla="*/ 794750 h 2800971"/>
                                <a:gd name="connsiteX1-3" fmla="*/ 3008217 w 4067033"/>
                                <a:gd name="connsiteY1-4" fmla="*/ 0 h 2800971"/>
                                <a:gd name="connsiteX2-5" fmla="*/ 4067033 w 4067033"/>
                                <a:gd name="connsiteY2-6" fmla="*/ 2800971 h 2800971"/>
                                <a:gd name="connsiteX3-7" fmla="*/ 0 w 4067033"/>
                                <a:gd name="connsiteY3-8" fmla="*/ 2800971 h 2800971"/>
                                <a:gd name="connsiteX4-9" fmla="*/ 0 w 4067033"/>
                                <a:gd name="connsiteY4-10" fmla="*/ 794750 h 2800971"/>
                                <a:gd name="connsiteX0-11" fmla="*/ 0 w 3270108"/>
                                <a:gd name="connsiteY0-12" fmla="*/ 794750 h 2800971"/>
                                <a:gd name="connsiteX1-13" fmla="*/ 3008217 w 3270108"/>
                                <a:gd name="connsiteY1-14" fmla="*/ 0 h 2800971"/>
                                <a:gd name="connsiteX2-15" fmla="*/ 3270108 w 3270108"/>
                                <a:gd name="connsiteY2-16" fmla="*/ 745167 h 2800971"/>
                                <a:gd name="connsiteX3-17" fmla="*/ 0 w 3270108"/>
                                <a:gd name="connsiteY3-18" fmla="*/ 2800971 h 2800971"/>
                                <a:gd name="connsiteX4-19" fmla="*/ 0 w 3270108"/>
                                <a:gd name="connsiteY4-20" fmla="*/ 794750 h 2800971"/>
                                <a:gd name="connsiteX0-21" fmla="*/ 0 w 3270108"/>
                                <a:gd name="connsiteY0-22" fmla="*/ 1094399 h 3100620"/>
                                <a:gd name="connsiteX1-23" fmla="*/ 3066016 w 3270108"/>
                                <a:gd name="connsiteY1-24" fmla="*/ 0 h 3100620"/>
                                <a:gd name="connsiteX2-25" fmla="*/ 3270108 w 3270108"/>
                                <a:gd name="connsiteY2-26" fmla="*/ 1044816 h 3100620"/>
                                <a:gd name="connsiteX3-27" fmla="*/ 0 w 3270108"/>
                                <a:gd name="connsiteY3-28" fmla="*/ 3100620 h 3100620"/>
                                <a:gd name="connsiteX4-29" fmla="*/ 0 w 3270108"/>
                                <a:gd name="connsiteY4-30" fmla="*/ 1094399 h 3100620"/>
                                <a:gd name="connsiteX0-31" fmla="*/ 0 w 3417466"/>
                                <a:gd name="connsiteY0-32" fmla="*/ 1094399 h 3100620"/>
                                <a:gd name="connsiteX1-33" fmla="*/ 3066016 w 3417466"/>
                                <a:gd name="connsiteY1-34" fmla="*/ 0 h 3100620"/>
                                <a:gd name="connsiteX2-35" fmla="*/ 3417466 w 3417466"/>
                                <a:gd name="connsiteY2-36" fmla="*/ 538666 h 3100620"/>
                                <a:gd name="connsiteX3-37" fmla="*/ 0 w 3417466"/>
                                <a:gd name="connsiteY3-38" fmla="*/ 3100620 h 3100620"/>
                                <a:gd name="connsiteX4-39" fmla="*/ 0 w 3417466"/>
                                <a:gd name="connsiteY4-40" fmla="*/ 1094399 h 3100620"/>
                                <a:gd name="connsiteX0-41" fmla="*/ 229562 w 3417466"/>
                                <a:gd name="connsiteY0-42" fmla="*/ 1580014 h 3100620"/>
                                <a:gd name="connsiteX1-43" fmla="*/ 3066016 w 3417466"/>
                                <a:gd name="connsiteY1-44" fmla="*/ 0 h 3100620"/>
                                <a:gd name="connsiteX2-45" fmla="*/ 3417466 w 3417466"/>
                                <a:gd name="connsiteY2-46" fmla="*/ 538666 h 3100620"/>
                                <a:gd name="connsiteX3-47" fmla="*/ 0 w 3417466"/>
                                <a:gd name="connsiteY3-48" fmla="*/ 3100620 h 3100620"/>
                                <a:gd name="connsiteX4-49" fmla="*/ 229562 w 3417466"/>
                                <a:gd name="connsiteY4-50" fmla="*/ 1580014 h 3100620"/>
                                <a:gd name="connsiteX0-51" fmla="*/ 266766 w 3417466"/>
                                <a:gd name="connsiteY0-52" fmla="*/ 1419360 h 3100620"/>
                                <a:gd name="connsiteX1-53" fmla="*/ 3066016 w 3417466"/>
                                <a:gd name="connsiteY1-54" fmla="*/ 0 h 3100620"/>
                                <a:gd name="connsiteX2-55" fmla="*/ 3417466 w 3417466"/>
                                <a:gd name="connsiteY2-56" fmla="*/ 538666 h 3100620"/>
                                <a:gd name="connsiteX3-57" fmla="*/ 0 w 3417466"/>
                                <a:gd name="connsiteY3-58" fmla="*/ 3100620 h 3100620"/>
                                <a:gd name="connsiteX4-59" fmla="*/ 266766 w 3417466"/>
                                <a:gd name="connsiteY4-60" fmla="*/ 1419360 h 3100620"/>
                                <a:gd name="connsiteX0-61" fmla="*/ 266766 w 3417466"/>
                                <a:gd name="connsiteY0-62" fmla="*/ 1616825 h 3298085"/>
                                <a:gd name="connsiteX1-63" fmla="*/ 3234640 w 3417466"/>
                                <a:gd name="connsiteY1-64" fmla="*/ 0 h 3298085"/>
                                <a:gd name="connsiteX2-65" fmla="*/ 3417466 w 3417466"/>
                                <a:gd name="connsiteY2-66" fmla="*/ 736131 h 3298085"/>
                                <a:gd name="connsiteX3-67" fmla="*/ 0 w 3417466"/>
                                <a:gd name="connsiteY3-68" fmla="*/ 3298085 h 3298085"/>
                                <a:gd name="connsiteX4-69" fmla="*/ 266766 w 3417466"/>
                                <a:gd name="connsiteY4-70" fmla="*/ 1616825 h 3298085"/>
                                <a:gd name="connsiteX0-71" fmla="*/ 266766 w 3417466"/>
                                <a:gd name="connsiteY0-72" fmla="*/ 1780735 h 3461995"/>
                                <a:gd name="connsiteX1-73" fmla="*/ 3222744 w 3417466"/>
                                <a:gd name="connsiteY1-74" fmla="*/ 0 h 3461995"/>
                                <a:gd name="connsiteX2-75" fmla="*/ 3417466 w 3417466"/>
                                <a:gd name="connsiteY2-76" fmla="*/ 900041 h 3461995"/>
                                <a:gd name="connsiteX3-77" fmla="*/ 0 w 3417466"/>
                                <a:gd name="connsiteY3-78" fmla="*/ 3461995 h 3461995"/>
                                <a:gd name="connsiteX4-79" fmla="*/ 266766 w 3417466"/>
                                <a:gd name="connsiteY4-80" fmla="*/ 1780735 h 3461995"/>
                                <a:gd name="connsiteX0-81" fmla="*/ 266766 w 3445299"/>
                                <a:gd name="connsiteY0-82" fmla="*/ 1780735 h 3461995"/>
                                <a:gd name="connsiteX1-83" fmla="*/ 3222744 w 3445299"/>
                                <a:gd name="connsiteY1-84" fmla="*/ 0 h 3461995"/>
                                <a:gd name="connsiteX2-85" fmla="*/ 3445299 w 3445299"/>
                                <a:gd name="connsiteY2-86" fmla="*/ 594611 h 3461995"/>
                                <a:gd name="connsiteX3-87" fmla="*/ 0 w 3445299"/>
                                <a:gd name="connsiteY3-88" fmla="*/ 3461995 h 3461995"/>
                                <a:gd name="connsiteX4-89" fmla="*/ 266766 w 3445299"/>
                                <a:gd name="connsiteY4-90" fmla="*/ 1780735 h 3461995"/>
                                <a:gd name="connsiteX0-91" fmla="*/ 345831 w 3445299"/>
                                <a:gd name="connsiteY0-92" fmla="*/ 1789770 h 3461995"/>
                                <a:gd name="connsiteX1-93" fmla="*/ 3222744 w 3445299"/>
                                <a:gd name="connsiteY1-94" fmla="*/ 0 h 3461995"/>
                                <a:gd name="connsiteX2-95" fmla="*/ 3445299 w 3445299"/>
                                <a:gd name="connsiteY2-96" fmla="*/ 594611 h 3461995"/>
                                <a:gd name="connsiteX3-97" fmla="*/ 0 w 3445299"/>
                                <a:gd name="connsiteY3-98" fmla="*/ 3461995 h 3461995"/>
                                <a:gd name="connsiteX4-99" fmla="*/ 345831 w 3445299"/>
                                <a:gd name="connsiteY4-100" fmla="*/ 1789770 h 3461995"/>
                                <a:gd name="connsiteX0-101" fmla="*/ 345831 w 3445299"/>
                                <a:gd name="connsiteY0-102" fmla="*/ 1760140 h 3432365"/>
                                <a:gd name="connsiteX1-103" fmla="*/ 3440804 w 3445299"/>
                                <a:gd name="connsiteY1-104" fmla="*/ 0 h 3432365"/>
                                <a:gd name="connsiteX2-105" fmla="*/ 3445299 w 3445299"/>
                                <a:gd name="connsiteY2-106" fmla="*/ 564981 h 3432365"/>
                                <a:gd name="connsiteX3-107" fmla="*/ 0 w 3445299"/>
                                <a:gd name="connsiteY3-108" fmla="*/ 3432365 h 3432365"/>
                                <a:gd name="connsiteX4-109" fmla="*/ 345831 w 3445299"/>
                                <a:gd name="connsiteY4-110" fmla="*/ 1760140 h 3432365"/>
                                <a:gd name="connsiteX0-111" fmla="*/ 345831 w 3440824"/>
                                <a:gd name="connsiteY0-112" fmla="*/ 1760140 h 3432365"/>
                                <a:gd name="connsiteX1-113" fmla="*/ 3440804 w 3440824"/>
                                <a:gd name="connsiteY1-114" fmla="*/ 0 h 3432365"/>
                                <a:gd name="connsiteX2-115" fmla="*/ 3361914 w 3440824"/>
                                <a:gd name="connsiteY2-116" fmla="*/ 449442 h 3432365"/>
                                <a:gd name="connsiteX3-117" fmla="*/ 0 w 3440824"/>
                                <a:gd name="connsiteY3-118" fmla="*/ 3432365 h 3432365"/>
                                <a:gd name="connsiteX4-119" fmla="*/ 345831 w 3440824"/>
                                <a:gd name="connsiteY4-120" fmla="*/ 1760140 h 3432365"/>
                                <a:gd name="connsiteX0-121" fmla="*/ 345831 w 3361914"/>
                                <a:gd name="connsiteY0-122" fmla="*/ 2001319 h 3673544"/>
                                <a:gd name="connsiteX1-123" fmla="*/ 3350573 w 3361914"/>
                                <a:gd name="connsiteY1-124" fmla="*/ 0 h 3673544"/>
                                <a:gd name="connsiteX2-125" fmla="*/ 3361914 w 3361914"/>
                                <a:gd name="connsiteY2-126" fmla="*/ 690621 h 3673544"/>
                                <a:gd name="connsiteX3-127" fmla="*/ 0 w 3361914"/>
                                <a:gd name="connsiteY3-128" fmla="*/ 3673544 h 3673544"/>
                                <a:gd name="connsiteX4-129" fmla="*/ 345831 w 3361914"/>
                                <a:gd name="connsiteY4-130" fmla="*/ 2001319 h 3673544"/>
                                <a:gd name="connsiteX0-131" fmla="*/ 345831 w 3391543"/>
                                <a:gd name="connsiteY0-132" fmla="*/ 2001319 h 3673544"/>
                                <a:gd name="connsiteX1-133" fmla="*/ 3350573 w 3391543"/>
                                <a:gd name="connsiteY1-134" fmla="*/ 0 h 3673544"/>
                                <a:gd name="connsiteX2-135" fmla="*/ 3391543 w 3391543"/>
                                <a:gd name="connsiteY2-136" fmla="*/ 472562 h 3673544"/>
                                <a:gd name="connsiteX3-137" fmla="*/ 0 w 3391543"/>
                                <a:gd name="connsiteY3-138" fmla="*/ 3673544 h 3673544"/>
                                <a:gd name="connsiteX4-139" fmla="*/ 345831 w 3391543"/>
                                <a:gd name="connsiteY4-140" fmla="*/ 2001319 h 3673544"/>
                                <a:gd name="connsiteX0-141" fmla="*/ 345831 w 3350575"/>
                                <a:gd name="connsiteY0-142" fmla="*/ 2001319 h 3673544"/>
                                <a:gd name="connsiteX1-143" fmla="*/ 3350573 w 3350575"/>
                                <a:gd name="connsiteY1-144" fmla="*/ 0 h 3673544"/>
                                <a:gd name="connsiteX2-145" fmla="*/ 1994537 w 3350575"/>
                                <a:gd name="connsiteY2-146" fmla="*/ 1745509 h 3673544"/>
                                <a:gd name="connsiteX3-147" fmla="*/ 0 w 3350575"/>
                                <a:gd name="connsiteY3-148" fmla="*/ 3673544 h 3673544"/>
                                <a:gd name="connsiteX4-149" fmla="*/ 345831 w 3350575"/>
                                <a:gd name="connsiteY4-150" fmla="*/ 2001319 h 3673544"/>
                                <a:gd name="connsiteX0-151" fmla="*/ 345831 w 2419560"/>
                                <a:gd name="connsiteY0-152" fmla="*/ 1921118 h 3593343"/>
                                <a:gd name="connsiteX1-153" fmla="*/ 2419558 w 2419560"/>
                                <a:gd name="connsiteY1-154" fmla="*/ 0 h 3593343"/>
                                <a:gd name="connsiteX2-155" fmla="*/ 1994537 w 2419560"/>
                                <a:gd name="connsiteY2-156" fmla="*/ 1665308 h 3593343"/>
                                <a:gd name="connsiteX3-157" fmla="*/ 0 w 2419560"/>
                                <a:gd name="connsiteY3-158" fmla="*/ 3593343 h 3593343"/>
                                <a:gd name="connsiteX4-159" fmla="*/ 345831 w 2419560"/>
                                <a:gd name="connsiteY4-160" fmla="*/ 1921118 h 3593343"/>
                                <a:gd name="connsiteX0-161" fmla="*/ 345831 w 2276422"/>
                                <a:gd name="connsiteY0-162" fmla="*/ 2312566 h 3984791"/>
                                <a:gd name="connsiteX1-163" fmla="*/ 2276417 w 2276422"/>
                                <a:gd name="connsiteY1-164" fmla="*/ 1 h 3984791"/>
                                <a:gd name="connsiteX2-165" fmla="*/ 1994537 w 2276422"/>
                                <a:gd name="connsiteY2-166" fmla="*/ 2056756 h 3984791"/>
                                <a:gd name="connsiteX3-167" fmla="*/ 0 w 2276422"/>
                                <a:gd name="connsiteY3-168" fmla="*/ 3984791 h 3984791"/>
                                <a:gd name="connsiteX4-169" fmla="*/ 345831 w 2276422"/>
                                <a:gd name="connsiteY4-170" fmla="*/ 2312566 h 3984791"/>
                                <a:gd name="connsiteX0-171" fmla="*/ 366762 w 2276422"/>
                                <a:gd name="connsiteY0-172" fmla="*/ 1892302 h 3984791"/>
                                <a:gd name="connsiteX1-173" fmla="*/ 2276417 w 2276422"/>
                                <a:gd name="connsiteY1-174" fmla="*/ 1 h 3984791"/>
                                <a:gd name="connsiteX2-175" fmla="*/ 1994537 w 2276422"/>
                                <a:gd name="connsiteY2-176" fmla="*/ 2056756 h 3984791"/>
                                <a:gd name="connsiteX3-177" fmla="*/ 0 w 2276422"/>
                                <a:gd name="connsiteY3-178" fmla="*/ 3984791 h 3984791"/>
                                <a:gd name="connsiteX4-179" fmla="*/ 366762 w 2276422"/>
                                <a:gd name="connsiteY4-180" fmla="*/ 1892302 h 3984791"/>
                                <a:gd name="connsiteX0-181" fmla="*/ 366762 w 2276422"/>
                                <a:gd name="connsiteY0-182" fmla="*/ 1892302 h 3984791"/>
                                <a:gd name="connsiteX1-183" fmla="*/ 2276417 w 2276422"/>
                                <a:gd name="connsiteY1-184" fmla="*/ 1 h 3984791"/>
                                <a:gd name="connsiteX2-185" fmla="*/ 1913347 w 2276422"/>
                                <a:gd name="connsiteY2-186" fmla="*/ 1237841 h 3984791"/>
                                <a:gd name="connsiteX3-187" fmla="*/ 0 w 2276422"/>
                                <a:gd name="connsiteY3-188" fmla="*/ 3984791 h 3984791"/>
                                <a:gd name="connsiteX4-189" fmla="*/ 366762 w 2276422"/>
                                <a:gd name="connsiteY4-190" fmla="*/ 1892302 h 3984791"/>
                                <a:gd name="connsiteX0-191" fmla="*/ 366762 w 2276463"/>
                                <a:gd name="connsiteY0-192" fmla="*/ 1892302 h 3984791"/>
                                <a:gd name="connsiteX1-193" fmla="*/ 2276417 w 2276463"/>
                                <a:gd name="connsiteY1-194" fmla="*/ 1 h 3984791"/>
                                <a:gd name="connsiteX2-195" fmla="*/ 2243053 w 2276463"/>
                                <a:gd name="connsiteY2-196" fmla="*/ 985523 h 3984791"/>
                                <a:gd name="connsiteX3-197" fmla="*/ 0 w 2276463"/>
                                <a:gd name="connsiteY3-198" fmla="*/ 3984791 h 3984791"/>
                                <a:gd name="connsiteX4-199" fmla="*/ 366762 w 2276463"/>
                                <a:gd name="connsiteY4-200" fmla="*/ 1892302 h 3984791"/>
                              </a:gdLst>
                              <a:ahLst/>
                              <a:cxnLst>
                                <a:cxn ang="0">
                                  <a:pos x="connsiteX0-1" y="connsiteY0-2"/>
                                </a:cxn>
                                <a:cxn ang="0">
                                  <a:pos x="connsiteX1-3" y="connsiteY1-4"/>
                                </a:cxn>
                                <a:cxn ang="0">
                                  <a:pos x="connsiteX2-5" y="connsiteY2-6"/>
                                </a:cxn>
                                <a:cxn ang="0">
                                  <a:pos x="connsiteX3-7" y="connsiteY3-8"/>
                                </a:cxn>
                                <a:cxn ang="0">
                                  <a:pos x="connsiteX4-9" y="connsiteY4-10"/>
                                </a:cxn>
                              </a:cxnLst>
                              <a:rect l="l" t="t" r="r" b="b"/>
                              <a:pathLst>
                                <a:path w="2276463" h="3984791">
                                  <a:moveTo>
                                    <a:pt x="366762" y="1892302"/>
                                  </a:moveTo>
                                  <a:lnTo>
                                    <a:pt x="2276417" y="1"/>
                                  </a:lnTo>
                                  <a:cubicBezTo>
                                    <a:pt x="2277915" y="188328"/>
                                    <a:pt x="2241555" y="797196"/>
                                    <a:pt x="2243053" y="985523"/>
                                  </a:cubicBezTo>
                                  <a:lnTo>
                                    <a:pt x="0" y="3984791"/>
                                  </a:lnTo>
                                  <a:lnTo>
                                    <a:pt x="366762" y="1892302"/>
                                  </a:lnTo>
                                  <a:close/>
                                </a:path>
                              </a:pathLst>
                            </a:custGeom>
                            <a:solidFill>
                              <a:schemeClr val="accent2">
                                <a:lumMod val="60000"/>
                                <a:lumOff val="40000"/>
                              </a:schemeClr>
                            </a:solidFill>
                          </p:spPr>
                          <p:style>
                            <a:lnRef idx="2">
                              <a:schemeClr val="dk1"/>
                            </a:lnRef>
                            <a:fillRef idx="1">
                              <a:schemeClr val="lt1"/>
                            </a:fillRef>
                            <a:effectRef idx="0">
                              <a:schemeClr val="dk1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kumimoji="1" lang="ja-JP" altLang="en-US"/>
                            </a:p>
                          </p:txBody>
                        </p:sp>
                      </p:grpSp>
                      <p:cxnSp>
                        <p:nvCxnSpPr>
                          <p:cNvPr id="11" name="Straight Connector 10"/>
                          <p:cNvCxnSpPr/>
                          <p:nvPr/>
                        </p:nvCxnSpPr>
                        <p:spPr>
                          <a:xfrm flipV="1">
                            <a:off x="513274" y="3978312"/>
                            <a:ext cx="3449920" cy="1624104"/>
                          </a:xfrm>
                          <a:prstGeom prst="line">
                            <a:avLst/>
                          </a:prstGeom>
                        </p:spPr>
                        <p:style>
                          <a:lnRef idx="2">
                            <a:schemeClr val="dk1"/>
                          </a:lnRef>
                          <a:fillRef idx="0">
                            <a:schemeClr val="dk1"/>
                          </a:fillRef>
                          <a:effectRef idx="1">
                            <a:schemeClr val="dk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</p:grp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968986" y="4831307"/>
                        <a:ext cx="1337486" cy="1064527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2">
                        <a:schemeClr val="dk1"/>
                      </a:lnRef>
                      <a:fillRef idx="0">
                        <a:schemeClr val="dk1"/>
                      </a:fillRef>
                      <a:effectRef idx="1">
                        <a:schemeClr val="dk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7" name="TextBox 26"/>
                    <p:cNvSpPr txBox="1"/>
                    <p:nvPr/>
                  </p:nvSpPr>
                  <p:spPr>
                    <a:xfrm>
                      <a:off x="204717" y="5500047"/>
                      <a:ext cx="1624083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kumimoji="1" lang="en-US" altLang="ja-JP" sz="2400" dirty="0" err="1"/>
                        <a:t>AoA</a:t>
                      </a:r>
                      <a:endParaRPr kumimoji="1" lang="ja-JP" altLang="en-US" sz="2400" dirty="0"/>
                    </a:p>
                  </p:txBody>
                </p:sp>
              </p:grpSp>
              <p:sp>
                <p:nvSpPr>
                  <p:cNvPr id="29" name="TextBox 28"/>
                  <p:cNvSpPr txBox="1"/>
                  <p:nvPr/>
                </p:nvSpPr>
                <p:spPr>
                  <a:xfrm>
                    <a:off x="1544474" y="5283957"/>
                    <a:ext cx="84388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kumimoji="1" lang="en-US" altLang="ja-JP" sz="2400" dirty="0"/>
                      <a:t>MN</a:t>
                    </a:r>
                    <a:endParaRPr kumimoji="1" lang="ja-JP" altLang="en-US" sz="2400" dirty="0"/>
                  </a:p>
                </p:txBody>
              </p:sp>
            </p:grpSp>
            <p:sp>
              <p:nvSpPr>
                <p:cNvPr id="31" name="Right Arrow 30"/>
                <p:cNvSpPr/>
                <p:nvPr/>
              </p:nvSpPr>
              <p:spPr>
                <a:xfrm rot="16200000">
                  <a:off x="2369438" y="5613148"/>
                  <a:ext cx="2351136" cy="394770"/>
                </a:xfrm>
                <a:prstGeom prst="rightArrow">
                  <a:avLst>
                    <a:gd name="adj1" fmla="val 50000"/>
                    <a:gd name="adj2" fmla="val 147095"/>
                  </a:avLst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</p:grpSp>
          <p:sp>
            <p:nvSpPr>
              <p:cNvPr id="33" name="TextBox 32"/>
              <p:cNvSpPr txBox="1"/>
              <p:nvPr/>
            </p:nvSpPr>
            <p:spPr>
              <a:xfrm>
                <a:off x="2802340" y="5613778"/>
                <a:ext cx="84388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2400" dirty="0"/>
                  <a:t>Alt</a:t>
                </a:r>
                <a:endParaRPr kumimoji="1" lang="ja-JP" altLang="en-US" sz="2400" dirty="0"/>
              </a:p>
            </p:txBody>
          </p:sp>
        </p:grpSp>
        <p:sp>
          <p:nvSpPr>
            <p:cNvPr id="35" name="TextShape 9"/>
            <p:cNvSpPr txBox="1"/>
            <p:nvPr/>
          </p:nvSpPr>
          <p:spPr>
            <a:xfrm>
              <a:off x="4431000" y="4609519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9" name="TextShape 9"/>
            <p:cNvSpPr txBox="1"/>
            <p:nvPr/>
          </p:nvSpPr>
          <p:spPr>
            <a:xfrm>
              <a:off x="2154098" y="2414504"/>
              <a:ext cx="792000" cy="1019160"/>
            </a:xfrm>
            <a:prstGeom prst="rect">
              <a:avLst/>
            </a:prstGeom>
            <a:noFill/>
            <a:ln>
              <a:noFill/>
            </a:ln>
          </p:spPr>
          <p:txBody>
            <a:bodyPr lIns="90000" tIns="45000" rIns="90000" bIns="45000"/>
            <a:lstStyle/>
            <a:p>
              <a:r>
                <a:rPr lang="en-US" sz="2200" b="0" strike="noStrike" spc="-1" dirty="0" err="1">
                  <a:latin typeface="Arial" panose="020B0604020202020204"/>
                </a:rPr>
                <a:t>dm</a:t>
              </a:r>
              <a:endParaRPr lang="en-US" sz="2200" b="0" strike="noStrike" spc="-1" dirty="0">
                <a:latin typeface="Arial" panose="020B0604020202020204"/>
              </a:endParaRPr>
            </a:p>
            <a:p>
              <a:r>
                <a:rPr lang="en-US" sz="2200" b="0" strike="noStrike" spc="-1" dirty="0">
                  <a:latin typeface="Arial" panose="020B0604020202020204"/>
                </a:rPr>
                <a:t>Pt</a:t>
              </a:r>
            </a:p>
            <a:p>
              <a:r>
                <a:rPr lang="en-US" sz="2200" b="0" strike="noStrike" spc="-1" dirty="0">
                  <a:latin typeface="Arial" panose="020B0604020202020204"/>
                </a:rPr>
                <a:t>Tt</a:t>
              </a: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40"/>
          <p:cNvGrpSpPr/>
          <p:nvPr/>
        </p:nvGrpSpPr>
        <p:grpSpPr>
          <a:xfrm>
            <a:off x="656152" y="718416"/>
            <a:ext cx="8821284" cy="6002977"/>
            <a:chOff x="513274" y="233281"/>
            <a:chExt cx="8821284" cy="6002977"/>
          </a:xfrm>
        </p:grpSpPr>
        <p:grpSp>
          <p:nvGrpSpPr>
            <p:cNvPr id="26" name="Group 25"/>
            <p:cNvGrpSpPr/>
            <p:nvPr/>
          </p:nvGrpSpPr>
          <p:grpSpPr>
            <a:xfrm>
              <a:off x="513274" y="233281"/>
              <a:ext cx="8821284" cy="6002977"/>
              <a:chOff x="513274" y="233281"/>
              <a:chExt cx="8821284" cy="6002977"/>
            </a:xfrm>
          </p:grpSpPr>
          <p:grpSp>
            <p:nvGrpSpPr>
              <p:cNvPr id="19" name="Group 18"/>
              <p:cNvGrpSpPr/>
              <p:nvPr/>
            </p:nvGrpSpPr>
            <p:grpSpPr>
              <a:xfrm>
                <a:off x="513274" y="233281"/>
                <a:ext cx="8821284" cy="6002977"/>
                <a:chOff x="513274" y="233281"/>
                <a:chExt cx="8821284" cy="6002977"/>
              </a:xfrm>
            </p:grpSpPr>
            <p:sp>
              <p:nvSpPr>
                <p:cNvPr id="18" name="Can 17"/>
                <p:cNvSpPr/>
                <p:nvPr/>
              </p:nvSpPr>
              <p:spPr>
                <a:xfrm rot="14470585">
                  <a:off x="3455155" y="1926609"/>
                  <a:ext cx="627800" cy="1023582"/>
                </a:xfrm>
                <a:prstGeom prst="can">
                  <a:avLst/>
                </a:prstGeom>
              </p:spPr>
              <p:style>
                <a:lnRef idx="2">
                  <a:schemeClr val="accent3">
                    <a:shade val="50000"/>
                  </a:schemeClr>
                </a:lnRef>
                <a:fillRef idx="1">
                  <a:schemeClr val="accent3"/>
                </a:fillRef>
                <a:effectRef idx="0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kumimoji="1" lang="ja-JP" altLang="en-US"/>
                </a:p>
              </p:txBody>
            </p:sp>
            <p:grpSp>
              <p:nvGrpSpPr>
                <p:cNvPr id="17" name="Group 16"/>
                <p:cNvGrpSpPr/>
                <p:nvPr/>
              </p:nvGrpSpPr>
              <p:grpSpPr>
                <a:xfrm>
                  <a:off x="513274" y="233281"/>
                  <a:ext cx="8821284" cy="6002977"/>
                  <a:chOff x="513274" y="233281"/>
                  <a:chExt cx="8821284" cy="6002977"/>
                </a:xfrm>
              </p:grpSpPr>
              <p:sp>
                <p:nvSpPr>
                  <p:cNvPr id="16" name="Can 15"/>
                  <p:cNvSpPr/>
                  <p:nvPr/>
                </p:nvSpPr>
                <p:spPr>
                  <a:xfrm rot="14470585">
                    <a:off x="5725746" y="4182532"/>
                    <a:ext cx="640416" cy="983643"/>
                  </a:xfrm>
                  <a:prstGeom prst="can">
                    <a:avLst/>
                  </a:prstGeom>
                </p:spPr>
                <p:style>
                  <a:lnRef idx="2">
                    <a:schemeClr val="accent3">
                      <a:shade val="50000"/>
                    </a:schemeClr>
                  </a:lnRef>
                  <a:fillRef idx="1">
                    <a:schemeClr val="accent3"/>
                  </a:fillRef>
                  <a:effectRef idx="0">
                    <a:schemeClr val="accent3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kumimoji="1" lang="ja-JP" altLang="en-US"/>
                  </a:p>
                </p:txBody>
              </p:sp>
              <p:grpSp>
                <p:nvGrpSpPr>
                  <p:cNvPr id="9" name="Group 8"/>
                  <p:cNvGrpSpPr/>
                  <p:nvPr/>
                </p:nvGrpSpPr>
                <p:grpSpPr>
                  <a:xfrm>
                    <a:off x="1091342" y="233281"/>
                    <a:ext cx="8243216" cy="6002977"/>
                    <a:chOff x="627319" y="588126"/>
                    <a:chExt cx="8243216" cy="6002977"/>
                  </a:xfrm>
                </p:grpSpPr>
                <p:sp>
                  <p:nvSpPr>
                    <p:cNvPr id="4" name="Rectangle 3"/>
                    <p:cNvSpPr/>
                    <p:nvPr/>
                  </p:nvSpPr>
                  <p:spPr>
                    <a:xfrm>
                      <a:off x="3358935" y="588126"/>
                      <a:ext cx="1505062" cy="3632684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505062" h="3632684">
                          <a:moveTo>
                            <a:pt x="74111" y="107594"/>
                          </a:moveTo>
                          <a:lnTo>
                            <a:pt x="605421" y="0"/>
                          </a:lnTo>
                          <a:lnTo>
                            <a:pt x="1505062" y="2809693"/>
                          </a:lnTo>
                          <a:lnTo>
                            <a:pt x="0" y="3632684"/>
                          </a:lnTo>
                          <a:lnTo>
                            <a:pt x="74111" y="107594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6" name="Rectangle 3"/>
                    <p:cNvSpPr/>
                    <p:nvPr/>
                  </p:nvSpPr>
                  <p:spPr>
                    <a:xfrm>
                      <a:off x="6871608" y="1446488"/>
                      <a:ext cx="871419" cy="1019761"/>
                    </a:xfrm>
                    <a:custGeom>
                      <a:avLst/>
                      <a:gdLst>
                        <a:gd name="connsiteX0" fmla="*/ 0 w 946298"/>
                        <a:gd name="connsiteY0" fmla="*/ 0 h 2998381"/>
                        <a:gd name="connsiteX1" fmla="*/ 946298 w 946298"/>
                        <a:gd name="connsiteY1" fmla="*/ 0 h 2998381"/>
                        <a:gd name="connsiteX2" fmla="*/ 946298 w 946298"/>
                        <a:gd name="connsiteY2" fmla="*/ 2998381 h 2998381"/>
                        <a:gd name="connsiteX3" fmla="*/ 0 w 946298"/>
                        <a:gd name="connsiteY3" fmla="*/ 2998381 h 2998381"/>
                        <a:gd name="connsiteX4" fmla="*/ 0 w 946298"/>
                        <a:gd name="connsiteY4" fmla="*/ 0 h 2998381"/>
                        <a:gd name="connsiteX0-1" fmla="*/ 0 w 1190847"/>
                        <a:gd name="connsiteY0-2" fmla="*/ 0 h 2998381"/>
                        <a:gd name="connsiteX1-3" fmla="*/ 946298 w 1190847"/>
                        <a:gd name="connsiteY1-4" fmla="*/ 0 h 2998381"/>
                        <a:gd name="connsiteX2-5" fmla="*/ 1190847 w 1190847"/>
                        <a:gd name="connsiteY2-6" fmla="*/ 2604977 h 2998381"/>
                        <a:gd name="connsiteX3-7" fmla="*/ 0 w 1190847"/>
                        <a:gd name="connsiteY3-8" fmla="*/ 2998381 h 2998381"/>
                        <a:gd name="connsiteX4-9" fmla="*/ 0 w 1190847"/>
                        <a:gd name="connsiteY4-10" fmla="*/ 0 h 2998381"/>
                        <a:gd name="connsiteX0-11" fmla="*/ 191386 w 1382233"/>
                        <a:gd name="connsiteY0-12" fmla="*/ 0 h 3125972"/>
                        <a:gd name="connsiteX1-13" fmla="*/ 1137684 w 1382233"/>
                        <a:gd name="connsiteY1-14" fmla="*/ 0 h 3125972"/>
                        <a:gd name="connsiteX2-15" fmla="*/ 1382233 w 1382233"/>
                        <a:gd name="connsiteY2-16" fmla="*/ 2604977 h 3125972"/>
                        <a:gd name="connsiteX3-17" fmla="*/ 0 w 1382233"/>
                        <a:gd name="connsiteY3-18" fmla="*/ 3125972 h 3125972"/>
                        <a:gd name="connsiteX4-19" fmla="*/ 191386 w 1382233"/>
                        <a:gd name="connsiteY4-20" fmla="*/ 0 h 3125972"/>
                        <a:gd name="connsiteX0-21" fmla="*/ 191386 w 1382233"/>
                        <a:gd name="connsiteY0-22" fmla="*/ 0 h 3264195"/>
                        <a:gd name="connsiteX1-23" fmla="*/ 1137684 w 1382233"/>
                        <a:gd name="connsiteY1-24" fmla="*/ 0 h 3264195"/>
                        <a:gd name="connsiteX2-25" fmla="*/ 1382233 w 1382233"/>
                        <a:gd name="connsiteY2-26" fmla="*/ 2604977 h 3264195"/>
                        <a:gd name="connsiteX3-27" fmla="*/ 0 w 1382233"/>
                        <a:gd name="connsiteY3-28" fmla="*/ 3264195 h 3264195"/>
                        <a:gd name="connsiteX4-29" fmla="*/ 191386 w 1382233"/>
                        <a:gd name="connsiteY4-30" fmla="*/ 0 h 3264195"/>
                        <a:gd name="connsiteX0-31" fmla="*/ 0 w 1499191"/>
                        <a:gd name="connsiteY0-32" fmla="*/ 0 h 3306725"/>
                        <a:gd name="connsiteX1-33" fmla="*/ 1254642 w 1499191"/>
                        <a:gd name="connsiteY1-34" fmla="*/ 42530 h 3306725"/>
                        <a:gd name="connsiteX2-35" fmla="*/ 1499191 w 1499191"/>
                        <a:gd name="connsiteY2-36" fmla="*/ 2647507 h 3306725"/>
                        <a:gd name="connsiteX3-37" fmla="*/ 116958 w 1499191"/>
                        <a:gd name="connsiteY3-38" fmla="*/ 3306725 h 3306725"/>
                        <a:gd name="connsiteX4-39" fmla="*/ 0 w 1499191"/>
                        <a:gd name="connsiteY4-40" fmla="*/ 0 h 3306725"/>
                        <a:gd name="connsiteX0-41" fmla="*/ 0 w 1963215"/>
                        <a:gd name="connsiteY0-42" fmla="*/ 0 h 3306725"/>
                        <a:gd name="connsiteX1-43" fmla="*/ 1254642 w 1963215"/>
                        <a:gd name="connsiteY1-44" fmla="*/ 42530 h 3306725"/>
                        <a:gd name="connsiteX2-45" fmla="*/ 1963215 w 1963215"/>
                        <a:gd name="connsiteY2-46" fmla="*/ 2442791 h 3306725"/>
                        <a:gd name="connsiteX3-47" fmla="*/ 116958 w 1963215"/>
                        <a:gd name="connsiteY3-48" fmla="*/ 3306725 h 3306725"/>
                        <a:gd name="connsiteX4-49" fmla="*/ 0 w 1963215"/>
                        <a:gd name="connsiteY4-50" fmla="*/ 0 h 3306725"/>
                        <a:gd name="connsiteX0-51" fmla="*/ 0 w 1963215"/>
                        <a:gd name="connsiteY0-52" fmla="*/ 162187 h 3468912"/>
                        <a:gd name="connsiteX1-53" fmla="*/ 708731 w 1963215"/>
                        <a:gd name="connsiteY1-54" fmla="*/ 0 h 3468912"/>
                        <a:gd name="connsiteX2-55" fmla="*/ 1963215 w 1963215"/>
                        <a:gd name="connsiteY2-56" fmla="*/ 2604978 h 3468912"/>
                        <a:gd name="connsiteX3-57" fmla="*/ 116958 w 1963215"/>
                        <a:gd name="connsiteY3-58" fmla="*/ 3468912 h 3468912"/>
                        <a:gd name="connsiteX4-59" fmla="*/ 0 w 1963215"/>
                        <a:gd name="connsiteY4-60" fmla="*/ 162187 h 3468912"/>
                        <a:gd name="connsiteX0-61" fmla="*/ 0 w 1963215"/>
                        <a:gd name="connsiteY0-62" fmla="*/ 339607 h 3646332"/>
                        <a:gd name="connsiteX1-63" fmla="*/ 531310 w 1963215"/>
                        <a:gd name="connsiteY1-64" fmla="*/ 0 h 3646332"/>
                        <a:gd name="connsiteX2-65" fmla="*/ 1963215 w 1963215"/>
                        <a:gd name="connsiteY2-66" fmla="*/ 2782398 h 3646332"/>
                        <a:gd name="connsiteX3-67" fmla="*/ 116958 w 1963215"/>
                        <a:gd name="connsiteY3-68" fmla="*/ 3646332 h 3646332"/>
                        <a:gd name="connsiteX4-69" fmla="*/ 0 w 1963215"/>
                        <a:gd name="connsiteY4-70" fmla="*/ 339607 h 3646332"/>
                        <a:gd name="connsiteX0-71" fmla="*/ 0 w 1963215"/>
                        <a:gd name="connsiteY0-72" fmla="*/ 244072 h 3646332"/>
                        <a:gd name="connsiteX1-73" fmla="*/ 531310 w 1963215"/>
                        <a:gd name="connsiteY1-74" fmla="*/ 0 h 3646332"/>
                        <a:gd name="connsiteX2-75" fmla="*/ 1963215 w 1963215"/>
                        <a:gd name="connsiteY2-76" fmla="*/ 2782398 h 3646332"/>
                        <a:gd name="connsiteX3-77" fmla="*/ 116958 w 1963215"/>
                        <a:gd name="connsiteY3-78" fmla="*/ 3646332 h 3646332"/>
                        <a:gd name="connsiteX4-79" fmla="*/ 0 w 1963215"/>
                        <a:gd name="connsiteY4-80" fmla="*/ 244072 h 3646332"/>
                        <a:gd name="connsiteX0-81" fmla="*/ 0 w 1758498"/>
                        <a:gd name="connsiteY0-82" fmla="*/ 244072 h 3646332"/>
                        <a:gd name="connsiteX1-83" fmla="*/ 531310 w 1758498"/>
                        <a:gd name="connsiteY1-84" fmla="*/ 0 h 3646332"/>
                        <a:gd name="connsiteX2-85" fmla="*/ 1758498 w 1758498"/>
                        <a:gd name="connsiteY2-86" fmla="*/ 3014410 h 3646332"/>
                        <a:gd name="connsiteX3-87" fmla="*/ 116958 w 1758498"/>
                        <a:gd name="connsiteY3-88" fmla="*/ 3646332 h 3646332"/>
                        <a:gd name="connsiteX4-89" fmla="*/ 0 w 1758498"/>
                        <a:gd name="connsiteY4-90" fmla="*/ 244072 h 3646332"/>
                        <a:gd name="connsiteX0-91" fmla="*/ 74111 w 1832609"/>
                        <a:gd name="connsiteY0-92" fmla="*/ 244072 h 3769162"/>
                        <a:gd name="connsiteX1-93" fmla="*/ 605421 w 1832609"/>
                        <a:gd name="connsiteY1-94" fmla="*/ 0 h 3769162"/>
                        <a:gd name="connsiteX2-95" fmla="*/ 1832609 w 1832609"/>
                        <a:gd name="connsiteY2-96" fmla="*/ 3014410 h 3769162"/>
                        <a:gd name="connsiteX3-97" fmla="*/ 0 w 1832609"/>
                        <a:gd name="connsiteY3-98" fmla="*/ 3769162 h 3769162"/>
                        <a:gd name="connsiteX4-99" fmla="*/ 74111 w 1832609"/>
                        <a:gd name="connsiteY4-100" fmla="*/ 244072 h 3769162"/>
                        <a:gd name="connsiteX0-101" fmla="*/ 74111 w 1505062"/>
                        <a:gd name="connsiteY0-102" fmla="*/ 244072 h 3769162"/>
                        <a:gd name="connsiteX1-103" fmla="*/ 605421 w 1505062"/>
                        <a:gd name="connsiteY1-104" fmla="*/ 0 h 3769162"/>
                        <a:gd name="connsiteX2-105" fmla="*/ 1505062 w 1505062"/>
                        <a:gd name="connsiteY2-106" fmla="*/ 2946171 h 3769162"/>
                        <a:gd name="connsiteX3-107" fmla="*/ 0 w 1505062"/>
                        <a:gd name="connsiteY3-108" fmla="*/ 3769162 h 3769162"/>
                        <a:gd name="connsiteX4-109" fmla="*/ 74111 w 1505062"/>
                        <a:gd name="connsiteY4-110" fmla="*/ 244072 h 3769162"/>
                        <a:gd name="connsiteX0-111" fmla="*/ 74111 w 1505062"/>
                        <a:gd name="connsiteY0-112" fmla="*/ 148538 h 3673628"/>
                        <a:gd name="connsiteX1-113" fmla="*/ 605421 w 1505062"/>
                        <a:gd name="connsiteY1-114" fmla="*/ 0 h 3673628"/>
                        <a:gd name="connsiteX2-115" fmla="*/ 1505062 w 1505062"/>
                        <a:gd name="connsiteY2-116" fmla="*/ 2850637 h 3673628"/>
                        <a:gd name="connsiteX3-117" fmla="*/ 0 w 1505062"/>
                        <a:gd name="connsiteY3-118" fmla="*/ 3673628 h 3673628"/>
                        <a:gd name="connsiteX4-119" fmla="*/ 74111 w 1505062"/>
                        <a:gd name="connsiteY4-120" fmla="*/ 148538 h 3673628"/>
                        <a:gd name="connsiteX0-121" fmla="*/ 74111 w 1505062"/>
                        <a:gd name="connsiteY0-122" fmla="*/ 107594 h 3632684"/>
                        <a:gd name="connsiteX1-123" fmla="*/ 605421 w 1505062"/>
                        <a:gd name="connsiteY1-124" fmla="*/ 0 h 3632684"/>
                        <a:gd name="connsiteX2-125" fmla="*/ 1505062 w 1505062"/>
                        <a:gd name="connsiteY2-126" fmla="*/ 2809693 h 3632684"/>
                        <a:gd name="connsiteX3-127" fmla="*/ 0 w 1505062"/>
                        <a:gd name="connsiteY3-128" fmla="*/ 3632684 h 3632684"/>
                        <a:gd name="connsiteX4-129" fmla="*/ 74111 w 1505062"/>
                        <a:gd name="connsiteY4-130" fmla="*/ 107594 h 3632684"/>
                        <a:gd name="connsiteX0-131" fmla="*/ 74111 w 1505062"/>
                        <a:gd name="connsiteY0-132" fmla="*/ 734707 h 4259797"/>
                        <a:gd name="connsiteX1-133" fmla="*/ 895045 w 1505062"/>
                        <a:gd name="connsiteY1-134" fmla="*/ 0 h 4259797"/>
                        <a:gd name="connsiteX2-135" fmla="*/ 1505062 w 1505062"/>
                        <a:gd name="connsiteY2-136" fmla="*/ 3436806 h 4259797"/>
                        <a:gd name="connsiteX3-137" fmla="*/ 0 w 1505062"/>
                        <a:gd name="connsiteY3-138" fmla="*/ 4259797 h 4259797"/>
                        <a:gd name="connsiteX4-139" fmla="*/ 74111 w 1505062"/>
                        <a:gd name="connsiteY4-140" fmla="*/ 734707 h 4259797"/>
                        <a:gd name="connsiteX0-141" fmla="*/ 74111 w 1698147"/>
                        <a:gd name="connsiteY0-142" fmla="*/ 734707 h 4259797"/>
                        <a:gd name="connsiteX1-143" fmla="*/ 895045 w 1698147"/>
                        <a:gd name="connsiteY1-144" fmla="*/ 0 h 4259797"/>
                        <a:gd name="connsiteX2-145" fmla="*/ 1698147 w 1698147"/>
                        <a:gd name="connsiteY2-146" fmla="*/ 3311380 h 4259797"/>
                        <a:gd name="connsiteX3-147" fmla="*/ 0 w 1698147"/>
                        <a:gd name="connsiteY3-148" fmla="*/ 4259797 h 4259797"/>
                        <a:gd name="connsiteX4-149" fmla="*/ 74111 w 1698147"/>
                        <a:gd name="connsiteY4-150" fmla="*/ 734707 h 4259797"/>
                        <a:gd name="connsiteX0-151" fmla="*/ 74110 w 1698147"/>
                        <a:gd name="connsiteY0-152" fmla="*/ 421148 h 4259797"/>
                        <a:gd name="connsiteX1-153" fmla="*/ 895045 w 1698147"/>
                        <a:gd name="connsiteY1-154" fmla="*/ 0 h 4259797"/>
                        <a:gd name="connsiteX2-155" fmla="*/ 1698147 w 1698147"/>
                        <a:gd name="connsiteY2-156" fmla="*/ 3311380 h 4259797"/>
                        <a:gd name="connsiteX3-157" fmla="*/ 0 w 1698147"/>
                        <a:gd name="connsiteY3-158" fmla="*/ 4259797 h 4259797"/>
                        <a:gd name="connsiteX4-159" fmla="*/ 74110 w 1698147"/>
                        <a:gd name="connsiteY4-160" fmla="*/ 421148 h 4259797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698147" h="4259797">
                          <a:moveTo>
                            <a:pt x="74110" y="421148"/>
                          </a:moveTo>
                          <a:lnTo>
                            <a:pt x="895045" y="0"/>
                          </a:lnTo>
                          <a:lnTo>
                            <a:pt x="1698147" y="3311380"/>
                          </a:lnTo>
                          <a:lnTo>
                            <a:pt x="0" y="4259797"/>
                          </a:lnTo>
                          <a:lnTo>
                            <a:pt x="74110" y="421148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2" name="Oval 1"/>
                    <p:cNvSpPr/>
                    <p:nvPr/>
                  </p:nvSpPr>
                  <p:spPr>
                    <a:xfrm rot="20088640">
                      <a:off x="627319" y="3413535"/>
                      <a:ext cx="7963786" cy="860272"/>
                    </a:xfrm>
                    <a:prstGeom prst="ellipse">
                      <a:avLst/>
                    </a:prstGeom>
                    <a:solidFill>
                      <a:schemeClr val="tx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3" name="Rectangle 2"/>
                    <p:cNvSpPr/>
                    <p:nvPr/>
                  </p:nvSpPr>
                  <p:spPr>
                    <a:xfrm>
                      <a:off x="7099526" y="1149690"/>
                      <a:ext cx="1127052" cy="1393166"/>
                    </a:xfrm>
                    <a:custGeom>
                      <a:avLst/>
                      <a:gdLst>
                        <a:gd name="connsiteX0" fmla="*/ 0 w 1052624"/>
                        <a:gd name="connsiteY0" fmla="*/ 0 h 1244008"/>
                        <a:gd name="connsiteX1" fmla="*/ 1052624 w 1052624"/>
                        <a:gd name="connsiteY1" fmla="*/ 0 h 1244008"/>
                        <a:gd name="connsiteX2" fmla="*/ 1052624 w 1052624"/>
                        <a:gd name="connsiteY2" fmla="*/ 1244008 h 1244008"/>
                        <a:gd name="connsiteX3" fmla="*/ 0 w 1052624"/>
                        <a:gd name="connsiteY3" fmla="*/ 1244008 h 1244008"/>
                        <a:gd name="connsiteX4" fmla="*/ 0 w 1052624"/>
                        <a:gd name="connsiteY4" fmla="*/ 0 h 1244008"/>
                        <a:gd name="connsiteX0-1" fmla="*/ 0 w 1520456"/>
                        <a:gd name="connsiteY0-2" fmla="*/ 233917 h 1477925"/>
                        <a:gd name="connsiteX1-3" fmla="*/ 1520456 w 1520456"/>
                        <a:gd name="connsiteY1-4" fmla="*/ 0 h 1477925"/>
                        <a:gd name="connsiteX2-5" fmla="*/ 1052624 w 1520456"/>
                        <a:gd name="connsiteY2-6" fmla="*/ 1477925 h 1477925"/>
                        <a:gd name="connsiteX3-7" fmla="*/ 0 w 1520456"/>
                        <a:gd name="connsiteY3-8" fmla="*/ 1477925 h 1477925"/>
                        <a:gd name="connsiteX4-9" fmla="*/ 0 w 1520456"/>
                        <a:gd name="connsiteY4-10" fmla="*/ 233917 h 1477925"/>
                        <a:gd name="connsiteX0-11" fmla="*/ 808074 w 1520456"/>
                        <a:gd name="connsiteY0-12" fmla="*/ 0 h 1488556"/>
                        <a:gd name="connsiteX1-13" fmla="*/ 1520456 w 1520456"/>
                        <a:gd name="connsiteY1-14" fmla="*/ 10631 h 1488556"/>
                        <a:gd name="connsiteX2-15" fmla="*/ 1052624 w 1520456"/>
                        <a:gd name="connsiteY2-16" fmla="*/ 1488556 h 1488556"/>
                        <a:gd name="connsiteX3-17" fmla="*/ 0 w 1520456"/>
                        <a:gd name="connsiteY3-18" fmla="*/ 1488556 h 1488556"/>
                        <a:gd name="connsiteX4-19" fmla="*/ 808074 w 1520456"/>
                        <a:gd name="connsiteY4-20" fmla="*/ 0 h 1488556"/>
                        <a:gd name="connsiteX0-21" fmla="*/ 808074 w 1520456"/>
                        <a:gd name="connsiteY0-22" fmla="*/ 0 h 1509821"/>
                        <a:gd name="connsiteX1-23" fmla="*/ 1520456 w 1520456"/>
                        <a:gd name="connsiteY1-24" fmla="*/ 10631 h 1509821"/>
                        <a:gd name="connsiteX2-25" fmla="*/ 1158950 w 1520456"/>
                        <a:gd name="connsiteY2-26" fmla="*/ 1509821 h 1509821"/>
                        <a:gd name="connsiteX3-27" fmla="*/ 0 w 1520456"/>
                        <a:gd name="connsiteY3-28" fmla="*/ 1488556 h 1509821"/>
                        <a:gd name="connsiteX4-29" fmla="*/ 808074 w 1520456"/>
                        <a:gd name="connsiteY4-30" fmla="*/ 0 h 1509821"/>
                        <a:gd name="connsiteX0-31" fmla="*/ 1254641 w 1967023"/>
                        <a:gd name="connsiteY0-32" fmla="*/ 0 h 1509821"/>
                        <a:gd name="connsiteX1-33" fmla="*/ 1967023 w 1967023"/>
                        <a:gd name="connsiteY1-34" fmla="*/ 10631 h 1509821"/>
                        <a:gd name="connsiteX2-35" fmla="*/ 1605517 w 1967023"/>
                        <a:gd name="connsiteY2-36" fmla="*/ 1509821 h 1509821"/>
                        <a:gd name="connsiteX3-37" fmla="*/ 0 w 1967023"/>
                        <a:gd name="connsiteY3-38" fmla="*/ 1392863 h 1509821"/>
                        <a:gd name="connsiteX4-39" fmla="*/ 1254641 w 1967023"/>
                        <a:gd name="connsiteY4-40" fmla="*/ 0 h 1509821"/>
                        <a:gd name="connsiteX0-41" fmla="*/ 829339 w 1541721"/>
                        <a:gd name="connsiteY0-42" fmla="*/ 0 h 1879077"/>
                        <a:gd name="connsiteX1-43" fmla="*/ 1541721 w 1541721"/>
                        <a:gd name="connsiteY1-44" fmla="*/ 10631 h 1879077"/>
                        <a:gd name="connsiteX2-45" fmla="*/ 1180215 w 1541721"/>
                        <a:gd name="connsiteY2-46" fmla="*/ 1509821 h 1879077"/>
                        <a:gd name="connsiteX3-47" fmla="*/ 0 w 1541721"/>
                        <a:gd name="connsiteY3-48" fmla="*/ 1879077 h 1879077"/>
                        <a:gd name="connsiteX4-49" fmla="*/ 829339 w 1541721"/>
                        <a:gd name="connsiteY4-50" fmla="*/ 0 h 1879077"/>
                        <a:gd name="connsiteX0-51" fmla="*/ 935664 w 1541721"/>
                        <a:gd name="connsiteY0-52" fmla="*/ 386017 h 1868446"/>
                        <a:gd name="connsiteX1-53" fmla="*/ 1541721 w 1541721"/>
                        <a:gd name="connsiteY1-54" fmla="*/ 0 h 1868446"/>
                        <a:gd name="connsiteX2-55" fmla="*/ 1180215 w 1541721"/>
                        <a:gd name="connsiteY2-56" fmla="*/ 1499190 h 1868446"/>
                        <a:gd name="connsiteX3-57" fmla="*/ 0 w 1541721"/>
                        <a:gd name="connsiteY3-58" fmla="*/ 1868446 h 1868446"/>
                        <a:gd name="connsiteX4-59" fmla="*/ 935664 w 1541721"/>
                        <a:gd name="connsiteY4-60" fmla="*/ 386017 h 1868446"/>
                        <a:gd name="connsiteX0-61" fmla="*/ 935664 w 1424763"/>
                        <a:gd name="connsiteY0-62" fmla="*/ 232477 h 1714906"/>
                        <a:gd name="connsiteX1-63" fmla="*/ 1424763 w 1424763"/>
                        <a:gd name="connsiteY1-64" fmla="*/ 0 h 1714906"/>
                        <a:gd name="connsiteX2-65" fmla="*/ 1180215 w 1424763"/>
                        <a:gd name="connsiteY2-66" fmla="*/ 1345650 h 1714906"/>
                        <a:gd name="connsiteX3-67" fmla="*/ 0 w 1424763"/>
                        <a:gd name="connsiteY3-68" fmla="*/ 1714906 h 1714906"/>
                        <a:gd name="connsiteX4-69" fmla="*/ 935664 w 1424763"/>
                        <a:gd name="connsiteY4-70" fmla="*/ 232477 h 1714906"/>
                        <a:gd name="connsiteX0-71" fmla="*/ 935664 w 1424763"/>
                        <a:gd name="connsiteY0-72" fmla="*/ 322043 h 1804472"/>
                        <a:gd name="connsiteX1-73" fmla="*/ 1424763 w 1424763"/>
                        <a:gd name="connsiteY1-74" fmla="*/ 0 h 1804472"/>
                        <a:gd name="connsiteX2-75" fmla="*/ 1180215 w 1424763"/>
                        <a:gd name="connsiteY2-76" fmla="*/ 1435216 h 1804472"/>
                        <a:gd name="connsiteX3-77" fmla="*/ 0 w 1424763"/>
                        <a:gd name="connsiteY3-78" fmla="*/ 1804472 h 1804472"/>
                        <a:gd name="connsiteX4-79" fmla="*/ 935664 w 1424763"/>
                        <a:gd name="connsiteY4-80" fmla="*/ 322043 h 1804472"/>
                        <a:gd name="connsiteX0-81" fmla="*/ 935664 w 1424763"/>
                        <a:gd name="connsiteY0-82" fmla="*/ 322043 h 1804472"/>
                        <a:gd name="connsiteX1-83" fmla="*/ 1424763 w 1424763"/>
                        <a:gd name="connsiteY1-84" fmla="*/ 0 h 1804472"/>
                        <a:gd name="connsiteX2-85" fmla="*/ 1180215 w 1424763"/>
                        <a:gd name="connsiteY2-86" fmla="*/ 1153724 h 1804472"/>
                        <a:gd name="connsiteX3-87" fmla="*/ 0 w 1424763"/>
                        <a:gd name="connsiteY3-88" fmla="*/ 1804472 h 1804472"/>
                        <a:gd name="connsiteX4-89" fmla="*/ 935664 w 1424763"/>
                        <a:gd name="connsiteY4-90" fmla="*/ 322043 h 1804472"/>
                        <a:gd name="connsiteX0-91" fmla="*/ 797441 w 1424763"/>
                        <a:gd name="connsiteY0-92" fmla="*/ 347634 h 1804472"/>
                        <a:gd name="connsiteX1-93" fmla="*/ 1424763 w 1424763"/>
                        <a:gd name="connsiteY1-94" fmla="*/ 0 h 1804472"/>
                        <a:gd name="connsiteX2-95" fmla="*/ 1180215 w 1424763"/>
                        <a:gd name="connsiteY2-96" fmla="*/ 1153724 h 1804472"/>
                        <a:gd name="connsiteX3-97" fmla="*/ 0 w 1424763"/>
                        <a:gd name="connsiteY3-98" fmla="*/ 1804472 h 1804472"/>
                        <a:gd name="connsiteX4-99" fmla="*/ 797441 w 1424763"/>
                        <a:gd name="connsiteY4-100" fmla="*/ 347634 h 1804472"/>
                        <a:gd name="connsiteX0-101" fmla="*/ 797441 w 1286540"/>
                        <a:gd name="connsiteY0-102" fmla="*/ 245273 h 1702111"/>
                        <a:gd name="connsiteX1-103" fmla="*/ 1286540 w 1286540"/>
                        <a:gd name="connsiteY1-104" fmla="*/ 0 h 1702111"/>
                        <a:gd name="connsiteX2-105" fmla="*/ 1180215 w 1286540"/>
                        <a:gd name="connsiteY2-106" fmla="*/ 1051363 h 1702111"/>
                        <a:gd name="connsiteX3-107" fmla="*/ 0 w 1286540"/>
                        <a:gd name="connsiteY3-108" fmla="*/ 1702111 h 1702111"/>
                        <a:gd name="connsiteX4-109" fmla="*/ 797441 w 1286540"/>
                        <a:gd name="connsiteY4-110" fmla="*/ 245273 h 1702111"/>
                        <a:gd name="connsiteX0-111" fmla="*/ 637953 w 1286540"/>
                        <a:gd name="connsiteY0-112" fmla="*/ 283659 h 1702111"/>
                        <a:gd name="connsiteX1-113" fmla="*/ 1286540 w 1286540"/>
                        <a:gd name="connsiteY1-114" fmla="*/ 0 h 1702111"/>
                        <a:gd name="connsiteX2-115" fmla="*/ 1180215 w 1286540"/>
                        <a:gd name="connsiteY2-116" fmla="*/ 1051363 h 1702111"/>
                        <a:gd name="connsiteX3-117" fmla="*/ 0 w 1286540"/>
                        <a:gd name="connsiteY3-118" fmla="*/ 1702111 h 1702111"/>
                        <a:gd name="connsiteX4-119" fmla="*/ 637953 w 1286540"/>
                        <a:gd name="connsiteY4-120" fmla="*/ 283659 h 1702111"/>
                        <a:gd name="connsiteX0-121" fmla="*/ 637953 w 1180215"/>
                        <a:gd name="connsiteY0-122" fmla="*/ 258069 h 1676521"/>
                        <a:gd name="connsiteX1-123" fmla="*/ 1127052 w 1180215"/>
                        <a:gd name="connsiteY1-124" fmla="*/ 0 h 1676521"/>
                        <a:gd name="connsiteX2-125" fmla="*/ 1180215 w 1180215"/>
                        <a:gd name="connsiteY2-126" fmla="*/ 1025773 h 1676521"/>
                        <a:gd name="connsiteX3-127" fmla="*/ 0 w 1180215"/>
                        <a:gd name="connsiteY3-128" fmla="*/ 1676521 h 1676521"/>
                        <a:gd name="connsiteX4-129" fmla="*/ 637953 w 1180215"/>
                        <a:gd name="connsiteY4-130" fmla="*/ 258069 h 1676521"/>
                        <a:gd name="connsiteX0-131" fmla="*/ 637953 w 1127052"/>
                        <a:gd name="connsiteY0-132" fmla="*/ 258069 h 1676521"/>
                        <a:gd name="connsiteX1-133" fmla="*/ 1127052 w 1127052"/>
                        <a:gd name="connsiteY1-134" fmla="*/ 0 h 1676521"/>
                        <a:gd name="connsiteX2-135" fmla="*/ 988829 w 1127052"/>
                        <a:gd name="connsiteY2-136" fmla="*/ 1128134 h 1676521"/>
                        <a:gd name="connsiteX3-137" fmla="*/ 0 w 1127052"/>
                        <a:gd name="connsiteY3-138" fmla="*/ 1676521 h 1676521"/>
                        <a:gd name="connsiteX4-139" fmla="*/ 637953 w 1127052"/>
                        <a:gd name="connsiteY4-140" fmla="*/ 258069 h 167652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1127052" h="1676521">
                          <a:moveTo>
                            <a:pt x="637953" y="258069"/>
                          </a:moveTo>
                          <a:lnTo>
                            <a:pt x="1127052" y="0"/>
                          </a:lnTo>
                          <a:lnTo>
                            <a:pt x="988829" y="1128134"/>
                          </a:lnTo>
                          <a:lnTo>
                            <a:pt x="0" y="1676521"/>
                          </a:lnTo>
                          <a:lnTo>
                            <a:pt x="637953" y="25806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 dirty="0"/>
                    </a:p>
                  </p:txBody>
                </p:sp>
                <p:sp>
                  <p:nvSpPr>
                    <p:cNvPr id="5" name="Rectangle 4"/>
                    <p:cNvSpPr/>
                    <p:nvPr/>
                  </p:nvSpPr>
                  <p:spPr>
                    <a:xfrm rot="3151040">
                      <a:off x="4533244" y="3058560"/>
                      <a:ext cx="3391543" cy="3673544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3391543" h="3673544">
                          <a:moveTo>
                            <a:pt x="345831" y="2001319"/>
                          </a:moveTo>
                          <a:lnTo>
                            <a:pt x="3350573" y="0"/>
                          </a:lnTo>
                          <a:cubicBezTo>
                            <a:pt x="3352071" y="188327"/>
                            <a:pt x="3390045" y="284235"/>
                            <a:pt x="3391543" y="472562"/>
                          </a:cubicBezTo>
                          <a:lnTo>
                            <a:pt x="0" y="3673544"/>
                          </a:lnTo>
                          <a:lnTo>
                            <a:pt x="345831" y="2001319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  <p:sp>
                  <p:nvSpPr>
                    <p:cNvPr id="7" name="Rectangle 4"/>
                    <p:cNvSpPr/>
                    <p:nvPr/>
                  </p:nvSpPr>
                  <p:spPr>
                    <a:xfrm rot="3151040">
                      <a:off x="7641220" y="1961099"/>
                      <a:ext cx="1061986" cy="1396645"/>
                    </a:xfrm>
                    <a:custGeom>
                      <a:avLst/>
                      <a:gdLst>
                        <a:gd name="connsiteX0" fmla="*/ 0 w 4067033"/>
                        <a:gd name="connsiteY0" fmla="*/ 0 h 2006221"/>
                        <a:gd name="connsiteX1" fmla="*/ 4067033 w 4067033"/>
                        <a:gd name="connsiteY1" fmla="*/ 0 h 2006221"/>
                        <a:gd name="connsiteX2" fmla="*/ 4067033 w 4067033"/>
                        <a:gd name="connsiteY2" fmla="*/ 2006221 h 2006221"/>
                        <a:gd name="connsiteX3" fmla="*/ 0 w 4067033"/>
                        <a:gd name="connsiteY3" fmla="*/ 2006221 h 2006221"/>
                        <a:gd name="connsiteX4" fmla="*/ 0 w 4067033"/>
                        <a:gd name="connsiteY4" fmla="*/ 0 h 2006221"/>
                        <a:gd name="connsiteX0-1" fmla="*/ 0 w 4067033"/>
                        <a:gd name="connsiteY0-2" fmla="*/ 794750 h 2800971"/>
                        <a:gd name="connsiteX1-3" fmla="*/ 3008217 w 4067033"/>
                        <a:gd name="connsiteY1-4" fmla="*/ 0 h 2800971"/>
                        <a:gd name="connsiteX2-5" fmla="*/ 4067033 w 4067033"/>
                        <a:gd name="connsiteY2-6" fmla="*/ 2800971 h 2800971"/>
                        <a:gd name="connsiteX3-7" fmla="*/ 0 w 4067033"/>
                        <a:gd name="connsiteY3-8" fmla="*/ 2800971 h 2800971"/>
                        <a:gd name="connsiteX4-9" fmla="*/ 0 w 4067033"/>
                        <a:gd name="connsiteY4-10" fmla="*/ 794750 h 2800971"/>
                        <a:gd name="connsiteX0-11" fmla="*/ 0 w 3270108"/>
                        <a:gd name="connsiteY0-12" fmla="*/ 794750 h 2800971"/>
                        <a:gd name="connsiteX1-13" fmla="*/ 3008217 w 3270108"/>
                        <a:gd name="connsiteY1-14" fmla="*/ 0 h 2800971"/>
                        <a:gd name="connsiteX2-15" fmla="*/ 3270108 w 3270108"/>
                        <a:gd name="connsiteY2-16" fmla="*/ 745167 h 2800971"/>
                        <a:gd name="connsiteX3-17" fmla="*/ 0 w 3270108"/>
                        <a:gd name="connsiteY3-18" fmla="*/ 2800971 h 2800971"/>
                        <a:gd name="connsiteX4-19" fmla="*/ 0 w 3270108"/>
                        <a:gd name="connsiteY4-20" fmla="*/ 794750 h 2800971"/>
                        <a:gd name="connsiteX0-21" fmla="*/ 0 w 3270108"/>
                        <a:gd name="connsiteY0-22" fmla="*/ 1094399 h 3100620"/>
                        <a:gd name="connsiteX1-23" fmla="*/ 3066016 w 3270108"/>
                        <a:gd name="connsiteY1-24" fmla="*/ 0 h 3100620"/>
                        <a:gd name="connsiteX2-25" fmla="*/ 3270108 w 3270108"/>
                        <a:gd name="connsiteY2-26" fmla="*/ 1044816 h 3100620"/>
                        <a:gd name="connsiteX3-27" fmla="*/ 0 w 3270108"/>
                        <a:gd name="connsiteY3-28" fmla="*/ 3100620 h 3100620"/>
                        <a:gd name="connsiteX4-29" fmla="*/ 0 w 3270108"/>
                        <a:gd name="connsiteY4-30" fmla="*/ 1094399 h 3100620"/>
                        <a:gd name="connsiteX0-31" fmla="*/ 0 w 3417466"/>
                        <a:gd name="connsiteY0-32" fmla="*/ 1094399 h 3100620"/>
                        <a:gd name="connsiteX1-33" fmla="*/ 3066016 w 3417466"/>
                        <a:gd name="connsiteY1-34" fmla="*/ 0 h 3100620"/>
                        <a:gd name="connsiteX2-35" fmla="*/ 3417466 w 3417466"/>
                        <a:gd name="connsiteY2-36" fmla="*/ 538666 h 3100620"/>
                        <a:gd name="connsiteX3-37" fmla="*/ 0 w 3417466"/>
                        <a:gd name="connsiteY3-38" fmla="*/ 3100620 h 3100620"/>
                        <a:gd name="connsiteX4-39" fmla="*/ 0 w 3417466"/>
                        <a:gd name="connsiteY4-40" fmla="*/ 1094399 h 3100620"/>
                        <a:gd name="connsiteX0-41" fmla="*/ 229562 w 3417466"/>
                        <a:gd name="connsiteY0-42" fmla="*/ 1580014 h 3100620"/>
                        <a:gd name="connsiteX1-43" fmla="*/ 3066016 w 3417466"/>
                        <a:gd name="connsiteY1-44" fmla="*/ 0 h 3100620"/>
                        <a:gd name="connsiteX2-45" fmla="*/ 3417466 w 3417466"/>
                        <a:gd name="connsiteY2-46" fmla="*/ 538666 h 3100620"/>
                        <a:gd name="connsiteX3-47" fmla="*/ 0 w 3417466"/>
                        <a:gd name="connsiteY3-48" fmla="*/ 3100620 h 3100620"/>
                        <a:gd name="connsiteX4-49" fmla="*/ 229562 w 3417466"/>
                        <a:gd name="connsiteY4-50" fmla="*/ 1580014 h 3100620"/>
                        <a:gd name="connsiteX0-51" fmla="*/ 266766 w 3417466"/>
                        <a:gd name="connsiteY0-52" fmla="*/ 1419360 h 3100620"/>
                        <a:gd name="connsiteX1-53" fmla="*/ 3066016 w 3417466"/>
                        <a:gd name="connsiteY1-54" fmla="*/ 0 h 3100620"/>
                        <a:gd name="connsiteX2-55" fmla="*/ 3417466 w 3417466"/>
                        <a:gd name="connsiteY2-56" fmla="*/ 538666 h 3100620"/>
                        <a:gd name="connsiteX3-57" fmla="*/ 0 w 3417466"/>
                        <a:gd name="connsiteY3-58" fmla="*/ 3100620 h 3100620"/>
                        <a:gd name="connsiteX4-59" fmla="*/ 266766 w 3417466"/>
                        <a:gd name="connsiteY4-60" fmla="*/ 1419360 h 3100620"/>
                        <a:gd name="connsiteX0-61" fmla="*/ 266766 w 3417466"/>
                        <a:gd name="connsiteY0-62" fmla="*/ 1616825 h 3298085"/>
                        <a:gd name="connsiteX1-63" fmla="*/ 3234640 w 3417466"/>
                        <a:gd name="connsiteY1-64" fmla="*/ 0 h 3298085"/>
                        <a:gd name="connsiteX2-65" fmla="*/ 3417466 w 3417466"/>
                        <a:gd name="connsiteY2-66" fmla="*/ 736131 h 3298085"/>
                        <a:gd name="connsiteX3-67" fmla="*/ 0 w 3417466"/>
                        <a:gd name="connsiteY3-68" fmla="*/ 3298085 h 3298085"/>
                        <a:gd name="connsiteX4-69" fmla="*/ 266766 w 3417466"/>
                        <a:gd name="connsiteY4-70" fmla="*/ 1616825 h 3298085"/>
                        <a:gd name="connsiteX0-71" fmla="*/ 266766 w 3417466"/>
                        <a:gd name="connsiteY0-72" fmla="*/ 1780735 h 3461995"/>
                        <a:gd name="connsiteX1-73" fmla="*/ 3222744 w 3417466"/>
                        <a:gd name="connsiteY1-74" fmla="*/ 0 h 3461995"/>
                        <a:gd name="connsiteX2-75" fmla="*/ 3417466 w 3417466"/>
                        <a:gd name="connsiteY2-76" fmla="*/ 900041 h 3461995"/>
                        <a:gd name="connsiteX3-77" fmla="*/ 0 w 3417466"/>
                        <a:gd name="connsiteY3-78" fmla="*/ 3461995 h 3461995"/>
                        <a:gd name="connsiteX4-79" fmla="*/ 266766 w 3417466"/>
                        <a:gd name="connsiteY4-80" fmla="*/ 1780735 h 3461995"/>
                        <a:gd name="connsiteX0-81" fmla="*/ 266766 w 3445299"/>
                        <a:gd name="connsiteY0-82" fmla="*/ 1780735 h 3461995"/>
                        <a:gd name="connsiteX1-83" fmla="*/ 3222744 w 3445299"/>
                        <a:gd name="connsiteY1-84" fmla="*/ 0 h 3461995"/>
                        <a:gd name="connsiteX2-85" fmla="*/ 3445299 w 3445299"/>
                        <a:gd name="connsiteY2-86" fmla="*/ 594611 h 3461995"/>
                        <a:gd name="connsiteX3-87" fmla="*/ 0 w 3445299"/>
                        <a:gd name="connsiteY3-88" fmla="*/ 3461995 h 3461995"/>
                        <a:gd name="connsiteX4-89" fmla="*/ 266766 w 3445299"/>
                        <a:gd name="connsiteY4-90" fmla="*/ 1780735 h 3461995"/>
                        <a:gd name="connsiteX0-91" fmla="*/ 345831 w 3445299"/>
                        <a:gd name="connsiteY0-92" fmla="*/ 1789770 h 3461995"/>
                        <a:gd name="connsiteX1-93" fmla="*/ 3222744 w 3445299"/>
                        <a:gd name="connsiteY1-94" fmla="*/ 0 h 3461995"/>
                        <a:gd name="connsiteX2-95" fmla="*/ 3445299 w 3445299"/>
                        <a:gd name="connsiteY2-96" fmla="*/ 594611 h 3461995"/>
                        <a:gd name="connsiteX3-97" fmla="*/ 0 w 3445299"/>
                        <a:gd name="connsiteY3-98" fmla="*/ 3461995 h 3461995"/>
                        <a:gd name="connsiteX4-99" fmla="*/ 345831 w 3445299"/>
                        <a:gd name="connsiteY4-100" fmla="*/ 1789770 h 3461995"/>
                        <a:gd name="connsiteX0-101" fmla="*/ 345831 w 3445299"/>
                        <a:gd name="connsiteY0-102" fmla="*/ 1760140 h 3432365"/>
                        <a:gd name="connsiteX1-103" fmla="*/ 3440804 w 3445299"/>
                        <a:gd name="connsiteY1-104" fmla="*/ 0 h 3432365"/>
                        <a:gd name="connsiteX2-105" fmla="*/ 3445299 w 3445299"/>
                        <a:gd name="connsiteY2-106" fmla="*/ 564981 h 3432365"/>
                        <a:gd name="connsiteX3-107" fmla="*/ 0 w 3445299"/>
                        <a:gd name="connsiteY3-108" fmla="*/ 3432365 h 3432365"/>
                        <a:gd name="connsiteX4-109" fmla="*/ 345831 w 3445299"/>
                        <a:gd name="connsiteY4-110" fmla="*/ 1760140 h 3432365"/>
                        <a:gd name="connsiteX0-111" fmla="*/ 345831 w 3440824"/>
                        <a:gd name="connsiteY0-112" fmla="*/ 1760140 h 3432365"/>
                        <a:gd name="connsiteX1-113" fmla="*/ 3440804 w 3440824"/>
                        <a:gd name="connsiteY1-114" fmla="*/ 0 h 3432365"/>
                        <a:gd name="connsiteX2-115" fmla="*/ 3361914 w 3440824"/>
                        <a:gd name="connsiteY2-116" fmla="*/ 449442 h 3432365"/>
                        <a:gd name="connsiteX3-117" fmla="*/ 0 w 3440824"/>
                        <a:gd name="connsiteY3-118" fmla="*/ 3432365 h 3432365"/>
                        <a:gd name="connsiteX4-119" fmla="*/ 345831 w 3440824"/>
                        <a:gd name="connsiteY4-120" fmla="*/ 1760140 h 3432365"/>
                        <a:gd name="connsiteX0-121" fmla="*/ 345831 w 3361914"/>
                        <a:gd name="connsiteY0-122" fmla="*/ 2001319 h 3673544"/>
                        <a:gd name="connsiteX1-123" fmla="*/ 3350573 w 3361914"/>
                        <a:gd name="connsiteY1-124" fmla="*/ 0 h 3673544"/>
                        <a:gd name="connsiteX2-125" fmla="*/ 3361914 w 3361914"/>
                        <a:gd name="connsiteY2-126" fmla="*/ 690621 h 3673544"/>
                        <a:gd name="connsiteX3-127" fmla="*/ 0 w 3361914"/>
                        <a:gd name="connsiteY3-128" fmla="*/ 3673544 h 3673544"/>
                        <a:gd name="connsiteX4-129" fmla="*/ 345831 w 3361914"/>
                        <a:gd name="connsiteY4-130" fmla="*/ 2001319 h 3673544"/>
                        <a:gd name="connsiteX0-131" fmla="*/ 345831 w 3391543"/>
                        <a:gd name="connsiteY0-132" fmla="*/ 2001319 h 3673544"/>
                        <a:gd name="connsiteX1-133" fmla="*/ 3350573 w 3391543"/>
                        <a:gd name="connsiteY1-134" fmla="*/ 0 h 3673544"/>
                        <a:gd name="connsiteX2-135" fmla="*/ 3391543 w 3391543"/>
                        <a:gd name="connsiteY2-136" fmla="*/ 472562 h 3673544"/>
                        <a:gd name="connsiteX3-137" fmla="*/ 0 w 3391543"/>
                        <a:gd name="connsiteY3-138" fmla="*/ 3673544 h 3673544"/>
                        <a:gd name="connsiteX4-139" fmla="*/ 345831 w 3391543"/>
                        <a:gd name="connsiteY4-140" fmla="*/ 2001319 h 3673544"/>
                        <a:gd name="connsiteX0-141" fmla="*/ 345831 w 3350575"/>
                        <a:gd name="connsiteY0-142" fmla="*/ 2001319 h 3673544"/>
                        <a:gd name="connsiteX1-143" fmla="*/ 3350573 w 3350575"/>
                        <a:gd name="connsiteY1-144" fmla="*/ 0 h 3673544"/>
                        <a:gd name="connsiteX2-145" fmla="*/ 1994537 w 3350575"/>
                        <a:gd name="connsiteY2-146" fmla="*/ 1745509 h 3673544"/>
                        <a:gd name="connsiteX3-147" fmla="*/ 0 w 3350575"/>
                        <a:gd name="connsiteY3-148" fmla="*/ 3673544 h 3673544"/>
                        <a:gd name="connsiteX4-149" fmla="*/ 345831 w 3350575"/>
                        <a:gd name="connsiteY4-150" fmla="*/ 2001319 h 3673544"/>
                        <a:gd name="connsiteX0-151" fmla="*/ 345831 w 2419560"/>
                        <a:gd name="connsiteY0-152" fmla="*/ 1921118 h 3593343"/>
                        <a:gd name="connsiteX1-153" fmla="*/ 2419558 w 2419560"/>
                        <a:gd name="connsiteY1-154" fmla="*/ 0 h 3593343"/>
                        <a:gd name="connsiteX2-155" fmla="*/ 1994537 w 2419560"/>
                        <a:gd name="connsiteY2-156" fmla="*/ 1665308 h 3593343"/>
                        <a:gd name="connsiteX3-157" fmla="*/ 0 w 2419560"/>
                        <a:gd name="connsiteY3-158" fmla="*/ 3593343 h 3593343"/>
                        <a:gd name="connsiteX4-159" fmla="*/ 345831 w 2419560"/>
                        <a:gd name="connsiteY4-160" fmla="*/ 1921118 h 3593343"/>
                        <a:gd name="connsiteX0-161" fmla="*/ 345831 w 2276422"/>
                        <a:gd name="connsiteY0-162" fmla="*/ 2312566 h 3984791"/>
                        <a:gd name="connsiteX1-163" fmla="*/ 2276417 w 2276422"/>
                        <a:gd name="connsiteY1-164" fmla="*/ 1 h 3984791"/>
                        <a:gd name="connsiteX2-165" fmla="*/ 1994537 w 2276422"/>
                        <a:gd name="connsiteY2-166" fmla="*/ 2056756 h 3984791"/>
                        <a:gd name="connsiteX3-167" fmla="*/ 0 w 2276422"/>
                        <a:gd name="connsiteY3-168" fmla="*/ 3984791 h 3984791"/>
                        <a:gd name="connsiteX4-169" fmla="*/ 345831 w 2276422"/>
                        <a:gd name="connsiteY4-170" fmla="*/ 2312566 h 3984791"/>
                        <a:gd name="connsiteX0-171" fmla="*/ 366762 w 2276422"/>
                        <a:gd name="connsiteY0-172" fmla="*/ 1892302 h 3984791"/>
                        <a:gd name="connsiteX1-173" fmla="*/ 2276417 w 2276422"/>
                        <a:gd name="connsiteY1-174" fmla="*/ 1 h 3984791"/>
                        <a:gd name="connsiteX2-175" fmla="*/ 1994537 w 2276422"/>
                        <a:gd name="connsiteY2-176" fmla="*/ 2056756 h 3984791"/>
                        <a:gd name="connsiteX3-177" fmla="*/ 0 w 2276422"/>
                        <a:gd name="connsiteY3-178" fmla="*/ 3984791 h 3984791"/>
                        <a:gd name="connsiteX4-179" fmla="*/ 366762 w 2276422"/>
                        <a:gd name="connsiteY4-180" fmla="*/ 1892302 h 3984791"/>
                        <a:gd name="connsiteX0-181" fmla="*/ 366762 w 2276422"/>
                        <a:gd name="connsiteY0-182" fmla="*/ 1892302 h 3984791"/>
                        <a:gd name="connsiteX1-183" fmla="*/ 2276417 w 2276422"/>
                        <a:gd name="connsiteY1-184" fmla="*/ 1 h 3984791"/>
                        <a:gd name="connsiteX2-185" fmla="*/ 1913347 w 2276422"/>
                        <a:gd name="connsiteY2-186" fmla="*/ 1237841 h 3984791"/>
                        <a:gd name="connsiteX3-187" fmla="*/ 0 w 2276422"/>
                        <a:gd name="connsiteY3-188" fmla="*/ 3984791 h 3984791"/>
                        <a:gd name="connsiteX4-189" fmla="*/ 366762 w 2276422"/>
                        <a:gd name="connsiteY4-190" fmla="*/ 1892302 h 3984791"/>
                        <a:gd name="connsiteX0-191" fmla="*/ 366762 w 2276463"/>
                        <a:gd name="connsiteY0-192" fmla="*/ 1892302 h 3984791"/>
                        <a:gd name="connsiteX1-193" fmla="*/ 2276417 w 2276463"/>
                        <a:gd name="connsiteY1-194" fmla="*/ 1 h 3984791"/>
                        <a:gd name="connsiteX2-195" fmla="*/ 2243053 w 2276463"/>
                        <a:gd name="connsiteY2-196" fmla="*/ 985523 h 3984791"/>
                        <a:gd name="connsiteX3-197" fmla="*/ 0 w 2276463"/>
                        <a:gd name="connsiteY3-198" fmla="*/ 3984791 h 3984791"/>
                        <a:gd name="connsiteX4-199" fmla="*/ 366762 w 2276463"/>
                        <a:gd name="connsiteY4-200" fmla="*/ 1892302 h 3984791"/>
                      </a:gdLst>
                      <a:ahLst/>
                      <a:cxnLst>
                        <a:cxn ang="0">
                          <a:pos x="connsiteX0-1" y="connsiteY0-2"/>
                        </a:cxn>
                        <a:cxn ang="0">
                          <a:pos x="connsiteX1-3" y="connsiteY1-4"/>
                        </a:cxn>
                        <a:cxn ang="0">
                          <a:pos x="connsiteX2-5" y="connsiteY2-6"/>
                        </a:cxn>
                        <a:cxn ang="0">
                          <a:pos x="connsiteX3-7" y="connsiteY3-8"/>
                        </a:cxn>
                        <a:cxn ang="0">
                          <a:pos x="connsiteX4-9" y="connsiteY4-10"/>
                        </a:cxn>
                      </a:cxnLst>
                      <a:rect l="l" t="t" r="r" b="b"/>
                      <a:pathLst>
                        <a:path w="2276463" h="3984791">
                          <a:moveTo>
                            <a:pt x="366762" y="1892302"/>
                          </a:moveTo>
                          <a:lnTo>
                            <a:pt x="2276417" y="1"/>
                          </a:lnTo>
                          <a:cubicBezTo>
                            <a:pt x="2277915" y="188328"/>
                            <a:pt x="2241555" y="797196"/>
                            <a:pt x="2243053" y="985523"/>
                          </a:cubicBezTo>
                          <a:lnTo>
                            <a:pt x="0" y="3984791"/>
                          </a:lnTo>
                          <a:lnTo>
                            <a:pt x="366762" y="1892302"/>
                          </a:lnTo>
                          <a:close/>
                        </a:path>
                      </a:pathLst>
                    </a:custGeom>
                    <a:solidFill>
                      <a:schemeClr val="accent2">
                        <a:lumMod val="60000"/>
                        <a:lumOff val="40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kumimoji="1" lang="ja-JP" altLang="en-US"/>
                    </a:p>
                  </p:txBody>
                </p:sp>
              </p:grpSp>
              <p:cxnSp>
                <p:nvCxnSpPr>
                  <p:cNvPr id="11" name="Straight Connector 10"/>
                  <p:cNvCxnSpPr/>
                  <p:nvPr/>
                </p:nvCxnSpPr>
                <p:spPr>
                  <a:xfrm flipV="1">
                    <a:off x="513274" y="3978312"/>
                    <a:ext cx="3449920" cy="1624104"/>
                  </a:xfrm>
                  <a:prstGeom prst="line">
                    <a:avLst/>
                  </a:prstGeom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1" name="Straight Arrow Connector 20"/>
              <p:cNvCxnSpPr/>
              <p:nvPr/>
            </p:nvCxnSpPr>
            <p:spPr>
              <a:xfrm flipV="1">
                <a:off x="683236" y="5017044"/>
                <a:ext cx="1337486" cy="106452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Straight Arrow Connector 35"/>
            <p:cNvCxnSpPr/>
            <p:nvPr/>
          </p:nvCxnSpPr>
          <p:spPr>
            <a:xfrm flipV="1">
              <a:off x="4990987" y="4899545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 flipV="1">
              <a:off x="2714085" y="2704530"/>
              <a:ext cx="509060" cy="27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Shape 9"/>
          <p:cNvSpPr txBox="1"/>
          <p:nvPr/>
        </p:nvSpPr>
        <p:spPr>
          <a:xfrm>
            <a:off x="1053959" y="1042260"/>
            <a:ext cx="1303478" cy="2943949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/>
          <a:lstStyle/>
          <a:p>
            <a:r>
              <a:rPr lang="en-US" sz="3600" spc="-1" dirty="0" err="1">
                <a:latin typeface="Arial" panose="020B0604020202020204"/>
              </a:rPr>
              <a:t>pS</a:t>
            </a:r>
            <a:r>
              <a:rPr lang="en-US" sz="3600" b="0" strike="noStrike" spc="-1" dirty="0" err="1">
                <a:latin typeface="Arial" panose="020B0604020202020204"/>
              </a:rPr>
              <a:t>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 err="1">
                <a:latin typeface="Arial" panose="020B0604020202020204"/>
              </a:rPr>
              <a:t>Tstd</a:t>
            </a:r>
            <a:endParaRPr lang="en-US" sz="3600" b="0" strike="noStrike" spc="-1" dirty="0">
              <a:latin typeface="Arial" panose="020B0604020202020204"/>
            </a:endParaRPr>
          </a:p>
          <a:p>
            <a:endParaRPr lang="en-US" sz="3600" spc="-1" dirty="0">
              <a:latin typeface="Arial" panose="020B0604020202020204"/>
            </a:endParaRPr>
          </a:p>
          <a:p>
            <a:r>
              <a:rPr lang="en-US" sz="3600" b="0" strike="noStrike" spc="-1" dirty="0">
                <a:latin typeface="Arial" panose="020B0604020202020204"/>
              </a:rPr>
              <a:t>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403</Words>
  <Application>Microsoft Office PowerPoint</Application>
  <PresentationFormat>ユーザー設定</PresentationFormat>
  <Paragraphs>83</Paragraphs>
  <Slides>25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0" baseType="lpstr">
      <vt:lpstr>Arial</vt:lpstr>
      <vt:lpstr>Symbol</vt:lpstr>
      <vt:lpstr>Times New Roman</vt:lpstr>
      <vt:lpstr>Wingdings</vt:lpstr>
      <vt:lpstr>Office 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 Aozasa</dc:creator>
  <cp:lastModifiedBy>青笹 友信</cp:lastModifiedBy>
  <cp:revision>373</cp:revision>
  <dcterms:created xsi:type="dcterms:W3CDTF">2018-07-11T21:54:00Z</dcterms:created>
  <dcterms:modified xsi:type="dcterms:W3CDTF">2021-01-24T08:40:38Z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1033-11.2.0.9739</vt:lpwstr>
  </property>
</Properties>
</file>