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6" r:id="rId8"/>
    <p:sldId id="261" r:id="rId9"/>
    <p:sldId id="262" r:id="rId10"/>
    <p:sldId id="263" r:id="rId11"/>
    <p:sldId id="264" r:id="rId12"/>
    <p:sldId id="265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Office PowerPoint</Application>
  <PresentationFormat>ユーザー設定</PresentationFormat>
  <Paragraphs>57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6" baseType="lpstr"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81</cp:revision>
  <dcterms:created xsi:type="dcterms:W3CDTF">2018-07-11T21:54:40Z</dcterms:created>
  <dcterms:modified xsi:type="dcterms:W3CDTF">2020-04-04T08:20:21Z</dcterms:modified>
  <dc:language>ja-JP</dc:language>
</cp:coreProperties>
</file>