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4" r:id="rId3"/>
    <p:sldId id="343" r:id="rId4"/>
    <p:sldId id="341" r:id="rId5"/>
    <p:sldId id="345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2"/>
            <p14:sldId id="344"/>
            <p14:sldId id="343"/>
            <p14:sldId id="341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67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03B5A0-BBBB-4391-8566-CAC00B7BB02A}"/>
              </a:ext>
            </a:extLst>
          </p:cNvPr>
          <p:cNvSpPr txBox="1"/>
          <p:nvPr/>
        </p:nvSpPr>
        <p:spPr>
          <a:xfrm>
            <a:off x="2394857" y="174172"/>
            <a:ext cx="2116183" cy="7576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Set inertia 1/10 of that of </a:t>
            </a:r>
            <a:r>
              <a:rPr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piston&amp;cylinder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large value to </a:t>
            </a:r>
            <a:r>
              <a:rPr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exaggarate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 the turb-lag intentionally.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2ABAB98-091C-4A14-ABE5-BAF3202E0E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25487" y="931818"/>
            <a:ext cx="927462" cy="185492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84FD56-42F9-4C5B-9686-41CC549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F54487-610B-40D9-B9F8-FF0743DAE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18" y="826351"/>
            <a:ext cx="9319165" cy="52052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12123" y="5814560"/>
            <a:ext cx="1773376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3132002" y="5921200"/>
            <a:ext cx="1380491" cy="408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at initialization and right after.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6213565" y="2580392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971FA50-C2E4-4663-9CD2-41B32174246E}"/>
              </a:ext>
            </a:extLst>
          </p:cNvPr>
          <p:cNvSpPr/>
          <p:nvPr/>
        </p:nvSpPr>
        <p:spPr>
          <a:xfrm rot="5400000">
            <a:off x="3027800" y="4212651"/>
            <a:ext cx="722768" cy="2694329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CA4ED4-3E20-4CEE-A4A3-5D314115562A}"/>
              </a:ext>
            </a:extLst>
          </p:cNvPr>
          <p:cNvSpPr txBox="1"/>
          <p:nvPr/>
        </p:nvSpPr>
        <p:spPr>
          <a:xfrm>
            <a:off x="4833075" y="3429000"/>
            <a:ext cx="1380491" cy="495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toward steady state.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Time&lt; 50 [s]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D067F38-BD53-456E-9E1A-F609664A0CDC}"/>
              </a:ext>
            </a:extLst>
          </p:cNvPr>
          <p:cNvSpPr/>
          <p:nvPr/>
        </p:nvSpPr>
        <p:spPr>
          <a:xfrm rot="16200000">
            <a:off x="5397627" y="3185645"/>
            <a:ext cx="430100" cy="1907181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5DEDF7-FA53-477F-B8B2-52237FFF0D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52863" y="3196046"/>
            <a:ext cx="220674" cy="1509518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E6D67DDD-0385-4033-9DCB-8AB6F6BB9A91}"/>
              </a:ext>
            </a:extLst>
          </p:cNvPr>
          <p:cNvSpPr/>
          <p:nvPr/>
        </p:nvSpPr>
        <p:spPr>
          <a:xfrm rot="5400000">
            <a:off x="8351746" y="3869868"/>
            <a:ext cx="574961" cy="3352053"/>
          </a:xfrm>
          <a:prstGeom prst="rightBrace">
            <a:avLst>
              <a:gd name="adj1" fmla="val 17870"/>
              <a:gd name="adj2" fmla="val 54135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EC2116B-F9D1-4A52-ADFB-D37B482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8" y="1206392"/>
            <a:ext cx="7722265" cy="52986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123377-035F-4DA3-907F-F4BC0BF48EA7}"/>
              </a:ext>
            </a:extLst>
          </p:cNvPr>
          <p:cNvSpPr txBox="1"/>
          <p:nvPr/>
        </p:nvSpPr>
        <p:spPr>
          <a:xfrm>
            <a:off x="2866603" y="3976102"/>
            <a:ext cx="882604" cy="302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50C7610-ED91-48C3-B0D6-7C08C36120C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49207" y="3976102"/>
            <a:ext cx="705959" cy="151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台形 8">
            <a:extLst>
              <a:ext uri="{FF2B5EF4-FFF2-40B4-BE49-F238E27FC236}">
                <a16:creationId xmlns:a16="http://schemas.microsoft.com/office/drawing/2014/main" id="{F868DA68-DBA1-49E1-88A5-BBC58C34AD5D}"/>
              </a:ext>
            </a:extLst>
          </p:cNvPr>
          <p:cNvSpPr/>
          <p:nvPr/>
        </p:nvSpPr>
        <p:spPr>
          <a:xfrm rot="5400000">
            <a:off x="2713626" y="177438"/>
            <a:ext cx="1106424" cy="855540"/>
          </a:xfrm>
          <a:prstGeom prst="trapezoid">
            <a:avLst>
              <a:gd name="adj" fmla="val 300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EE49D0-7AE5-4FD1-BD57-2AB1552AD40D}"/>
              </a:ext>
            </a:extLst>
          </p:cNvPr>
          <p:cNvCxnSpPr>
            <a:cxnSpLocks/>
          </p:cNvCxnSpPr>
          <p:nvPr/>
        </p:nvCxnSpPr>
        <p:spPr>
          <a:xfrm>
            <a:off x="3684703" y="381957"/>
            <a:ext cx="17506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C05636-646E-4BF8-B099-83A7C644E791}"/>
              </a:ext>
            </a:extLst>
          </p:cNvPr>
          <p:cNvCxnSpPr>
            <a:cxnSpLocks/>
          </p:cNvCxnSpPr>
          <p:nvPr/>
        </p:nvCxnSpPr>
        <p:spPr>
          <a:xfrm>
            <a:off x="1981968" y="204612"/>
            <a:ext cx="8781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2EF2F8-1580-4AAE-BCBD-BD245F63B914}"/>
              </a:ext>
            </a:extLst>
          </p:cNvPr>
          <p:cNvSpPr/>
          <p:nvPr/>
        </p:nvSpPr>
        <p:spPr>
          <a:xfrm>
            <a:off x="3704171" y="54947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9B2AD8-EA2D-4726-8F3B-04A7B447B902}"/>
              </a:ext>
            </a:extLst>
          </p:cNvPr>
          <p:cNvSpPr/>
          <p:nvPr/>
        </p:nvSpPr>
        <p:spPr>
          <a:xfrm>
            <a:off x="2515454" y="55382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2CB61827-1FC4-46C6-9BEA-A7E022CF7139}"/>
              </a:ext>
            </a:extLst>
          </p:cNvPr>
          <p:cNvSpPr/>
          <p:nvPr/>
        </p:nvSpPr>
        <p:spPr>
          <a:xfrm rot="5400000">
            <a:off x="4594445" y="234978"/>
            <a:ext cx="291356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F62E71CC-B6BD-4B17-9C47-1684E5112F39}"/>
              </a:ext>
            </a:extLst>
          </p:cNvPr>
          <p:cNvSpPr/>
          <p:nvPr/>
        </p:nvSpPr>
        <p:spPr>
          <a:xfrm rot="16200000">
            <a:off x="4906031" y="239959"/>
            <a:ext cx="264869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0AB95F-A6C4-45EC-831F-1E201FD36F2F}"/>
              </a:ext>
            </a:extLst>
          </p:cNvPr>
          <p:cNvSpPr txBox="1"/>
          <p:nvPr/>
        </p:nvSpPr>
        <p:spPr>
          <a:xfrm>
            <a:off x="2930068" y="653700"/>
            <a:ext cx="8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圧縮機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172ED2-EB20-4682-82B0-B48D7BB93225}"/>
              </a:ext>
            </a:extLst>
          </p:cNvPr>
          <p:cNvSpPr txBox="1"/>
          <p:nvPr/>
        </p:nvSpPr>
        <p:spPr>
          <a:xfrm>
            <a:off x="4455166" y="557276"/>
            <a:ext cx="24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エンジンスロットルの開度</a:t>
            </a:r>
            <a:endParaRPr kumimoji="1" lang="en-US" altLang="ja-JP" sz="1400" dirty="0"/>
          </a:p>
          <a:p>
            <a:r>
              <a:rPr kumimoji="1" lang="ja-JP" altLang="en-US" sz="1400" dirty="0"/>
              <a:t>＝圧縮機下流の流路絞り</a:t>
            </a:r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9758324E-EE70-4B70-98F4-1049A99A02CB}"/>
              </a:ext>
            </a:extLst>
          </p:cNvPr>
          <p:cNvSpPr/>
          <p:nvPr/>
        </p:nvSpPr>
        <p:spPr>
          <a:xfrm>
            <a:off x="4675180" y="3954535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CC994E05-19EF-41E7-8C08-D75413A294A2}"/>
              </a:ext>
            </a:extLst>
          </p:cNvPr>
          <p:cNvSpPr/>
          <p:nvPr/>
        </p:nvSpPr>
        <p:spPr>
          <a:xfrm>
            <a:off x="5007434" y="4509358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958308-3A37-4107-9F6C-94792DB1ACF1}"/>
              </a:ext>
            </a:extLst>
          </p:cNvPr>
          <p:cNvSpPr txBox="1"/>
          <p:nvPr/>
        </p:nvSpPr>
        <p:spPr>
          <a:xfrm>
            <a:off x="3666125" y="3253595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絞りを開く前の作動点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1BD0CA-D796-4C8E-86D3-BB4B519D38CB}"/>
              </a:ext>
            </a:extLst>
          </p:cNvPr>
          <p:cNvSpPr txBox="1"/>
          <p:nvPr/>
        </p:nvSpPr>
        <p:spPr>
          <a:xfrm>
            <a:off x="4473459" y="5139730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絞りを開いた直後の作動点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9E6C45-9639-4868-A8FC-41171E47FF5B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4200100" y="3655751"/>
            <a:ext cx="556392" cy="37653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B2F19B9-D7FD-41BD-8141-5538E9550C9B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5007434" y="4755322"/>
            <a:ext cx="81312" cy="3844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7D821810-FFDD-4D81-8AF4-810FFD599716}"/>
              </a:ext>
            </a:extLst>
          </p:cNvPr>
          <p:cNvSpPr/>
          <p:nvPr/>
        </p:nvSpPr>
        <p:spPr>
          <a:xfrm>
            <a:off x="5013004" y="3964389"/>
            <a:ext cx="337195" cy="614328"/>
          </a:xfrm>
          <a:custGeom>
            <a:avLst/>
            <a:gdLst>
              <a:gd name="connsiteX0" fmla="*/ 0 w 278674"/>
              <a:gd name="connsiteY0" fmla="*/ 0 h 461554"/>
              <a:gd name="connsiteX1" fmla="*/ 148045 w 278674"/>
              <a:gd name="connsiteY1" fmla="*/ 130628 h 461554"/>
              <a:gd name="connsiteX2" fmla="*/ 226423 w 278674"/>
              <a:gd name="connsiteY2" fmla="*/ 287383 h 461554"/>
              <a:gd name="connsiteX3" fmla="*/ 278674 w 278674"/>
              <a:gd name="connsiteY3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73180B-3100-4372-8FFD-CD40BCC9957B}"/>
              </a:ext>
            </a:extLst>
          </p:cNvPr>
          <p:cNvSpPr txBox="1"/>
          <p:nvPr/>
        </p:nvSpPr>
        <p:spPr>
          <a:xfrm>
            <a:off x="5803356" y="3436211"/>
            <a:ext cx="2159754" cy="332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回転数はまだ上昇していない。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29ABE0-6CC1-40DD-BC0B-7CCD305C9F7E}"/>
              </a:ext>
            </a:extLst>
          </p:cNvPr>
          <p:cNvSpPr txBox="1"/>
          <p:nvPr/>
        </p:nvSpPr>
        <p:spPr>
          <a:xfrm>
            <a:off x="5812926" y="2616750"/>
            <a:ext cx="2159754" cy="4522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下流の絞りが減り、より多くの流量が流れるようになる。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0174C1-4D3A-4AB5-B623-87E8307DEED1}"/>
              </a:ext>
            </a:extLst>
          </p:cNvPr>
          <p:cNvSpPr txBox="1"/>
          <p:nvPr/>
        </p:nvSpPr>
        <p:spPr>
          <a:xfrm>
            <a:off x="5803356" y="4151967"/>
            <a:ext cx="2159754" cy="467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等回転線上を、作動点が流量が増えるように移動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4E2A0BF-1DA0-4463-96F2-DB05DDEA4DD0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6883233" y="3069039"/>
            <a:ext cx="9570" cy="367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BACB1BA-1F04-4B01-A0E1-A2A0680FFE9A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6883233" y="3768572"/>
            <a:ext cx="0" cy="383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00E0920-E05F-4007-961A-E61F37198449}"/>
              </a:ext>
            </a:extLst>
          </p:cNvPr>
          <p:cNvSpPr txBox="1"/>
          <p:nvPr/>
        </p:nvSpPr>
        <p:spPr>
          <a:xfrm>
            <a:off x="5803355" y="1978238"/>
            <a:ext cx="2159754" cy="308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急加速操作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4999565-356D-4450-BAA8-DBB665DD3E92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>
          <a:xfrm>
            <a:off x="6883232" y="2287158"/>
            <a:ext cx="9571" cy="329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4BBF5F5-BE61-4F01-A48B-07A758A33794}"/>
              </a:ext>
            </a:extLst>
          </p:cNvPr>
          <p:cNvSpPr txBox="1"/>
          <p:nvPr/>
        </p:nvSpPr>
        <p:spPr>
          <a:xfrm>
            <a:off x="5812926" y="4871607"/>
            <a:ext cx="2159754" cy="2681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一時的に圧力比低下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8B71692-8E27-41A2-9AB2-96F8A97D086C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6883233" y="4619338"/>
            <a:ext cx="9570" cy="252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26</cp:revision>
  <dcterms:created xsi:type="dcterms:W3CDTF">2021-01-24T08:11:20Z</dcterms:created>
  <dcterms:modified xsi:type="dcterms:W3CDTF">2021-10-03T02:53:31Z</dcterms:modified>
</cp:coreProperties>
</file>