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ユーザー設定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39</cp:revision>
  <dcterms:created xsi:type="dcterms:W3CDTF">2018-07-11T21:54:40Z</dcterms:created>
  <dcterms:modified xsi:type="dcterms:W3CDTF">2020-03-08T08:46:57Z</dcterms:modified>
  <dc:language>ja-JP</dc:language>
</cp:coreProperties>
</file>