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347" r:id="rId3"/>
    <p:sldId id="345" r:id="rId4"/>
    <p:sldId id="346" r:id="rId5"/>
    <p:sldId id="35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7"/>
            <p14:sldId id="345"/>
            <p14:sldId id="346"/>
            <p14:sldId id="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2021/10/30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71" y="271857"/>
            <a:ext cx="10342857" cy="63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05" y="271857"/>
            <a:ext cx="10276190" cy="6314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8" y="367095"/>
            <a:ext cx="10257143" cy="6123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28" y="367095"/>
            <a:ext cx="10257143" cy="6123809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 rot="5400000">
            <a:off x="9161145" y="387604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8580120" y="3606165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engine power output</a:t>
            </a:r>
          </a:p>
        </p:txBody>
      </p:sp>
      <p:sp>
        <p:nvSpPr>
          <p:cNvPr id="5" name="テキストボックス 4"/>
          <p:cNvSpPr txBox="1"/>
          <p:nvPr/>
        </p:nvSpPr>
        <p:spPr>
          <a:xfrm>
            <a:off x="10833100" y="455041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/>
              <a:t>load</a:t>
            </a:r>
          </a:p>
        </p:txBody>
      </p:sp>
      <p:sp>
        <p:nvSpPr>
          <p:cNvPr id="6" name="上矢印 5"/>
          <p:cNvSpPr/>
          <p:nvPr/>
        </p:nvSpPr>
        <p:spPr>
          <a:xfrm rot="16200000">
            <a:off x="10302875" y="4451350"/>
            <a:ext cx="267970" cy="792480"/>
          </a:xfrm>
          <a:prstGeom prst="upArrow">
            <a:avLst>
              <a:gd name="adj1" fmla="val 50000"/>
              <a:gd name="adj2" fmla="val 722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3" name="テキスト ボックス 3_1"/>
          <p:cNvSpPr/>
          <p:nvPr/>
        </p:nvSpPr>
        <p:spPr>
          <a:xfrm>
            <a:off x="10040620" y="5704840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H="1" flipV="1">
            <a:off x="10581005" y="5163820"/>
            <a:ext cx="462915" cy="540385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テキスト ボックス 3_1"/>
          <p:cNvSpPr/>
          <p:nvPr/>
        </p:nvSpPr>
        <p:spPr>
          <a:xfrm>
            <a:off x="817245" y="5106035"/>
            <a:ext cx="208978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gear.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 panose="020B0604020202020204"/>
              </a:rPr>
              <a:t>crankshaft speed </a:t>
            </a: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 panose="020B0604020202020204"/>
              </a:rPr>
              <a:t>&lt;&lt; compressor speed</a:t>
            </a:r>
          </a:p>
        </p:txBody>
      </p:sp>
      <p:sp>
        <p:nvSpPr>
          <p:cNvPr id="8" name="直線コネクタ 4_0"/>
          <p:cNvSpPr/>
          <p:nvPr/>
        </p:nvSpPr>
        <p:spPr>
          <a:xfrm flipV="1">
            <a:off x="2297430" y="4714240"/>
            <a:ext cx="1237615" cy="39116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ワイド画面</PresentationFormat>
  <Paragraphs>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1_Office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34</cp:revision>
  <dcterms:created xsi:type="dcterms:W3CDTF">2021-01-24T08:11:00Z</dcterms:created>
  <dcterms:modified xsi:type="dcterms:W3CDTF">2021-10-30T14:51:52Z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1041-11.2.0.10223</vt:lpwstr>
  </property>
</Properties>
</file>