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C29BD7-44A7-4333-8299-FBF1A1C9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/>
          <a:stretch/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556C119-E050-424E-9C28-2EF60584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/>
          <a:stretch/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CA6BA-F734-4CCD-9507-95E4DF9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34DF87-1E5E-487F-8F3E-A57FEC6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8BDC2-8441-4150-AFA8-6BAA8F6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EAB194-81C5-4BC2-AFD7-C7D7E6339FF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5B170F-8DDA-4FE1-A67D-D2C86CF5428E}"/>
              </a:ext>
            </a:extLst>
          </p:cNvPr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8AD2B-31E6-4C86-B62D-30EB82A89324}"/>
              </a:ext>
            </a:extLst>
          </p:cNvPr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0D05481-E132-4884-90EF-B4BCA175FB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84EAE8-EE9F-4E34-B3E2-187E1898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18FF1ED-1CDC-454D-BC1B-4230E716B0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361FE-524A-43CE-848E-84C279E50930}"/>
              </a:ext>
            </a:extLst>
          </p:cNvPr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CC63E7-0E6A-4D06-BB37-44FF53A5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B09F531-516D-4743-B6BC-6350011D5F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916B18-8791-4CA3-8B1E-002FA7F169A1}"/>
              </a:ext>
            </a:extLst>
          </p:cNvPr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AFA2C0-7A6A-4BCE-A329-0FC9D2E1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5"/>
          <a:stretch/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42ACC6-E257-47DD-9030-02C11B950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0"/>
          <a:stretch/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CDDD65-2243-4825-B9CE-5248DD8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4BB63BF-8F66-402B-B981-ADD7AB98117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F4FE0-95A0-4AA7-9B4A-CE7B064857C3}"/>
              </a:ext>
            </a:extLst>
          </p:cNvPr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873FC8-18A1-4F11-AE11-7C71D6EE814D}"/>
              </a:ext>
            </a:extLst>
          </p:cNvPr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1EE8550-536B-48C5-BB25-E618B0DBDC5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1621264" y="1970380"/>
            <a:ext cx="6838095" cy="28640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3310465" y="2151708"/>
            <a:ext cx="1515535" cy="62535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26000" y="2464387"/>
            <a:ext cx="744905" cy="14048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514205" y="4389486"/>
            <a:ext cx="491462" cy="48495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1527156" y="4874442"/>
            <a:ext cx="1974097" cy="89982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7622922" y="4874443"/>
            <a:ext cx="1669969" cy="611957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054559" y="4389486"/>
            <a:ext cx="403348" cy="48495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3812434" y="4873852"/>
            <a:ext cx="1367303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496086" y="4156544"/>
            <a:ext cx="252014" cy="7173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5444065" y="1970380"/>
            <a:ext cx="2065867" cy="73048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5655733" y="5097629"/>
            <a:ext cx="1482679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397073" y="4157134"/>
            <a:ext cx="177722" cy="9404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476999" y="2700867"/>
            <a:ext cx="76122" cy="4111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4826001" y="2700867"/>
            <a:ext cx="1650998" cy="6350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16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877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4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3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27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1517</Words>
  <Application>Microsoft Office PowerPoint</Application>
  <PresentationFormat>ユーザー設定</PresentationFormat>
  <Paragraphs>188</Paragraphs>
  <Slides>61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7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250</cp:revision>
  <dcterms:created xsi:type="dcterms:W3CDTF">2018-07-11T21:54:40Z</dcterms:created>
  <dcterms:modified xsi:type="dcterms:W3CDTF">2020-08-26T09:13:06Z</dcterms:modified>
  <dc:language>ja-JP</dc:language>
</cp:coreProperties>
</file>