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3" r:id="rId3"/>
    <p:sldId id="342" r:id="rId4"/>
    <p:sldId id="271" r:id="rId5"/>
    <p:sldId id="273" r:id="rId6"/>
    <p:sldId id="272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0" id="{298D779E-4777-4709-92EB-547546649EC5}">
          <p14:sldIdLst>
            <p14:sldId id="341"/>
            <p14:sldId id="343"/>
            <p14:sldId id="342"/>
          </p14:sldIdLst>
        </p14:section>
        <p14:section name="タイトルなしのセクション" id="{57ABFFF0-DF9C-45FB-8383-532955FC2779}">
          <p14:sldIdLst>
            <p14:sldId id="271"/>
            <p14:sldId id="273"/>
            <p14:sldId id="272"/>
          </p14:sldIdLst>
        </p14:section>
        <p14:section name="タイトルなしのセクション" id="{96D2DE14-5C2E-45BB-8724-0DA0FF328674}">
          <p14:sldIdLst>
            <p14:sldId id="262"/>
            <p14:sldId id="263"/>
            <p14:sldId id="264"/>
          </p14:sldIdLst>
        </p14:section>
        <p14:section name="タイトルなしのセクション" id="{9A538B10-95A3-4C37-ABF0-213E3BA67ACC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35E76-9B0B-4E3B-A82F-2806826D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F537C-4CB0-4247-B090-06431C5B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AB1F3-7C42-4AC2-A7C9-577B15FD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4449B-A445-41EC-ACEF-885E8126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DD2912-039A-4E0B-9673-70A64CB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16744-72C8-49B4-8995-EADA4CE5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531459-B245-44EC-8005-52F9529C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57C8D-529C-4EB7-994F-10DEE47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8ABBC-55F5-4DB3-A20C-6389A01E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326F5-5826-44CE-86AD-D42463A1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B11FBB-7B92-45BF-89D2-CDD5BD7AB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5EC18-5CE4-429E-82CD-E6603507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FCF0C-AFA3-4371-9584-6EABF37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92556-D0F7-4163-AE49-04F283AA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1F362-38D7-4BD2-9775-D5FBAD2B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06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823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07D32-F26F-489D-862A-9926A5D9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7AC6E-2BB9-4F2C-8213-A9A9C6C1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F3728-2A1F-45D9-AAF3-3EC9A808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BFD03-71A1-4295-9568-2791444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37869-C383-4A93-8EB8-B104391D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6EBB1-869D-443F-A015-1DC02D2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C1550-6B29-4747-A9F7-98F55B81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838BE-19B9-48EC-900C-2CB1E76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7A192-3232-4E09-B050-5D6E96F1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FA07EC-83BA-46AC-BE53-E446A3A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62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56B7B-BD5F-4E21-931A-FD5E213F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7BA2C-0BB3-4289-ABD8-0855F314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12D5D-BD7C-41CD-BC6E-03EDB179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6764D-6B1B-4F06-9D89-6C41054E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6A184-4D9C-491C-BA33-A13DCCA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086B5-9B29-4958-88F1-FC36F8EB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9D00C-AC6F-4A04-9458-4A0039F3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F0777-24DF-44D8-8AED-C578ED4A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EDF999-B3BF-46F0-81F6-5099F81E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064A18-6FE5-48E7-BB88-9D103233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1301DB-EDD0-4001-8617-75B0BEA0B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67D4-CB7F-4340-AF40-ADE5D6D9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9BA44E-AF20-4249-AF83-8EC792CF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F31255-89DD-41F3-A879-5B3ACF2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C8C7-072C-4AE9-9626-AA28044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6F3F23-481D-48B3-AE75-F9EAD62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234DD3-B72F-44D6-B617-D5E8086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84C205-661F-4F12-973A-0B5BAEF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818EA2-FDFB-46A5-AD5B-6430D90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8D6723-F200-4184-960A-581616C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C4CD4-3E9A-48D8-BBD1-B88C48C7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51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27A10-4999-4744-B899-3D99338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914EF-053B-431D-9B1F-92236A9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2BCACA-C3FC-488C-B29D-BD25EAD6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75200B-F5F9-4B3E-BC52-0F3B7F42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612C9-9657-49F2-9328-A1D88878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73B914-1089-4B3F-8B32-C475383A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8F655-43D8-40CE-B76D-CC756D46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5364E-7239-4C1F-8134-0122D3F0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FA81F-15CC-4D3A-A2B4-A96074C6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19AF63-9026-45BA-B32D-A44F7186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1A87-B65C-423D-BDE8-963A886F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7D473-851C-491E-B91E-CEE3DC1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E19D47-1313-44F1-ABDD-EB1629C5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0A1C4-0D78-4BBA-B79B-11D2D62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04302-D1CB-49C0-A3B6-74505111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5A96-A2AF-461F-BC65-806F2EEA30D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19797-8D00-4319-B5E1-B032A2C3E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834791-F5A7-4581-B681-317B983E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5A8ACF-6F34-48A9-B48D-6CD9249E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42" y="206345"/>
            <a:ext cx="6186117" cy="644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01" y="745840"/>
            <a:ext cx="3919026" cy="37425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21" y="1054073"/>
            <a:ext cx="4898782" cy="4538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F6B0927-4972-401A-9DA4-2FC5E26A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38" y="1007770"/>
            <a:ext cx="4647722" cy="48424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C884D7-FA00-429E-8597-B3485194DF7B}"/>
              </a:ext>
            </a:extLst>
          </p:cNvPr>
          <p:cNvSpPr txBox="1"/>
          <p:nvPr/>
        </p:nvSpPr>
        <p:spPr>
          <a:xfrm>
            <a:off x="2617154" y="877976"/>
            <a:ext cx="1038388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inlet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01A228-1ED4-44D1-B3C4-53E96C1FE12A}"/>
              </a:ext>
            </a:extLst>
          </p:cNvPr>
          <p:cNvCxnSpPr>
            <a:stCxn id="3" idx="3"/>
          </p:cNvCxnSpPr>
          <p:nvPr/>
        </p:nvCxnSpPr>
        <p:spPr>
          <a:xfrm>
            <a:off x="3655541" y="1102752"/>
            <a:ext cx="449514" cy="3580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911A7C-3661-45F2-8956-14FABF59F74C}"/>
              </a:ext>
            </a:extLst>
          </p:cNvPr>
          <p:cNvSpPr txBox="1"/>
          <p:nvPr/>
        </p:nvSpPr>
        <p:spPr>
          <a:xfrm>
            <a:off x="8636296" y="904885"/>
            <a:ext cx="1038388" cy="422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outlet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780327-1B43-4B9C-B689-817CB04542A5}"/>
              </a:ext>
            </a:extLst>
          </p:cNvPr>
          <p:cNvCxnSpPr>
            <a:stCxn id="5" idx="1"/>
          </p:cNvCxnSpPr>
          <p:nvPr/>
        </p:nvCxnSpPr>
        <p:spPr>
          <a:xfrm flipH="1">
            <a:off x="8166627" y="1116207"/>
            <a:ext cx="469670" cy="34872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6C4B2-F5F0-42B1-B1D6-59F0256FFE73}"/>
              </a:ext>
            </a:extLst>
          </p:cNvPr>
          <p:cNvSpPr txBox="1"/>
          <p:nvPr/>
        </p:nvSpPr>
        <p:spPr>
          <a:xfrm>
            <a:off x="8696757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E385C1-1949-47A7-A4BC-EB19FE049FF2}"/>
              </a:ext>
            </a:extLst>
          </p:cNvPr>
          <p:cNvCxnSpPr>
            <a:stCxn id="7" idx="1"/>
          </p:cNvCxnSpPr>
          <p:nvPr/>
        </p:nvCxnSpPr>
        <p:spPr>
          <a:xfrm flipH="1">
            <a:off x="8176382" y="5275146"/>
            <a:ext cx="520376" cy="1829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B8A22-6548-4975-AA9A-0A152D3AB663}"/>
              </a:ext>
            </a:extLst>
          </p:cNvPr>
          <p:cNvSpPr txBox="1"/>
          <p:nvPr/>
        </p:nvSpPr>
        <p:spPr>
          <a:xfrm>
            <a:off x="2294120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069326-FED2-46D5-A410-7BEAB5E50B83}"/>
              </a:ext>
            </a:extLst>
          </p:cNvPr>
          <p:cNvCxnSpPr>
            <a:stCxn id="9" idx="3"/>
          </p:cNvCxnSpPr>
          <p:nvPr/>
        </p:nvCxnSpPr>
        <p:spPr>
          <a:xfrm>
            <a:off x="3655541" y="5275147"/>
            <a:ext cx="392684" cy="29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7E6D8A-4C10-4372-8157-48FD38569C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8225" y="2133789"/>
            <a:ext cx="492760" cy="6354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823F5-B3C8-4AC7-937B-F93BD2C281B4}"/>
              </a:ext>
            </a:extLst>
          </p:cNvPr>
          <p:cNvSpPr txBox="1"/>
          <p:nvPr/>
        </p:nvSpPr>
        <p:spPr>
          <a:xfrm>
            <a:off x="2257206" y="2590227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57345E-2C94-498B-B164-A7D8F3924598}"/>
              </a:ext>
            </a:extLst>
          </p:cNvPr>
          <p:cNvSpPr txBox="1"/>
          <p:nvPr/>
        </p:nvSpPr>
        <p:spPr>
          <a:xfrm>
            <a:off x="8113241" y="2272784"/>
            <a:ext cx="1046109" cy="2317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flow rate, output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B5D653-ED43-4C86-85EA-DD15C96E5B6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709546" y="2348558"/>
            <a:ext cx="403694" cy="400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1BC9F4-1EE4-41CD-8750-0E0C2CA1168B}"/>
              </a:ext>
            </a:extLst>
          </p:cNvPr>
          <p:cNvSpPr txBox="1"/>
          <p:nvPr/>
        </p:nvSpPr>
        <p:spPr>
          <a:xfrm>
            <a:off x="8122199" y="3300669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6D90CB-BDCE-41BA-9FB0-F669304BAB7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796048" y="3993751"/>
            <a:ext cx="1221661" cy="546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7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4FFF55-C196-401E-AFE9-0EC688DC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91" y="852742"/>
            <a:ext cx="6754616" cy="51525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CE4DCC-DCF9-420F-8D6E-79110AB43919}"/>
              </a:ext>
            </a:extLst>
          </p:cNvPr>
          <p:cNvSpPr txBox="1"/>
          <p:nvPr/>
        </p:nvSpPr>
        <p:spPr>
          <a:xfrm>
            <a:off x="4976978" y="4412138"/>
            <a:ext cx="1791019" cy="522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It calculates power output, mass of fuel consumed in one Otto cycle and fluid state after expansion stroke.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C8464D0-3C58-4BC0-945A-195BBB1383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72488" y="3602422"/>
            <a:ext cx="126291" cy="80971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8208F0-ED15-474C-97AF-54DF481B77C7}"/>
              </a:ext>
            </a:extLst>
          </p:cNvPr>
          <p:cNvSpPr txBox="1"/>
          <p:nvPr/>
        </p:nvSpPr>
        <p:spPr>
          <a:xfrm>
            <a:off x="3923319" y="1615970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port_1 are referred as fluid state before compression stroke in cycle calculation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7BC6C93D-AC4C-4B72-A7BC-06A88F604A80}"/>
              </a:ext>
            </a:extLst>
          </p:cNvPr>
          <p:cNvSpPr/>
          <p:nvPr/>
        </p:nvSpPr>
        <p:spPr>
          <a:xfrm>
            <a:off x="3720462" y="1545021"/>
            <a:ext cx="1426979" cy="145042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79" h="1450427">
                <a:moveTo>
                  <a:pt x="200" y="0"/>
                </a:moveTo>
                <a:cubicBezTo>
                  <a:pt x="-3085" y="21020"/>
                  <a:pt x="34358" y="182617"/>
                  <a:pt x="102675" y="315310"/>
                </a:cubicBezTo>
                <a:cubicBezTo>
                  <a:pt x="170992" y="448003"/>
                  <a:pt x="286607" y="645072"/>
                  <a:pt x="410104" y="796158"/>
                </a:cubicBezTo>
                <a:cubicBezTo>
                  <a:pt x="533601" y="947244"/>
                  <a:pt x="636076" y="1048406"/>
                  <a:pt x="843655" y="1221827"/>
                </a:cubicBezTo>
                <a:cubicBezTo>
                  <a:pt x="1051234" y="1395248"/>
                  <a:pt x="1239106" y="1422837"/>
                  <a:pt x="1426979" y="14504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C95BC9-F858-4D37-A0F8-11DC143201DE}"/>
              </a:ext>
            </a:extLst>
          </p:cNvPr>
          <p:cNvSpPr txBox="1"/>
          <p:nvPr/>
        </p:nvSpPr>
        <p:spPr>
          <a:xfrm>
            <a:off x="7114587" y="1492473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fluid state after expansion stroke are referred as those of port_2.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D55CCFA-7055-4C5F-845E-A44933E9381E}"/>
              </a:ext>
            </a:extLst>
          </p:cNvPr>
          <p:cNvSpPr/>
          <p:nvPr/>
        </p:nvSpPr>
        <p:spPr>
          <a:xfrm>
            <a:off x="7118327" y="4396072"/>
            <a:ext cx="1355835" cy="1400360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835" h="1400360">
                <a:moveTo>
                  <a:pt x="0" y="0"/>
                </a:moveTo>
                <a:cubicBezTo>
                  <a:pt x="11824" y="191813"/>
                  <a:pt x="-36784" y="1060231"/>
                  <a:pt x="189188" y="1284890"/>
                </a:cubicBezTo>
                <a:cubicBezTo>
                  <a:pt x="415160" y="1509549"/>
                  <a:pt x="1112784" y="1334814"/>
                  <a:pt x="1355835" y="13479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A45D86EC-315B-4115-803F-060933BA7E83}"/>
              </a:ext>
            </a:extLst>
          </p:cNvPr>
          <p:cNvSpPr/>
          <p:nvPr/>
        </p:nvSpPr>
        <p:spPr>
          <a:xfrm>
            <a:off x="7625219" y="1429410"/>
            <a:ext cx="1009028" cy="1554885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300854"/>
              <a:gd name="connsiteY0" fmla="*/ 71322 h 1307164"/>
              <a:gd name="connsiteX1" fmla="*/ 102675 w 1300854"/>
              <a:gd name="connsiteY1" fmla="*/ 386632 h 1307164"/>
              <a:gd name="connsiteX2" fmla="*/ 410104 w 1300854"/>
              <a:gd name="connsiteY2" fmla="*/ 867480 h 1307164"/>
              <a:gd name="connsiteX3" fmla="*/ 843655 w 1300854"/>
              <a:gd name="connsiteY3" fmla="*/ 1293149 h 1307164"/>
              <a:gd name="connsiteX4" fmla="*/ 1300854 w 1300854"/>
              <a:gd name="connsiteY4" fmla="*/ 377 h 1307164"/>
              <a:gd name="connsiteX0" fmla="*/ 200 w 1300854"/>
              <a:gd name="connsiteY0" fmla="*/ 70945 h 1309703"/>
              <a:gd name="connsiteX1" fmla="*/ 102675 w 1300854"/>
              <a:gd name="connsiteY1" fmla="*/ 386255 h 1309703"/>
              <a:gd name="connsiteX2" fmla="*/ 410104 w 1300854"/>
              <a:gd name="connsiteY2" fmla="*/ 867103 h 1309703"/>
              <a:gd name="connsiteX3" fmla="*/ 843655 w 1300854"/>
              <a:gd name="connsiteY3" fmla="*/ 1292772 h 1309703"/>
              <a:gd name="connsiteX4" fmla="*/ 1300854 w 1300854"/>
              <a:gd name="connsiteY4" fmla="*/ 0 h 1309703"/>
              <a:gd name="connsiteX0" fmla="*/ 200 w 1300854"/>
              <a:gd name="connsiteY0" fmla="*/ 70945 h 1310955"/>
              <a:gd name="connsiteX1" fmla="*/ 102675 w 1300854"/>
              <a:gd name="connsiteY1" fmla="*/ 386255 h 1310955"/>
              <a:gd name="connsiteX2" fmla="*/ 410104 w 1300854"/>
              <a:gd name="connsiteY2" fmla="*/ 867103 h 1310955"/>
              <a:gd name="connsiteX3" fmla="*/ 843655 w 1300854"/>
              <a:gd name="connsiteY3" fmla="*/ 1292772 h 1310955"/>
              <a:gd name="connsiteX4" fmla="*/ 1300854 w 1300854"/>
              <a:gd name="connsiteY4" fmla="*/ 0 h 1310955"/>
              <a:gd name="connsiteX0" fmla="*/ 200 w 1300854"/>
              <a:gd name="connsiteY0" fmla="*/ 70945 h 870143"/>
              <a:gd name="connsiteX1" fmla="*/ 102675 w 1300854"/>
              <a:gd name="connsiteY1" fmla="*/ 386255 h 870143"/>
              <a:gd name="connsiteX2" fmla="*/ 410104 w 1300854"/>
              <a:gd name="connsiteY2" fmla="*/ 867103 h 870143"/>
              <a:gd name="connsiteX3" fmla="*/ 1111669 w 1300854"/>
              <a:gd name="connsiteY3" fmla="*/ 646386 h 870143"/>
              <a:gd name="connsiteX4" fmla="*/ 1300854 w 1300854"/>
              <a:gd name="connsiteY4" fmla="*/ 0 h 870143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7323"/>
              <a:gd name="connsiteX1" fmla="*/ 102675 w 1300854"/>
              <a:gd name="connsiteY1" fmla="*/ 386255 h 877323"/>
              <a:gd name="connsiteX2" fmla="*/ 410104 w 1300854"/>
              <a:gd name="connsiteY2" fmla="*/ 867103 h 877323"/>
              <a:gd name="connsiteX3" fmla="*/ 1111669 w 1300854"/>
              <a:gd name="connsiteY3" fmla="*/ 646386 h 877323"/>
              <a:gd name="connsiteX4" fmla="*/ 1300854 w 1300854"/>
              <a:gd name="connsiteY4" fmla="*/ 0 h 877323"/>
              <a:gd name="connsiteX0" fmla="*/ 200 w 1300854"/>
              <a:gd name="connsiteY0" fmla="*/ 70945 h 872696"/>
              <a:gd name="connsiteX1" fmla="*/ 102675 w 1300854"/>
              <a:gd name="connsiteY1" fmla="*/ 386255 h 872696"/>
              <a:gd name="connsiteX2" fmla="*/ 410104 w 1300854"/>
              <a:gd name="connsiteY2" fmla="*/ 867103 h 872696"/>
              <a:gd name="connsiteX3" fmla="*/ 1111669 w 1300854"/>
              <a:gd name="connsiteY3" fmla="*/ 646386 h 872696"/>
              <a:gd name="connsiteX4" fmla="*/ 1195753 w 1300854"/>
              <a:gd name="connsiteY4" fmla="*/ 612226 h 872696"/>
              <a:gd name="connsiteX5" fmla="*/ 1300854 w 1300854"/>
              <a:gd name="connsiteY5" fmla="*/ 0 h 872696"/>
              <a:gd name="connsiteX0" fmla="*/ 200 w 1300854"/>
              <a:gd name="connsiteY0" fmla="*/ 70945 h 892649"/>
              <a:gd name="connsiteX1" fmla="*/ 102675 w 1300854"/>
              <a:gd name="connsiteY1" fmla="*/ 386255 h 892649"/>
              <a:gd name="connsiteX2" fmla="*/ 410104 w 1300854"/>
              <a:gd name="connsiteY2" fmla="*/ 867103 h 892649"/>
              <a:gd name="connsiteX3" fmla="*/ 1072255 w 1300854"/>
              <a:gd name="connsiteY3" fmla="*/ 804041 h 892649"/>
              <a:gd name="connsiteX4" fmla="*/ 1195753 w 1300854"/>
              <a:gd name="connsiteY4" fmla="*/ 612226 h 892649"/>
              <a:gd name="connsiteX5" fmla="*/ 1300854 w 1300854"/>
              <a:gd name="connsiteY5" fmla="*/ 0 h 892649"/>
              <a:gd name="connsiteX0" fmla="*/ 200 w 1300854"/>
              <a:gd name="connsiteY0" fmla="*/ 70945 h 873046"/>
              <a:gd name="connsiteX1" fmla="*/ 102675 w 1300854"/>
              <a:gd name="connsiteY1" fmla="*/ 386255 h 873046"/>
              <a:gd name="connsiteX2" fmla="*/ 410104 w 1300854"/>
              <a:gd name="connsiteY2" fmla="*/ 867103 h 873046"/>
              <a:gd name="connsiteX3" fmla="*/ 1195753 w 1300854"/>
              <a:gd name="connsiteY3" fmla="*/ 612226 h 873046"/>
              <a:gd name="connsiteX4" fmla="*/ 1300854 w 1300854"/>
              <a:gd name="connsiteY4" fmla="*/ 0 h 873046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1059203"/>
              <a:gd name="connsiteX1" fmla="*/ 111357 w 1309536"/>
              <a:gd name="connsiteY1" fmla="*/ 386255 h 1059203"/>
              <a:gd name="connsiteX2" fmla="*/ 915399 w 1309536"/>
              <a:gd name="connsiteY2" fmla="*/ 1056289 h 1059203"/>
              <a:gd name="connsiteX3" fmla="*/ 1204435 w 1309536"/>
              <a:gd name="connsiteY3" fmla="*/ 612226 h 1059203"/>
              <a:gd name="connsiteX4" fmla="*/ 1309536 w 1309536"/>
              <a:gd name="connsiteY4" fmla="*/ 0 h 1059203"/>
              <a:gd name="connsiteX0" fmla="*/ 8882 w 1309536"/>
              <a:gd name="connsiteY0" fmla="*/ 70945 h 1078790"/>
              <a:gd name="connsiteX1" fmla="*/ 111357 w 1309536"/>
              <a:gd name="connsiteY1" fmla="*/ 386255 h 1078790"/>
              <a:gd name="connsiteX2" fmla="*/ 915399 w 1309536"/>
              <a:gd name="connsiteY2" fmla="*/ 1056289 h 1078790"/>
              <a:gd name="connsiteX3" fmla="*/ 1204435 w 1309536"/>
              <a:gd name="connsiteY3" fmla="*/ 612226 h 1078790"/>
              <a:gd name="connsiteX4" fmla="*/ 1309536 w 1309536"/>
              <a:gd name="connsiteY4" fmla="*/ 0 h 1078790"/>
              <a:gd name="connsiteX0" fmla="*/ 23 w 1300677"/>
              <a:gd name="connsiteY0" fmla="*/ 70945 h 1213479"/>
              <a:gd name="connsiteX1" fmla="*/ 504519 w 1300677"/>
              <a:gd name="connsiteY1" fmla="*/ 1143000 h 1213479"/>
              <a:gd name="connsiteX2" fmla="*/ 906540 w 1300677"/>
              <a:gd name="connsiteY2" fmla="*/ 1056289 h 1213479"/>
              <a:gd name="connsiteX3" fmla="*/ 1195576 w 1300677"/>
              <a:gd name="connsiteY3" fmla="*/ 612226 h 1213479"/>
              <a:gd name="connsiteX4" fmla="*/ 1300677 w 1300677"/>
              <a:gd name="connsiteY4" fmla="*/ 0 h 1213479"/>
              <a:gd name="connsiteX0" fmla="*/ 43 w 1095745"/>
              <a:gd name="connsiteY0" fmla="*/ 1513490 h 1514493"/>
              <a:gd name="connsiteX1" fmla="*/ 299587 w 1095745"/>
              <a:gd name="connsiteY1" fmla="*/ 1143000 h 1514493"/>
              <a:gd name="connsiteX2" fmla="*/ 701608 w 1095745"/>
              <a:gd name="connsiteY2" fmla="*/ 1056289 h 1514493"/>
              <a:gd name="connsiteX3" fmla="*/ 990644 w 1095745"/>
              <a:gd name="connsiteY3" fmla="*/ 612226 h 1514493"/>
              <a:gd name="connsiteX4" fmla="*/ 1095745 w 1095745"/>
              <a:gd name="connsiteY4" fmla="*/ 0 h 1514493"/>
              <a:gd name="connsiteX0" fmla="*/ 41382 w 821774"/>
              <a:gd name="connsiteY0" fmla="*/ 1395249 h 1396678"/>
              <a:gd name="connsiteX1" fmla="*/ 25616 w 821774"/>
              <a:gd name="connsiteY1" fmla="*/ 1143000 h 1396678"/>
              <a:gd name="connsiteX2" fmla="*/ 427637 w 821774"/>
              <a:gd name="connsiteY2" fmla="*/ 1056289 h 1396678"/>
              <a:gd name="connsiteX3" fmla="*/ 716673 w 821774"/>
              <a:gd name="connsiteY3" fmla="*/ 612226 h 1396678"/>
              <a:gd name="connsiteX4" fmla="*/ 821774 w 821774"/>
              <a:gd name="connsiteY4" fmla="*/ 0 h 1396678"/>
              <a:gd name="connsiteX0" fmla="*/ 41 w 1103626"/>
              <a:gd name="connsiteY0" fmla="*/ 1458311 h 1459476"/>
              <a:gd name="connsiteX1" fmla="*/ 307468 w 1103626"/>
              <a:gd name="connsiteY1" fmla="*/ 1143000 h 1459476"/>
              <a:gd name="connsiteX2" fmla="*/ 709489 w 1103626"/>
              <a:gd name="connsiteY2" fmla="*/ 1056289 h 1459476"/>
              <a:gd name="connsiteX3" fmla="*/ 998525 w 1103626"/>
              <a:gd name="connsiteY3" fmla="*/ 612226 h 1459476"/>
              <a:gd name="connsiteX4" fmla="*/ 1103626 w 1103626"/>
              <a:gd name="connsiteY4" fmla="*/ 0 h 1459476"/>
              <a:gd name="connsiteX0" fmla="*/ 141 w 938188"/>
              <a:gd name="connsiteY0" fmla="*/ 1347952 h 1349674"/>
              <a:gd name="connsiteX1" fmla="*/ 142030 w 938188"/>
              <a:gd name="connsiteY1" fmla="*/ 1143000 h 1349674"/>
              <a:gd name="connsiteX2" fmla="*/ 544051 w 938188"/>
              <a:gd name="connsiteY2" fmla="*/ 1056289 h 1349674"/>
              <a:gd name="connsiteX3" fmla="*/ 833087 w 938188"/>
              <a:gd name="connsiteY3" fmla="*/ 612226 h 1349674"/>
              <a:gd name="connsiteX4" fmla="*/ 938188 w 938188"/>
              <a:gd name="connsiteY4" fmla="*/ 0 h 1349674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33 w 985376"/>
              <a:gd name="connsiteY0" fmla="*/ 1387366 h 1392663"/>
              <a:gd name="connsiteX1" fmla="*/ 338990 w 985376"/>
              <a:gd name="connsiteY1" fmla="*/ 1308538 h 1392663"/>
              <a:gd name="connsiteX2" fmla="*/ 591239 w 985376"/>
              <a:gd name="connsiteY2" fmla="*/ 1056289 h 1392663"/>
              <a:gd name="connsiteX3" fmla="*/ 880275 w 985376"/>
              <a:gd name="connsiteY3" fmla="*/ 612226 h 1392663"/>
              <a:gd name="connsiteX4" fmla="*/ 985376 w 985376"/>
              <a:gd name="connsiteY4" fmla="*/ 0 h 1392663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80277 w 985378"/>
              <a:gd name="connsiteY3" fmla="*/ 612226 h 1393188"/>
              <a:gd name="connsiteX4" fmla="*/ 985378 w 985378"/>
              <a:gd name="connsiteY4" fmla="*/ 0 h 1393188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25097 w 985378"/>
              <a:gd name="connsiteY3" fmla="*/ 462454 h 1393188"/>
              <a:gd name="connsiteX4" fmla="*/ 985378 w 985378"/>
              <a:gd name="connsiteY4" fmla="*/ 0 h 1393188"/>
              <a:gd name="connsiteX0" fmla="*/ 33 w 985376"/>
              <a:gd name="connsiteY0" fmla="*/ 1387366 h 1396791"/>
              <a:gd name="connsiteX1" fmla="*/ 338990 w 985376"/>
              <a:gd name="connsiteY1" fmla="*/ 1308538 h 1396791"/>
              <a:gd name="connsiteX2" fmla="*/ 575473 w 985376"/>
              <a:gd name="connsiteY2" fmla="*/ 843454 h 1396791"/>
              <a:gd name="connsiteX3" fmla="*/ 825095 w 985376"/>
              <a:gd name="connsiteY3" fmla="*/ 462454 h 1396791"/>
              <a:gd name="connsiteX4" fmla="*/ 985376 w 985376"/>
              <a:gd name="connsiteY4" fmla="*/ 0 h 1396791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825099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028" h="1554885">
                <a:moveTo>
                  <a:pt x="37" y="1552904"/>
                </a:moveTo>
                <a:cubicBezTo>
                  <a:pt x="-3248" y="1573924"/>
                  <a:pt x="211556" y="1422839"/>
                  <a:pt x="307463" y="1332187"/>
                </a:cubicBezTo>
                <a:cubicBezTo>
                  <a:pt x="403370" y="1241535"/>
                  <a:pt x="494460" y="1126358"/>
                  <a:pt x="575477" y="1008992"/>
                </a:cubicBezTo>
                <a:cubicBezTo>
                  <a:pt x="656494" y="891626"/>
                  <a:pt x="721310" y="796157"/>
                  <a:pt x="793568" y="627992"/>
                </a:cubicBezTo>
                <a:cubicBezTo>
                  <a:pt x="865826" y="459827"/>
                  <a:pt x="907429" y="329325"/>
                  <a:pt x="1009028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9C3EB35E-0E04-4A5A-8335-CF8B10C42BD3}"/>
              </a:ext>
            </a:extLst>
          </p:cNvPr>
          <p:cNvSpPr/>
          <p:nvPr/>
        </p:nvSpPr>
        <p:spPr>
          <a:xfrm>
            <a:off x="4189099" y="5073992"/>
            <a:ext cx="2981167" cy="724086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2789936 w 3146753"/>
              <a:gd name="connsiteY0" fmla="*/ 0 h 1418537"/>
              <a:gd name="connsiteX1" fmla="*/ 2979124 w 3146753"/>
              <a:gd name="connsiteY1" fmla="*/ 1284890 h 1418537"/>
              <a:gd name="connsiteX2" fmla="*/ 15205 w 3146753"/>
              <a:gd name="connsiteY2" fmla="*/ 1387366 h 1418537"/>
              <a:gd name="connsiteX0" fmla="*/ 2774731 w 3131548"/>
              <a:gd name="connsiteY0" fmla="*/ 0 h 1426874"/>
              <a:gd name="connsiteX1" fmla="*/ 2963919 w 3131548"/>
              <a:gd name="connsiteY1" fmla="*/ 1284890 h 1426874"/>
              <a:gd name="connsiteX2" fmla="*/ 0 w 3131548"/>
              <a:gd name="connsiteY2" fmla="*/ 1387366 h 1426874"/>
              <a:gd name="connsiteX0" fmla="*/ 2774731 w 3131548"/>
              <a:gd name="connsiteY0" fmla="*/ 0 h 1390735"/>
              <a:gd name="connsiteX1" fmla="*/ 2963919 w 3131548"/>
              <a:gd name="connsiteY1" fmla="*/ 1166649 h 1390735"/>
              <a:gd name="connsiteX2" fmla="*/ 0 w 3131548"/>
              <a:gd name="connsiteY2" fmla="*/ 1387366 h 1390735"/>
              <a:gd name="connsiteX0" fmla="*/ 2924503 w 3173229"/>
              <a:gd name="connsiteY0" fmla="*/ 0 h 986407"/>
              <a:gd name="connsiteX1" fmla="*/ 2963919 w 3173229"/>
              <a:gd name="connsiteY1" fmla="*/ 764628 h 986407"/>
              <a:gd name="connsiteX2" fmla="*/ 0 w 3173229"/>
              <a:gd name="connsiteY2" fmla="*/ 985345 h 986407"/>
              <a:gd name="connsiteX0" fmla="*/ 2924503 w 3181716"/>
              <a:gd name="connsiteY0" fmla="*/ 0 h 986407"/>
              <a:gd name="connsiteX1" fmla="*/ 2963919 w 3181716"/>
              <a:gd name="connsiteY1" fmla="*/ 764628 h 986407"/>
              <a:gd name="connsiteX2" fmla="*/ 0 w 3181716"/>
              <a:gd name="connsiteY2" fmla="*/ 985345 h 986407"/>
              <a:gd name="connsiteX0" fmla="*/ 2924503 w 3020558"/>
              <a:gd name="connsiteY0" fmla="*/ 0 h 992878"/>
              <a:gd name="connsiteX1" fmla="*/ 2963919 w 3020558"/>
              <a:gd name="connsiteY1" fmla="*/ 764628 h 992878"/>
              <a:gd name="connsiteX2" fmla="*/ 0 w 3020558"/>
              <a:gd name="connsiteY2" fmla="*/ 985345 h 992878"/>
              <a:gd name="connsiteX0" fmla="*/ 2924503 w 2968013"/>
              <a:gd name="connsiteY0" fmla="*/ 0 h 1024403"/>
              <a:gd name="connsiteX1" fmla="*/ 2963919 w 2968013"/>
              <a:gd name="connsiteY1" fmla="*/ 764628 h 1024403"/>
              <a:gd name="connsiteX2" fmla="*/ 0 w 2968013"/>
              <a:gd name="connsiteY2" fmla="*/ 985345 h 1024403"/>
              <a:gd name="connsiteX0" fmla="*/ 2924503 w 2964005"/>
              <a:gd name="connsiteY0" fmla="*/ 0 h 986516"/>
              <a:gd name="connsiteX1" fmla="*/ 2963919 w 2964005"/>
              <a:gd name="connsiteY1" fmla="*/ 764628 h 986516"/>
              <a:gd name="connsiteX2" fmla="*/ 0 w 2964005"/>
              <a:gd name="connsiteY2" fmla="*/ 985345 h 986516"/>
              <a:gd name="connsiteX0" fmla="*/ 2924503 w 2937039"/>
              <a:gd name="connsiteY0" fmla="*/ 0 h 986516"/>
              <a:gd name="connsiteX1" fmla="*/ 2869325 w 2937039"/>
              <a:gd name="connsiteY1" fmla="*/ 764628 h 986516"/>
              <a:gd name="connsiteX2" fmla="*/ 0 w 2937039"/>
              <a:gd name="connsiteY2" fmla="*/ 985345 h 986516"/>
              <a:gd name="connsiteX0" fmla="*/ 2924503 w 2948462"/>
              <a:gd name="connsiteY0" fmla="*/ 0 h 986516"/>
              <a:gd name="connsiteX1" fmla="*/ 2869325 w 2948462"/>
              <a:gd name="connsiteY1" fmla="*/ 764628 h 986516"/>
              <a:gd name="connsiteX2" fmla="*/ 0 w 2948462"/>
              <a:gd name="connsiteY2" fmla="*/ 985345 h 986516"/>
              <a:gd name="connsiteX0" fmla="*/ 2924503 w 2958671"/>
              <a:gd name="connsiteY0" fmla="*/ 0 h 985978"/>
              <a:gd name="connsiteX1" fmla="*/ 2869325 w 2958671"/>
              <a:gd name="connsiteY1" fmla="*/ 764628 h 985978"/>
              <a:gd name="connsiteX2" fmla="*/ 0 w 2958671"/>
              <a:gd name="connsiteY2" fmla="*/ 985345 h 985978"/>
              <a:gd name="connsiteX0" fmla="*/ 2932386 w 3117683"/>
              <a:gd name="connsiteY0" fmla="*/ 0 h 962711"/>
              <a:gd name="connsiteX1" fmla="*/ 2869325 w 3117683"/>
              <a:gd name="connsiteY1" fmla="*/ 740980 h 962711"/>
              <a:gd name="connsiteX2" fmla="*/ 0 w 3117683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2957470"/>
              <a:gd name="connsiteY0" fmla="*/ 0 h 962711"/>
              <a:gd name="connsiteX1" fmla="*/ 2869325 w 2957470"/>
              <a:gd name="connsiteY1" fmla="*/ 740980 h 962711"/>
              <a:gd name="connsiteX2" fmla="*/ 0 w 2957470"/>
              <a:gd name="connsiteY2" fmla="*/ 961697 h 962711"/>
              <a:gd name="connsiteX0" fmla="*/ 2932386 w 2970981"/>
              <a:gd name="connsiteY0" fmla="*/ 0 h 962711"/>
              <a:gd name="connsiteX1" fmla="*/ 2869325 w 2970981"/>
              <a:gd name="connsiteY1" fmla="*/ 740980 h 962711"/>
              <a:gd name="connsiteX2" fmla="*/ 0 w 2970981"/>
              <a:gd name="connsiteY2" fmla="*/ 961697 h 962711"/>
              <a:gd name="connsiteX0" fmla="*/ 2932386 w 2970981"/>
              <a:gd name="connsiteY0" fmla="*/ 0 h 964253"/>
              <a:gd name="connsiteX1" fmla="*/ 2869325 w 2970981"/>
              <a:gd name="connsiteY1" fmla="*/ 796159 h 964253"/>
              <a:gd name="connsiteX2" fmla="*/ 0 w 2970981"/>
              <a:gd name="connsiteY2" fmla="*/ 961697 h 964253"/>
              <a:gd name="connsiteX0" fmla="*/ 2932386 w 2961115"/>
              <a:gd name="connsiteY0" fmla="*/ 0 h 976335"/>
              <a:gd name="connsiteX1" fmla="*/ 2853560 w 2961115"/>
              <a:gd name="connsiteY1" fmla="*/ 859221 h 976335"/>
              <a:gd name="connsiteX2" fmla="*/ 0 w 2961115"/>
              <a:gd name="connsiteY2" fmla="*/ 961697 h 976335"/>
              <a:gd name="connsiteX0" fmla="*/ 2940269 w 2964330"/>
              <a:gd name="connsiteY0" fmla="*/ 0 h 724086"/>
              <a:gd name="connsiteX1" fmla="*/ 2853560 w 2964330"/>
              <a:gd name="connsiteY1" fmla="*/ 606972 h 724086"/>
              <a:gd name="connsiteX2" fmla="*/ 0 w 2964330"/>
              <a:gd name="connsiteY2" fmla="*/ 709448 h 724086"/>
              <a:gd name="connsiteX0" fmla="*/ 2940269 w 2981167"/>
              <a:gd name="connsiteY0" fmla="*/ 0 h 724086"/>
              <a:gd name="connsiteX1" fmla="*/ 2853560 w 2981167"/>
              <a:gd name="connsiteY1" fmla="*/ 606972 h 724086"/>
              <a:gd name="connsiteX2" fmla="*/ 0 w 2981167"/>
              <a:gd name="connsiteY2" fmla="*/ 709448 h 7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1167" h="724086">
                <a:moveTo>
                  <a:pt x="2940269" y="0"/>
                </a:moveTo>
                <a:cubicBezTo>
                  <a:pt x="2967858" y="341584"/>
                  <a:pt x="3050629" y="493985"/>
                  <a:pt x="2853560" y="606972"/>
                </a:cubicBezTo>
                <a:cubicBezTo>
                  <a:pt x="2364829" y="767255"/>
                  <a:pt x="450632" y="719958"/>
                  <a:pt x="0" y="70944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0B1C1F-BF12-4999-8D6D-CC2C3CB71CBF}"/>
              </a:ext>
            </a:extLst>
          </p:cNvPr>
          <p:cNvSpPr txBox="1"/>
          <p:nvPr/>
        </p:nvSpPr>
        <p:spPr>
          <a:xfrm>
            <a:off x="5532780" y="5218674"/>
            <a:ext cx="1791019" cy="522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power output of Otto cycle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Thus, torque out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7468A8F-0D3C-41C3-805B-17BE2C4E76D7}"/>
              </a:ext>
            </a:extLst>
          </p:cNvPr>
          <p:cNvSpPr/>
          <p:nvPr/>
        </p:nvSpPr>
        <p:spPr>
          <a:xfrm>
            <a:off x="3975938" y="1027167"/>
            <a:ext cx="4225173" cy="17290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3744510"/>
              <a:gd name="connsiteY0" fmla="*/ 0 h 1262609"/>
              <a:gd name="connsiteX1" fmla="*/ 102675 w 3744510"/>
              <a:gd name="connsiteY1" fmla="*/ 315310 h 1262609"/>
              <a:gd name="connsiteX2" fmla="*/ 410104 w 3744510"/>
              <a:gd name="connsiteY2" fmla="*/ 796158 h 1262609"/>
              <a:gd name="connsiteX3" fmla="*/ 843655 w 3744510"/>
              <a:gd name="connsiteY3" fmla="*/ 1221827 h 1262609"/>
              <a:gd name="connsiteX4" fmla="*/ 3744510 w 3744510"/>
              <a:gd name="connsiteY4" fmla="*/ 985345 h 1262609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906516 h 985345"/>
              <a:gd name="connsiteX4" fmla="*/ 3744510 w 3744510"/>
              <a:gd name="connsiteY4" fmla="*/ 985345 h 985345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851337 h 985345"/>
              <a:gd name="connsiteX4" fmla="*/ 3744510 w 3744510"/>
              <a:gd name="connsiteY4" fmla="*/ 985345 h 985345"/>
              <a:gd name="connsiteX0" fmla="*/ 18821 w 3763131"/>
              <a:gd name="connsiteY0" fmla="*/ 0 h 985345"/>
              <a:gd name="connsiteX1" fmla="*/ 121296 w 3763131"/>
              <a:gd name="connsiteY1" fmla="*/ 315310 h 985345"/>
              <a:gd name="connsiteX2" fmla="*/ 1114525 w 3763131"/>
              <a:gd name="connsiteY2" fmla="*/ 882868 h 985345"/>
              <a:gd name="connsiteX3" fmla="*/ 2628014 w 3763131"/>
              <a:gd name="connsiteY3" fmla="*/ 851337 h 985345"/>
              <a:gd name="connsiteX4" fmla="*/ 3763131 w 3763131"/>
              <a:gd name="connsiteY4" fmla="*/ 985345 h 985345"/>
              <a:gd name="connsiteX0" fmla="*/ 456 w 3744766"/>
              <a:gd name="connsiteY0" fmla="*/ 0 h 985345"/>
              <a:gd name="connsiteX1" fmla="*/ 189641 w 3744766"/>
              <a:gd name="connsiteY1" fmla="*/ 780393 h 985345"/>
              <a:gd name="connsiteX2" fmla="*/ 1096160 w 3744766"/>
              <a:gd name="connsiteY2" fmla="*/ 882868 h 985345"/>
              <a:gd name="connsiteX3" fmla="*/ 2609649 w 3744766"/>
              <a:gd name="connsiteY3" fmla="*/ 851337 h 985345"/>
              <a:gd name="connsiteX4" fmla="*/ 3744766 w 3744766"/>
              <a:gd name="connsiteY4" fmla="*/ 985345 h 985345"/>
              <a:gd name="connsiteX0" fmla="*/ 19 w 4225177"/>
              <a:gd name="connsiteY0" fmla="*/ 182451 h 206100"/>
              <a:gd name="connsiteX1" fmla="*/ 670052 w 4225177"/>
              <a:gd name="connsiteY1" fmla="*/ 1148 h 206100"/>
              <a:gd name="connsiteX2" fmla="*/ 1576571 w 4225177"/>
              <a:gd name="connsiteY2" fmla="*/ 103623 h 206100"/>
              <a:gd name="connsiteX3" fmla="*/ 3090060 w 4225177"/>
              <a:gd name="connsiteY3" fmla="*/ 72092 h 206100"/>
              <a:gd name="connsiteX4" fmla="*/ 4225177 w 4225177"/>
              <a:gd name="connsiteY4" fmla="*/ 206100 h 206100"/>
              <a:gd name="connsiteX0" fmla="*/ 30 w 4059650"/>
              <a:gd name="connsiteY0" fmla="*/ 142208 h 205271"/>
              <a:gd name="connsiteX1" fmla="*/ 504525 w 4059650"/>
              <a:gd name="connsiteY1" fmla="*/ 319 h 205271"/>
              <a:gd name="connsiteX2" fmla="*/ 1411044 w 4059650"/>
              <a:gd name="connsiteY2" fmla="*/ 102794 h 205271"/>
              <a:gd name="connsiteX3" fmla="*/ 2924533 w 4059650"/>
              <a:gd name="connsiteY3" fmla="*/ 71263 h 205271"/>
              <a:gd name="connsiteX4" fmla="*/ 4059650 w 4059650"/>
              <a:gd name="connsiteY4" fmla="*/ 205271 h 205271"/>
              <a:gd name="connsiteX0" fmla="*/ 19 w 4217295"/>
              <a:gd name="connsiteY0" fmla="*/ 174367 h 205899"/>
              <a:gd name="connsiteX1" fmla="*/ 662170 w 4217295"/>
              <a:gd name="connsiteY1" fmla="*/ 947 h 205899"/>
              <a:gd name="connsiteX2" fmla="*/ 1568689 w 4217295"/>
              <a:gd name="connsiteY2" fmla="*/ 103422 h 205899"/>
              <a:gd name="connsiteX3" fmla="*/ 3082178 w 4217295"/>
              <a:gd name="connsiteY3" fmla="*/ 71891 h 205899"/>
              <a:gd name="connsiteX4" fmla="*/ 4217295 w 4217295"/>
              <a:gd name="connsiteY4" fmla="*/ 205899 h 205899"/>
              <a:gd name="connsiteX0" fmla="*/ 15 w 4217291"/>
              <a:gd name="connsiteY0" fmla="*/ 106114 h 137646"/>
              <a:gd name="connsiteX1" fmla="*/ 804056 w 4217291"/>
              <a:gd name="connsiteY1" fmla="*/ 3638 h 137646"/>
              <a:gd name="connsiteX2" fmla="*/ 1568685 w 4217291"/>
              <a:gd name="connsiteY2" fmla="*/ 35169 h 137646"/>
              <a:gd name="connsiteX3" fmla="*/ 3082174 w 4217291"/>
              <a:gd name="connsiteY3" fmla="*/ 3638 h 137646"/>
              <a:gd name="connsiteX4" fmla="*/ 4217291 w 4217291"/>
              <a:gd name="connsiteY4" fmla="*/ 137646 h 137646"/>
              <a:gd name="connsiteX0" fmla="*/ 15 w 4217291"/>
              <a:gd name="connsiteY0" fmla="*/ 157655 h 189187"/>
              <a:gd name="connsiteX1" fmla="*/ 804056 w 4217291"/>
              <a:gd name="connsiteY1" fmla="*/ 55179 h 189187"/>
              <a:gd name="connsiteX2" fmla="*/ 1568685 w 4217291"/>
              <a:gd name="connsiteY2" fmla="*/ 0 h 189187"/>
              <a:gd name="connsiteX3" fmla="*/ 3082174 w 4217291"/>
              <a:gd name="connsiteY3" fmla="*/ 55179 h 189187"/>
              <a:gd name="connsiteX4" fmla="*/ 4217291 w 4217291"/>
              <a:gd name="connsiteY4" fmla="*/ 189187 h 189187"/>
              <a:gd name="connsiteX0" fmla="*/ 15 w 4217291"/>
              <a:gd name="connsiteY0" fmla="*/ 173944 h 205476"/>
              <a:gd name="connsiteX1" fmla="*/ 804056 w 4217291"/>
              <a:gd name="connsiteY1" fmla="*/ 71468 h 205476"/>
              <a:gd name="connsiteX2" fmla="*/ 1568685 w 4217291"/>
              <a:gd name="connsiteY2" fmla="*/ 16289 h 205476"/>
              <a:gd name="connsiteX3" fmla="*/ 2885105 w 4217291"/>
              <a:gd name="connsiteY3" fmla="*/ 16289 h 205476"/>
              <a:gd name="connsiteX4" fmla="*/ 4217291 w 4217291"/>
              <a:gd name="connsiteY4" fmla="*/ 205476 h 205476"/>
              <a:gd name="connsiteX0" fmla="*/ 15 w 4225173"/>
              <a:gd name="connsiteY0" fmla="*/ 169955 h 172907"/>
              <a:gd name="connsiteX1" fmla="*/ 804056 w 4225173"/>
              <a:gd name="connsiteY1" fmla="*/ 67479 h 172907"/>
              <a:gd name="connsiteX2" fmla="*/ 1568685 w 4225173"/>
              <a:gd name="connsiteY2" fmla="*/ 12300 h 172907"/>
              <a:gd name="connsiteX3" fmla="*/ 2885105 w 4225173"/>
              <a:gd name="connsiteY3" fmla="*/ 12300 h 172907"/>
              <a:gd name="connsiteX4" fmla="*/ 4225173 w 4225173"/>
              <a:gd name="connsiteY4" fmla="*/ 146308 h 17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5173" h="172907">
                <a:moveTo>
                  <a:pt x="15" y="169955"/>
                </a:moveTo>
                <a:cubicBezTo>
                  <a:pt x="-3270" y="190975"/>
                  <a:pt x="542611" y="93755"/>
                  <a:pt x="804056" y="67479"/>
                </a:cubicBezTo>
                <a:cubicBezTo>
                  <a:pt x="1065501" y="41203"/>
                  <a:pt x="1221844" y="21496"/>
                  <a:pt x="1568685" y="12300"/>
                </a:cubicBezTo>
                <a:cubicBezTo>
                  <a:pt x="1915526" y="3104"/>
                  <a:pt x="2442357" y="-10035"/>
                  <a:pt x="2885105" y="12300"/>
                </a:cubicBezTo>
                <a:cubicBezTo>
                  <a:pt x="3327853" y="34635"/>
                  <a:pt x="4037300" y="118718"/>
                  <a:pt x="4225173" y="14630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4AF051-95C7-4AAF-85CB-C2486ABF6A51}"/>
              </a:ext>
            </a:extLst>
          </p:cNvPr>
          <p:cNvSpPr txBox="1"/>
          <p:nvPr/>
        </p:nvSpPr>
        <p:spPr>
          <a:xfrm>
            <a:off x="5000296" y="537350"/>
            <a:ext cx="2191406" cy="55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mass flow rate through the piston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 mass flow rate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01" y="723801"/>
            <a:ext cx="4657649" cy="42582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3152081" y="878628"/>
            <a:ext cx="5887837" cy="400460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8" y="0"/>
            <a:ext cx="66686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10" y="718795"/>
            <a:ext cx="4018612" cy="38381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17" y="295564"/>
            <a:ext cx="6096938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ワイド画面</PresentationFormat>
  <Paragraphs>56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19</cp:revision>
  <dcterms:created xsi:type="dcterms:W3CDTF">2021-02-02T13:20:59Z</dcterms:created>
  <dcterms:modified xsi:type="dcterms:W3CDTF">2021-02-02T13:58:12Z</dcterms:modified>
</cp:coreProperties>
</file>