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4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7CA87-7807-4EC1-B652-5CC281C4C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B161E8-578A-46E9-9602-217B06B78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4931C8-8C0D-4735-9750-ACDEEE12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9149-90F3-44A4-857B-E94F921B8CBD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324FE2-B38A-4D2D-B840-6BC1762F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96189F-6541-4312-B106-B25D740A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B8C5-3436-4D9E-9AC8-039DAC919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10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49B425-ECC4-418D-856B-A01424F5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666AA2-79BB-40FD-B5DD-D429449C4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AE4432-AD3E-45C0-A820-14711BC4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9149-90F3-44A4-857B-E94F921B8CBD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77BFE0-B196-4214-A152-FF28C452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895C3C-8B56-45DB-88E7-1B78EFC0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B8C5-3436-4D9E-9AC8-039DAC919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98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11804B9-4AA6-4CAE-9FAE-05AED7B43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ED251A-605C-49B8-9868-0EA8E33FF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83C7FB-764C-480E-86F7-097BC15E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9149-90F3-44A4-857B-E94F921B8CBD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33344A-DC91-4B1A-80E4-51840406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DEB801-A9A3-46E1-843A-FCABEF48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B8C5-3436-4D9E-9AC8-039DAC919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54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73906-5C4D-478E-838C-E193B224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85B496-153B-4083-8582-6D7651581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31DD26-C4A4-4506-BC70-CC948851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9149-90F3-44A4-857B-E94F921B8CBD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18A15C-D4AE-4F2B-BFAB-A82164E0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CD0F13-03D9-4B10-88C6-0DB2F235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B8C5-3436-4D9E-9AC8-039DAC919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75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76EDD-1D0D-423F-968D-17FB856EE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9222B4-1A4B-44D2-943C-460C7004D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C9113F-EE1E-4A49-B327-01A4AC3B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9149-90F3-44A4-857B-E94F921B8CBD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214888-0F73-4894-A379-AA5B4A7D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4191BD-C843-4BD0-846B-ADC60EAB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B8C5-3436-4D9E-9AC8-039DAC919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53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508A7C-221B-4BA2-B7C0-6FD8DA4F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46FA85-5897-4765-AC14-E221891BA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CCAF38-A6F5-48F6-8F56-281D06B1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C4B140-4A03-4E8C-B202-FAD3A9EF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9149-90F3-44A4-857B-E94F921B8CBD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383E0F-7A63-4AAA-9146-F02D3CF3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712190-1FC5-48FA-9AD4-FBB61998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B8C5-3436-4D9E-9AC8-039DAC919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8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AA1EA-382D-4FAD-B9C4-0B857CE3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153D0A-A31D-4F7D-86D2-8F970AD00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19A4FA-697B-4DA2-BC2F-C391F3962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3EEDD6-2D84-416A-8EB0-45DC35EAC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33CC7AD-374E-4A07-BA3C-C22A01E9B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4EF1943-392E-4847-B96D-93AC783B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9149-90F3-44A4-857B-E94F921B8CBD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CECC32-12BE-4582-939D-BB5573C7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152D73-2D55-4268-A056-7DB75FA9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B8C5-3436-4D9E-9AC8-039DAC919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52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EFFAF-CC5F-44B2-93E3-9F956F76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F5B2533-77A4-44ED-A9A0-11B8995E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9149-90F3-44A4-857B-E94F921B8CBD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1AD1BF-49F0-4129-A839-73028EA2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34511A-2AC5-45A2-828B-13D12CB8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B8C5-3436-4D9E-9AC8-039DAC919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88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CD0159-48D2-482B-BE3F-A0018D60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9149-90F3-44A4-857B-E94F921B8CBD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0349D0-1AFE-4B49-9C96-AC6B67D8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742F9A-825B-45B1-9ADB-2C102708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B8C5-3436-4D9E-9AC8-039DAC919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2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A9D8E8-4D90-4843-B2A2-9CC3E1F6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0046A8-E717-424D-B46D-4BA0DC00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6D4E1F-C99E-49EF-8CEC-7F1BDEAC7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5E057D-C740-4C2E-BD82-3C3F171A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9149-90F3-44A4-857B-E94F921B8CBD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759F0B-1E75-4E2C-A602-46430A5A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A9588F-DC51-4B0E-B622-6B45D70D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B8C5-3436-4D9E-9AC8-039DAC919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76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F0C40B-5750-49C3-8327-BE9A1880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EE5B3E-FEFD-487C-8B7F-6F11692CD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F1A015-1C44-48DA-957A-F6BD08365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4FE524-D562-4552-8EC7-705FC3FB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9149-90F3-44A4-857B-E94F921B8CBD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F6AB76-543B-41D0-82C4-35F1BCB5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05D171-30B9-48EA-AC98-B57CACB2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B8C5-3436-4D9E-9AC8-039DAC919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53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99684A3-6176-43CA-A8CF-FFCBB291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5BC28C-BDFA-4DB2-AA65-F34A843C6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C1C66B-2AB9-40F9-B294-D7BEAF50D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99149-90F3-44A4-857B-E94F921B8CBD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DD74CE-7D67-46B0-8A4F-4DD561214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C79E3D-4537-4CC9-8D7E-0D1BD10CD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5B8C5-3436-4D9E-9AC8-039DAC919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34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02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1</cp:revision>
  <dcterms:created xsi:type="dcterms:W3CDTF">2021-02-02T13:25:16Z</dcterms:created>
  <dcterms:modified xsi:type="dcterms:W3CDTF">2021-02-02T13:25:23Z</dcterms:modified>
</cp:coreProperties>
</file>