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2" r:id="rId2"/>
    <p:sldId id="323" r:id="rId3"/>
    <p:sldId id="257" r:id="rId4"/>
    <p:sldId id="256" r:id="rId5"/>
    <p:sldId id="258" r:id="rId6"/>
    <p:sldId id="260" r:id="rId7"/>
    <p:sldId id="259" r:id="rId8"/>
    <p:sldId id="277" r:id="rId9"/>
    <p:sldId id="278" r:id="rId10"/>
    <p:sldId id="276" r:id="rId11"/>
    <p:sldId id="279" r:id="rId12"/>
    <p:sldId id="280" r:id="rId13"/>
    <p:sldId id="270" r:id="rId14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322"/>
          </p14:sldIdLst>
        </p14:section>
        <p14:section name="タイトルなしのセクション" id="{ADBED855-0E6C-4694-88E6-09E49583149B}">
          <p14:sldIdLst>
            <p14:sldId id="323"/>
          </p14:sldIdLst>
        </p14:section>
        <p14:section name="タイトルなしのセクション" id="{264CA260-DEFC-4987-AC85-35BBC08380A2}">
          <p14:sldIdLst>
            <p14:sldId id="257"/>
          </p14:sldIdLst>
        </p14:section>
        <p14:section name="タイトルなしのセクション" id="{462A4574-AD81-4F34-942F-5D7C269BCA03}">
          <p14:sldIdLst>
            <p14:sldId id="256"/>
            <p14:sldId id="258"/>
            <p14:sldId id="260"/>
          </p14:sldIdLst>
        </p14:section>
        <p14:section name="タイトルなしのセクション" id="{F7555E26-CB77-43F9-8A77-A6EDA02995E5}">
          <p14:sldIdLst>
            <p14:sldId id="259"/>
            <p14:sldId id="277"/>
            <p14:sldId id="278"/>
          </p14:sldIdLst>
        </p14:section>
        <p14:section name="タイトルなしのセクション" id="{994B575C-C049-4384-8F7F-DF8AAA5A5430}">
          <p14:sldIdLst>
            <p14:sldId id="276"/>
            <p14:sldId id="279"/>
            <p14:sldId id="280"/>
          </p14:sldIdLst>
        </p14:section>
        <p14:section name="タイトルなしのセクション" id="{160D64D2-EDB7-4557-A6CA-03892658CD3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3251970" y="2009396"/>
            <a:ext cx="2149067" cy="3245370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1991590" y="5120697"/>
            <a:ext cx="11823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Adiabatic Compression</a:t>
            </a:r>
            <a:endParaRPr lang="ja-JP" altLang="en-US" sz="135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5886" y="3304629"/>
            <a:ext cx="1450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Const. Vol.</a:t>
            </a:r>
          </a:p>
          <a:p>
            <a:r>
              <a:rPr lang="en-US" altLang="ja-JP" sz="1350" dirty="0"/>
              <a:t>Heat Addition</a:t>
            </a:r>
            <a:endParaRPr lang="ja-JP" altLang="en-US" sz="135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95861" y="5305319"/>
            <a:ext cx="14548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Const. Vol.</a:t>
            </a:r>
          </a:p>
          <a:p>
            <a:r>
              <a:rPr lang="en-US" altLang="ja-JP" sz="1350" dirty="0"/>
              <a:t>Heat Rejection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6240" y="2875690"/>
            <a:ext cx="1182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Adiabatic Expansion</a:t>
            </a:r>
            <a:endParaRPr lang="ja-JP" altLang="en-US" sz="1350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2145662" y="4791657"/>
            <a:ext cx="1028495" cy="31354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矢印: 右 17"/>
          <p:cNvSpPr/>
          <p:nvPr/>
        </p:nvSpPr>
        <p:spPr>
          <a:xfrm rot="20154621">
            <a:off x="5506640" y="3449673"/>
            <a:ext cx="1028495" cy="31354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11977" y="461758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W</a:t>
            </a:r>
            <a:endParaRPr lang="ja-JP" altLang="en-US" sz="135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93907" y="3719393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W</a:t>
            </a:r>
            <a:endParaRPr lang="ja-JP" altLang="en-US" sz="1350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3213770" y="2843019"/>
            <a:ext cx="1468252" cy="459537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1572" y="2399938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Q</a:t>
            </a:r>
            <a:endParaRPr lang="ja-JP" altLang="en-US" sz="1350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459021" y="5149385"/>
            <a:ext cx="1258342" cy="455823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28666" y="5061378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Q</a:t>
            </a:r>
            <a:endParaRPr lang="ja-JP" altLang="en-US" sz="1350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724533" y="1872222"/>
            <a:ext cx="0" cy="411954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446472" y="210331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h</a:t>
            </a:r>
            <a:endParaRPr lang="ja-JP" altLang="en-US" sz="135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1724534" y="5991770"/>
            <a:ext cx="509397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273285" y="565160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</a:t>
            </a:r>
            <a:endParaRPr lang="ja-JP" alt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3251970" y="2009396"/>
            <a:ext cx="2149067" cy="3245370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1991590" y="5120697"/>
            <a:ext cx="11823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Adiabatic Compression</a:t>
            </a:r>
            <a:endParaRPr lang="ja-JP" altLang="en-US" sz="135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5886" y="3304629"/>
            <a:ext cx="1450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Const. Vol.</a:t>
            </a:r>
          </a:p>
          <a:p>
            <a:r>
              <a:rPr lang="en-US" altLang="ja-JP" sz="1350" dirty="0"/>
              <a:t>Heat Addition</a:t>
            </a:r>
            <a:endParaRPr lang="ja-JP" altLang="en-US" sz="135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95861" y="5305319"/>
            <a:ext cx="14548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Const. Vol.</a:t>
            </a:r>
          </a:p>
          <a:p>
            <a:r>
              <a:rPr lang="en-US" altLang="ja-JP" sz="1350" dirty="0"/>
              <a:t>Heat Rejection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6240" y="2875690"/>
            <a:ext cx="1182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Adiabatic Expansion</a:t>
            </a:r>
            <a:endParaRPr lang="ja-JP" altLang="en-US" sz="1350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2145662" y="4791657"/>
            <a:ext cx="1028495" cy="31354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矢印: 右 17"/>
          <p:cNvSpPr/>
          <p:nvPr/>
        </p:nvSpPr>
        <p:spPr>
          <a:xfrm rot="20154621">
            <a:off x="5506640" y="3449673"/>
            <a:ext cx="1028495" cy="31354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11977" y="461758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W</a:t>
            </a:r>
            <a:endParaRPr lang="ja-JP" altLang="en-US" sz="135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93907" y="3719393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W</a:t>
            </a:r>
            <a:endParaRPr lang="ja-JP" altLang="en-US" sz="1350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3213770" y="2843019"/>
            <a:ext cx="1468252" cy="459537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1572" y="2399938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Q</a:t>
            </a:r>
            <a:endParaRPr lang="ja-JP" altLang="en-US" sz="1350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459021" y="5149385"/>
            <a:ext cx="1258342" cy="455823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28666" y="5061378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Q</a:t>
            </a:r>
            <a:endParaRPr lang="ja-JP" altLang="en-US" sz="1350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724533" y="1872222"/>
            <a:ext cx="0" cy="411954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446472" y="210331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h</a:t>
            </a:r>
            <a:endParaRPr lang="ja-JP" altLang="en-US" sz="135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1724534" y="5991770"/>
            <a:ext cx="509397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273285" y="565160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</a:t>
            </a:r>
            <a:endParaRPr lang="ja-JP" alt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2520000" y="-426600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ユーザー設定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378</cp:revision>
  <dcterms:created xsi:type="dcterms:W3CDTF">2018-07-11T21:54:00Z</dcterms:created>
  <dcterms:modified xsi:type="dcterms:W3CDTF">2021-02-02T13:33:10Z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