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320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22" r:id="rId11"/>
    <p:sldId id="314" r:id="rId12"/>
    <p:sldId id="256" r:id="rId13"/>
    <p:sldId id="257" r:id="rId14"/>
    <p:sldId id="258" r:id="rId15"/>
    <p:sldId id="260" r:id="rId16"/>
    <p:sldId id="259" r:id="rId17"/>
    <p:sldId id="277" r:id="rId18"/>
    <p:sldId id="278" r:id="rId19"/>
    <p:sldId id="276" r:id="rId20"/>
    <p:sldId id="279" r:id="rId21"/>
    <p:sldId id="280" r:id="rId22"/>
    <p:sldId id="281" r:id="rId23"/>
    <p:sldId id="261" r:id="rId24"/>
    <p:sldId id="262" r:id="rId25"/>
    <p:sldId id="263" r:id="rId26"/>
    <p:sldId id="264" r:id="rId27"/>
    <p:sldId id="265" r:id="rId28"/>
    <p:sldId id="27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4" r:id="rId49"/>
    <p:sldId id="293" r:id="rId50"/>
    <p:sldId id="295" r:id="rId51"/>
    <p:sldId id="296" r:id="rId52"/>
    <p:sldId id="297" r:id="rId53"/>
    <p:sldId id="299" r:id="rId54"/>
    <p:sldId id="302" r:id="rId55"/>
    <p:sldId id="301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2" r:id="rId65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33EDDCDE-0113-468F-BCF8-09F4276C34D0}">
          <p14:sldIdLst>
            <p14:sldId id="313"/>
          </p14:sldIdLst>
        </p14:section>
        <p14:section name="Untitled Section" id="{17BE3344-1D04-4C95-8730-F17E42953DE5}">
          <p14:sldIdLst>
            <p14:sldId id="320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Untitled Section" id="{D7CD22A2-7E61-4B54-8267-97C2EA5DD221}">
          <p14:sldIdLst>
            <p14:sldId id="322"/>
            <p14:sldId id="314"/>
          </p14:sldIdLst>
        </p14:section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タイトルなしのセクション" id="{1971A757-FE4E-4F47-8526-F3CBDE2A5E6F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/>
          <p:cNvCxnSpPr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/>
          <p:cNvCxnSpPr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/>
          <p:cNvCxnSpPr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/>
          <p:cNvCxnSpPr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/>
          <p:cNvCxnSpPr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/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/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541655"/>
            <a:ext cx="7200000" cy="56283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41675" y="1131570"/>
            <a:ext cx="3023870" cy="1001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785110" y="1632585"/>
            <a:ext cx="456565" cy="6781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6450"/>
            <a:ext cx="7200000" cy="48482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302387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intermittent combustion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/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/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879475"/>
            <a:ext cx="7200000" cy="48481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2696845" cy="62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/>
          <p:cNvCxnSpPr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/>
          <p:cNvCxnSpPr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/>
          <p:cNvCxnSpPr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l="7666"/>
          <a:stretch>
            <a:fillRect/>
          </a:stretch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/>
          <p:cNvCxnSpPr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/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/>
          <p:cNvCxnSpPr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/>
          <p:cNvCxnSpPr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/>
          <p:cNvCxnSpPr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/>
          <p:cNvCxnSpPr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/>
          <p:cNvCxnSpPr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2"/>
          <a:srcRect l="7666"/>
          <a:stretch>
            <a:fillRect/>
          </a:stretch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/>
          <p:cNvCxnSpPr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/>
          <p:cNvCxnSpPr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99162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44729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/>
          <p:cNvCxnSpPr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/>
          <p:cNvCxnSpPr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137975B-EB6C-4E9B-838D-377CB33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13052"/>
            <a:ext cx="7200000" cy="513357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1288868" y="1997801"/>
            <a:ext cx="1524001" cy="876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Engine continues running after flight speed (inlet airspeed) gets zero.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5040312" y="134030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E86DD7-AA4F-4C80-A994-AEEEE492AE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841966" y="171241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A3B46-0B9B-41BE-B36C-A72261A9F7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2869" y="2435815"/>
            <a:ext cx="527051" cy="9692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r="9435"/>
          <a:stretch>
            <a:fillRect/>
          </a:stretch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420"/>
          <a:stretch>
            <a:fillRect/>
          </a:stretch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/>
          <p:cNvCxnSpPr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45BEFF-3599-4740-ACDA-84FD970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510808"/>
            <a:ext cx="7200000" cy="515491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57C620-2485-4227-B21A-F8AFFEF29BCC}"/>
              </a:ext>
            </a:extLst>
          </p:cNvPr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2515E-9619-43B9-8684-721886BEF949}"/>
              </a:ext>
            </a:extLst>
          </p:cNvPr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F89B91-48B8-4140-9DDA-F73DF52B1C95}"/>
              </a:ext>
            </a:extLst>
          </p:cNvPr>
          <p:cNvSpPr txBox="1"/>
          <p:nvPr/>
        </p:nvSpPr>
        <p:spPr>
          <a:xfrm>
            <a:off x="1367246" y="1423036"/>
            <a:ext cx="1454332" cy="5102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exhaust nozzle.(red)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EF349-AA09-4EBB-9EF3-31154415C4DA}"/>
              </a:ext>
            </a:extLst>
          </p:cNvPr>
          <p:cNvSpPr txBox="1"/>
          <p:nvPr/>
        </p:nvSpPr>
        <p:spPr>
          <a:xfrm>
            <a:off x="4474255" y="60878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8AF031-0C50-462E-B2BB-8752196F1F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75909" y="98089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0E31FA-032F-457F-95CD-32E177F863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4412" y="1933303"/>
            <a:ext cx="535577" cy="844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438716-903A-40C0-806C-75B8426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781444"/>
            <a:ext cx="7200000" cy="51539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0F4D8F-E5E7-493E-B2AD-0188FE25A4A7}"/>
              </a:ext>
            </a:extLst>
          </p:cNvPr>
          <p:cNvSpPr txBox="1"/>
          <p:nvPr/>
        </p:nvSpPr>
        <p:spPr>
          <a:xfrm>
            <a:off x="2255520" y="1544956"/>
            <a:ext cx="1454332" cy="7105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mass flow rate through engine.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flow due to valve open/close.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5C0EFA-20C9-4781-B4C0-E6165E8E0C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82686" y="2255520"/>
            <a:ext cx="910045" cy="4615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A90BD-5595-4B0C-9247-FBD848BB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543607"/>
            <a:ext cx="7200000" cy="51827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AA7A-CEA1-46CE-97AE-1FE3D0CCC6E8}"/>
              </a:ext>
            </a:extLst>
          </p:cNvPr>
          <p:cNvSpPr txBox="1"/>
          <p:nvPr/>
        </p:nvSpPr>
        <p:spPr>
          <a:xfrm>
            <a:off x="1898468" y="1027610"/>
            <a:ext cx="1637212" cy="6270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Pressure of combustion chamber.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change.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33E2AC-B9E0-4AEF-A375-EED12F5482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17074" y="1654627"/>
            <a:ext cx="775063" cy="10537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Microsoft Office PowerPoint</Application>
  <PresentationFormat>ユーザー設定</PresentationFormat>
  <Paragraphs>232</Paragraphs>
  <Slides>64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64</vt:i4>
      </vt:variant>
    </vt:vector>
  </HeadingPairs>
  <TitlesOfParts>
    <vt:vector size="70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309</cp:revision>
  <dcterms:created xsi:type="dcterms:W3CDTF">2018-07-11T21:54:00Z</dcterms:created>
  <dcterms:modified xsi:type="dcterms:W3CDTF">2020-12-09T06:59:35Z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