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23" r:id="rId55"/>
    <p:sldId id="321" r:id="rId56"/>
    <p:sldId id="324" r:id="rId57"/>
    <p:sldId id="325" r:id="rId58"/>
    <p:sldId id="312" r:id="rId59"/>
    <p:sldId id="313" r:id="rId60"/>
    <p:sldId id="320" r:id="rId61"/>
    <p:sldId id="322" r:id="rId62"/>
    <p:sldId id="314" r:id="rId63"/>
    <p:sldId id="315" r:id="rId64"/>
    <p:sldId id="316" r:id="rId65"/>
    <p:sldId id="317" r:id="rId66"/>
    <p:sldId id="318" r:id="rId67"/>
    <p:sldId id="319" r:id="rId68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23"/>
            <p14:sldId id="321"/>
            <p14:sldId id="324"/>
            <p14:sldId id="325"/>
            <p14:sldId id="312"/>
            <p14:sldId id="313"/>
            <p14:sldId id="320"/>
            <p14:sldId id="322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EAB194-81C5-4BC2-AFD7-C7D7E6339FF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5B170F-8DDA-4FE1-A67D-D2C86CF5428E}"/>
              </a:ext>
            </a:extLst>
          </p:cNvPr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8AD2B-31E6-4C86-B62D-30EB82A89324}"/>
              </a:ext>
            </a:extLst>
          </p:cNvPr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D05481-E132-4884-90EF-B4BCA175FB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AE8-EE9F-4E34-B3E2-187E1898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8FF1ED-1CDC-454D-BC1B-4230E716B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361FE-524A-43CE-848E-84C279E50930}"/>
              </a:ext>
            </a:extLst>
          </p:cNvPr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CC63E7-0E6A-4D06-BB37-44FF53A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B09F531-516D-4743-B6BC-6350011D5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916B18-8791-4CA3-8B1E-002FA7F169A1}"/>
              </a:ext>
            </a:extLst>
          </p:cNvPr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AFA2C0-7A6A-4BCE-A329-0FC9D2E1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5"/>
          <a:stretch/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42ACC6-E257-47DD-9030-02C11B95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0"/>
          <a:stretch/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CDDD65-2243-4825-B9CE-5248DD8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4BB63BF-8F66-402B-B981-ADD7AB98117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F4FE0-95A0-4AA7-9B4A-CE7B064857C3}"/>
              </a:ext>
            </a:extLst>
          </p:cNvPr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873FC8-18A1-4F11-AE11-7C71D6EE814D}"/>
              </a:ext>
            </a:extLst>
          </p:cNvPr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1EE8550-536B-48C5-BB25-E618B0DBDC5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1621264" y="1970380"/>
            <a:ext cx="6838095" cy="28640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3310465" y="2151708"/>
            <a:ext cx="1515535" cy="62535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26000" y="2464387"/>
            <a:ext cx="744905" cy="14048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14205" y="4389486"/>
            <a:ext cx="491462" cy="48495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1527156" y="4874442"/>
            <a:ext cx="1974097" cy="89982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7622922" y="4874443"/>
            <a:ext cx="1669969" cy="611957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054559" y="4389486"/>
            <a:ext cx="403348" cy="48495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3812434" y="4873852"/>
            <a:ext cx="1367303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496086" y="4156544"/>
            <a:ext cx="252014" cy="7173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5444065" y="1970380"/>
            <a:ext cx="2065867" cy="73048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5655733" y="5097629"/>
            <a:ext cx="1482679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397073" y="4157134"/>
            <a:ext cx="177722" cy="9404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476999" y="2700867"/>
            <a:ext cx="76122" cy="4111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4826001" y="2700867"/>
            <a:ext cx="1650998" cy="6350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356"/>
            <a:ext cx="10080625" cy="616296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2982732" y="2700867"/>
            <a:ext cx="2110352" cy="448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4064000" y="3149602"/>
            <a:ext cx="626533" cy="6302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62"/>
            <a:ext cx="10080625" cy="615995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2683933" y="1608667"/>
            <a:ext cx="2159000" cy="5101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63433" y="2118805"/>
            <a:ext cx="1567393" cy="10815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369"/>
            <a:ext cx="10080625" cy="61569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2683933" y="1777999"/>
            <a:ext cx="2159000" cy="3408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63433" y="2118804"/>
            <a:ext cx="1567393" cy="10815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5427133" y="3970867"/>
            <a:ext cx="2159000" cy="8720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638801" y="3200401"/>
            <a:ext cx="867832" cy="7704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17B9F9-E486-43C6-ABFB-70EF5C17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860"/>
            <a:ext cx="10080625" cy="618195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939800" y="5490747"/>
            <a:ext cx="2159000" cy="3408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19300" y="5831552"/>
            <a:ext cx="198966" cy="5946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5583767" y="4836603"/>
            <a:ext cx="3331633" cy="10561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038601" y="5272636"/>
            <a:ext cx="1545166" cy="92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936069" y="4400572"/>
            <a:ext cx="647698" cy="9641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739B6FC-57E0-454E-8B0A-6B66F53F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7AA54A-85D9-4A5E-8626-058B8FE2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6CBE2-2FDA-49C4-8E14-9C2B4F3CCFCA}"/>
              </a:ext>
            </a:extLst>
          </p:cNvPr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AA0AFA-3C56-4041-A717-88BFFC0D5CE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F9855-76AD-4BFC-83B8-6FF71D5B15B6}"/>
              </a:ext>
            </a:extLst>
          </p:cNvPr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7468CF3-166D-4307-8B19-88E6A0963D0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8B006F-CE1D-4DB8-87FD-9A31B6324BA9}"/>
              </a:ext>
            </a:extLst>
          </p:cNvPr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EBBDDE9-3A7B-4186-955B-611A517558F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566B0A3-EE1D-4C65-A17E-010B19535D7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429E5D-5B22-438E-9344-8656A34D5799}"/>
              </a:ext>
            </a:extLst>
          </p:cNvPr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1B14264-72BE-4870-A4F6-93C804CBE15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BF163B-8CE6-4073-8847-FDC4BAA3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36569D-BF6F-42B1-9112-E86EA1C7BCEE}"/>
              </a:ext>
            </a:extLst>
          </p:cNvPr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19032E-7E52-43A4-B2E4-291A64868E0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0D9689-17C2-4F2C-B170-03FC00D59788}"/>
              </a:ext>
            </a:extLst>
          </p:cNvPr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056A4D-AA80-41B6-9D5C-80D6FDBBBE6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CAFD73-4653-4CC7-A3E7-5B2889445716}"/>
              </a:ext>
            </a:extLst>
          </p:cNvPr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04C4207-7CC9-490C-A0EB-1846620474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AD34C2-A7E0-4F44-831A-133DB2E91E96}"/>
              </a:ext>
            </a:extLst>
          </p:cNvPr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F807D63-AC29-42F0-AE2B-8C8054275E2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A86C1C-E918-4E26-9CF9-EF7F8AADF7AC}"/>
              </a:ext>
            </a:extLst>
          </p:cNvPr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4D7D78E-FE1E-4277-8B6A-37B1CB1BBA8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68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16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87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4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39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27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1806</Words>
  <Application>Microsoft Office PowerPoint</Application>
  <PresentationFormat>ユーザー設定</PresentationFormat>
  <Paragraphs>224</Paragraphs>
  <Slides>67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3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275</cp:revision>
  <dcterms:created xsi:type="dcterms:W3CDTF">2018-07-11T21:54:40Z</dcterms:created>
  <dcterms:modified xsi:type="dcterms:W3CDTF">2020-09-17T13:42:11Z</dcterms:modified>
  <dc:language>ja-JP</dc:language>
</cp:coreProperties>
</file>