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6" r:id="rId2"/>
    <p:sldId id="29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ycomO360_ex01" id="{6B690D0E-0492-4E7E-9F0D-4464CC80CCFB}">
          <p14:sldIdLst>
            <p14:sldId id="296"/>
            <p14:sldId id="297"/>
          </p14:sldIdLst>
        </p14:section>
        <p14:section name="タイトルなしのセクション" id="{EE25AE9C-9A26-4ED4-8EFE-A9BE1C7D251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0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5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2870F-4E67-46E2-8F18-B2501CC1ED92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7FA9FBF-C729-4969-B213-5A87648F9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33" y="343285"/>
            <a:ext cx="11533333" cy="61714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39838E9D-2930-420D-8573-F31B2C57B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427" y="538804"/>
            <a:ext cx="10802549" cy="5780391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37083" y="2690597"/>
            <a:ext cx="1181344" cy="53376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5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Input: flight altitude and speed (Mach number).</a:t>
            </a:r>
            <a:endParaRPr lang="ja-JP" altLang="en-US" sz="905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094132" y="6104476"/>
            <a:ext cx="1720740" cy="42943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5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Shaft transmission efficiency. = manipulate loss.</a:t>
            </a:r>
            <a:endParaRPr lang="ja-JP" altLang="en-US" sz="905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7755" y="5348264"/>
            <a:ext cx="1460350" cy="507489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5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Input: the fraction of air and fuel in in-taken air fuel mixture.</a:t>
            </a:r>
            <a:endParaRPr lang="ja-JP" altLang="en-US" sz="905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798233" y="3049795"/>
            <a:ext cx="1051114" cy="379204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5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shaft rotation speed.</a:t>
            </a:r>
            <a:endParaRPr lang="ja-JP" altLang="en-US" sz="905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7755" y="1208705"/>
            <a:ext cx="1515685" cy="379204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5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Discharge coefficient and opening of throttle.</a:t>
            </a:r>
            <a:endParaRPr lang="ja-JP" altLang="en-US" sz="905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27965" y="5348264"/>
            <a:ext cx="1617485" cy="24432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5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4 piston-cylinders in series. 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601884" y="4269200"/>
            <a:ext cx="1367630" cy="37920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5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Convert intake manifold pressure to [inHg].</a:t>
            </a:r>
            <a:endParaRPr lang="ja-JP" altLang="en-US" sz="905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66C514F-C299-44DA-B4A5-BA0BD6D4587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8954502" y="5727469"/>
            <a:ext cx="98996" cy="37700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3922A17-3EAE-4E0B-844F-9CBD5A8798D3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3285699" y="3890356"/>
            <a:ext cx="0" cy="3788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5FDD9A2-D072-47F3-954A-C49886B5FEF6}"/>
              </a:ext>
            </a:extLst>
          </p:cNvPr>
          <p:cNvSpPr txBox="1"/>
          <p:nvPr/>
        </p:nvSpPr>
        <p:spPr>
          <a:xfrm>
            <a:off x="10234842" y="5536768"/>
            <a:ext cx="1367630" cy="37920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5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Convert available shaft power output into [hp].</a:t>
            </a:r>
            <a:endParaRPr lang="ja-JP" altLang="en-US" sz="905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6D2BBF7D-2B58-4DC6-B48E-72AEB3293D97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9814872" y="5726370"/>
            <a:ext cx="419970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7E11EF5-0479-4618-A939-16E2C4373CB0}"/>
              </a:ext>
            </a:extLst>
          </p:cNvPr>
          <p:cNvSpPr txBox="1"/>
          <p:nvPr/>
        </p:nvSpPr>
        <p:spPr>
          <a:xfrm>
            <a:off x="1853738" y="3405930"/>
            <a:ext cx="1214333" cy="507493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5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Throttle valve.</a:t>
            </a:r>
          </a:p>
          <a:p>
            <a:r>
              <a:rPr lang="en-US" altLang="ja-JP" sz="905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Simulated by variable </a:t>
            </a:r>
            <a:r>
              <a:rPr lang="en-US" altLang="ja-JP" sz="905" dirty="0" err="1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area&amp;Cd</a:t>
            </a:r>
            <a:r>
              <a:rPr lang="en-US" altLang="ja-JP" sz="905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orifice</a:t>
            </a:r>
            <a:endParaRPr lang="ja-JP" altLang="en-US" sz="905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02B8DD36-33AC-4CEF-A3EB-371C13FC7B84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2460905" y="3049795"/>
            <a:ext cx="332171" cy="3561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88C94B3-390F-46D9-8101-84A3252BD9A2}"/>
              </a:ext>
            </a:extLst>
          </p:cNvPr>
          <p:cNvSpPr txBox="1"/>
          <p:nvPr/>
        </p:nvSpPr>
        <p:spPr>
          <a:xfrm>
            <a:off x="4364183" y="1402496"/>
            <a:ext cx="1214333" cy="37920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5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Exhaust line pressure loss</a:t>
            </a:r>
            <a:endParaRPr lang="ja-JP" altLang="en-US" sz="905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70552A1-9FD6-492A-83E4-7060C8BD71DC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4313106" y="1781700"/>
            <a:ext cx="658244" cy="50749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ワイド画面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Aozasa T.</cp:lastModifiedBy>
  <cp:revision>38</cp:revision>
  <dcterms:created xsi:type="dcterms:W3CDTF">2021-01-24T08:32:00Z</dcterms:created>
  <dcterms:modified xsi:type="dcterms:W3CDTF">2021-07-27T08:22:03Z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1041-11.2.0.10223</vt:lpwstr>
  </property>
</Properties>
</file>