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20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22" r:id="rId11"/>
    <p:sldId id="341" r:id="rId12"/>
    <p:sldId id="342" r:id="rId13"/>
    <p:sldId id="314" r:id="rId14"/>
    <p:sldId id="256" r:id="rId15"/>
    <p:sldId id="257" r:id="rId16"/>
    <p:sldId id="258" r:id="rId17"/>
    <p:sldId id="260" r:id="rId18"/>
    <p:sldId id="259" r:id="rId19"/>
    <p:sldId id="277" r:id="rId20"/>
    <p:sldId id="278" r:id="rId21"/>
    <p:sldId id="276" r:id="rId22"/>
    <p:sldId id="279" r:id="rId23"/>
    <p:sldId id="280" r:id="rId24"/>
    <p:sldId id="281" r:id="rId25"/>
    <p:sldId id="261" r:id="rId26"/>
    <p:sldId id="262" r:id="rId27"/>
    <p:sldId id="263" r:id="rId28"/>
    <p:sldId id="264" r:id="rId29"/>
    <p:sldId id="265" r:id="rId30"/>
    <p:sldId id="27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4" r:id="rId51"/>
    <p:sldId id="293" r:id="rId52"/>
    <p:sldId id="295" r:id="rId53"/>
    <p:sldId id="296" r:id="rId54"/>
    <p:sldId id="297" r:id="rId55"/>
    <p:sldId id="299" r:id="rId56"/>
    <p:sldId id="302" r:id="rId57"/>
    <p:sldId id="301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2" r:id="rId67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3EDDCDE-0113-468F-BCF8-09F4276C34D0}">
          <p14:sldIdLst>
            <p14:sldId id="313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41"/>
            <p14:sldId id="342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3283123" y="4230256"/>
            <a:ext cx="0" cy="1400821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9415" y="5286306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Compression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821073" y="4928521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72331" y="46467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656108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656106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344797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4240159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93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>
            <a:off x="4319818" y="2817954"/>
            <a:ext cx="0" cy="2105608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336913" y="3850478"/>
            <a:ext cx="14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4676833" y="3394903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87088" y="2838973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011672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011670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2700361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3595723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843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Microsoft Office PowerPoint</Application>
  <PresentationFormat>ユーザー設定</PresentationFormat>
  <Paragraphs>244</Paragraphs>
  <Slides>66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72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316</cp:revision>
  <dcterms:created xsi:type="dcterms:W3CDTF">2018-07-11T21:54:00Z</dcterms:created>
  <dcterms:modified xsi:type="dcterms:W3CDTF">2020-12-23T09:50:43Z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