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2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22" r:id="rId11"/>
    <p:sldId id="314" r:id="rId12"/>
    <p:sldId id="256" r:id="rId13"/>
    <p:sldId id="257" r:id="rId14"/>
    <p:sldId id="258" r:id="rId15"/>
    <p:sldId id="260" r:id="rId16"/>
    <p:sldId id="259" r:id="rId17"/>
    <p:sldId id="277" r:id="rId18"/>
    <p:sldId id="278" r:id="rId19"/>
    <p:sldId id="276" r:id="rId20"/>
    <p:sldId id="279" r:id="rId21"/>
    <p:sldId id="280" r:id="rId22"/>
    <p:sldId id="281" r:id="rId23"/>
    <p:sldId id="261" r:id="rId24"/>
    <p:sldId id="262" r:id="rId25"/>
    <p:sldId id="263" r:id="rId26"/>
    <p:sldId id="264" r:id="rId27"/>
    <p:sldId id="265" r:id="rId28"/>
    <p:sldId id="27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293" r:id="rId50"/>
    <p:sldId id="295" r:id="rId51"/>
    <p:sldId id="296" r:id="rId52"/>
    <p:sldId id="297" r:id="rId53"/>
    <p:sldId id="299" r:id="rId54"/>
    <p:sldId id="302" r:id="rId55"/>
    <p:sldId id="301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2" r:id="rId6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3EDDCDE-0113-468F-BCF8-09F4276C34D0}">
          <p14:sldIdLst>
            <p14:sldId id="313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Microsoft Office PowerPoint</Application>
  <PresentationFormat>ユーザー設定</PresentationFormat>
  <Paragraphs>232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317</cp:revision>
  <dcterms:created xsi:type="dcterms:W3CDTF">2018-07-11T21:54:00Z</dcterms:created>
  <dcterms:modified xsi:type="dcterms:W3CDTF">2020-12-25T06:36:49Z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