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2" r:id="rId13"/>
    <p:sldId id="294" r:id="rId14"/>
    <p:sldId id="29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238524"/>
            <a:ext cx="10714286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28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853378"/>
            <a:ext cx="10714286" cy="43809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2EBEE-D649-4647-9011-55D388A5F98A}"/>
              </a:ext>
            </a:extLst>
          </p:cNvPr>
          <p:cNvSpPr txBox="1"/>
          <p:nvPr/>
        </p:nvSpPr>
        <p:spPr>
          <a:xfrm>
            <a:off x="1726325" y="1853378"/>
            <a:ext cx="2144109" cy="8432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ratio of mass flow into 2 flow passages.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8CF4BCF-3BA7-4F10-82FA-43ECC81AE5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98380" y="2696650"/>
            <a:ext cx="1423968" cy="62737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A23F7-831B-4812-B3A4-D69470416B28}"/>
              </a:ext>
            </a:extLst>
          </p:cNvPr>
          <p:cNvSpPr txBox="1"/>
          <p:nvPr/>
        </p:nvSpPr>
        <p:spPr>
          <a:xfrm>
            <a:off x="1131537" y="4350337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</a:t>
            </a:r>
            <a:r>
              <a:rPr lang="en-US" altLang="ja-JP" sz="907" u="sng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entire engine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2E6D850-A847-4925-AC27-373E0EDC9ED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88774" y="3684893"/>
            <a:ext cx="905180" cy="66544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9E239B-6C44-4A4A-BF4F-69C5E5CCCCE8}"/>
              </a:ext>
            </a:extLst>
          </p:cNvPr>
          <p:cNvSpPr txBox="1"/>
          <p:nvPr/>
        </p:nvSpPr>
        <p:spPr>
          <a:xfrm>
            <a:off x="4162098" y="1300325"/>
            <a:ext cx="2286000" cy="9402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*Define each axis separately.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7D305DB-2449-4C0C-AB56-2BB1F69BB1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1322417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B3ECE63-95DB-4E2B-AFBF-6B18EEDEA8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308475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BF23CCA-8532-4622-B6B9-20896902EC3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9207059" y="3393009"/>
            <a:ext cx="879404" cy="130169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10DC6-2926-4A60-B6E4-77EC6607E5E4}"/>
              </a:ext>
            </a:extLst>
          </p:cNvPr>
          <p:cNvSpPr txBox="1"/>
          <p:nvPr/>
        </p:nvSpPr>
        <p:spPr>
          <a:xfrm>
            <a:off x="9207059" y="4694699"/>
            <a:ext cx="1758808" cy="55273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Core and bypass flows converges, and exhaust flow out via single nozzle.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F1D1F19-BD92-4F1C-84EE-7406B30F5E7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086463" y="3684893"/>
            <a:ext cx="82296" cy="100980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0212E1-C946-424E-AF7D-22A3E99CE6DA}"/>
              </a:ext>
            </a:extLst>
          </p:cNvPr>
          <p:cNvGrpSpPr/>
          <p:nvPr/>
        </p:nvGrpSpPr>
        <p:grpSpPr>
          <a:xfrm>
            <a:off x="6901557" y="93473"/>
            <a:ext cx="4027277" cy="2274692"/>
            <a:chOff x="7423883" y="1232291"/>
            <a:chExt cx="4027277" cy="227469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7BC6249-3504-4F58-9DC7-13DD9D6389A9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210079-3116-49A0-93E3-42BB354D31AA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drop.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931D128-AE6F-48C2-A3BB-D134F86057FC}"/>
                </a:ext>
              </a:extLst>
            </p:cNvPr>
            <p:cNvSpPr txBox="1"/>
            <p:nvPr/>
          </p:nvSpPr>
          <p:spPr>
            <a:xfrm>
              <a:off x="9629774" y="1485901"/>
              <a:ext cx="1752601" cy="646146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coefficient; relationship between </a:t>
              </a:r>
              <a:r>
                <a:rPr lang="en-US" altLang="ja-JP" sz="900" dirty="0" err="1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dp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 and W (</a:t>
              </a:r>
              <a:r>
                <a:rPr lang="ja-JP" altLang="en-US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≒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size of passage)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5130E5D-C080-45D0-813E-1FE669A0D0E5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9A326D3-A439-43EE-8E04-A8FF7A048FD1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FAE3896-C9DF-4487-9363-CE212DD7E374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267903" y="2368165"/>
            <a:ext cx="1647293" cy="699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7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2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3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3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37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41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ワイド画面</PresentationFormat>
  <Paragraphs>39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2021-09-30T14:08:27Z</dcterms:modified>
</cp:coreProperties>
</file>