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92" r:id="rId2"/>
    <p:sldId id="296" r:id="rId3"/>
    <p:sldId id="297" r:id="rId4"/>
    <p:sldId id="298" r:id="rId5"/>
    <p:sldId id="299" r:id="rId6"/>
    <p:sldId id="300" r:id="rId7"/>
    <p:sldId id="301" r:id="rId8"/>
    <p:sldId id="311" r:id="rId9"/>
    <p:sldId id="302" r:id="rId10"/>
    <p:sldId id="303" r:id="rId11"/>
    <p:sldId id="304" r:id="rId12"/>
    <p:sldId id="305" r:id="rId13"/>
    <p:sldId id="306" r:id="rId14"/>
    <p:sldId id="295" r:id="rId15"/>
    <p:sldId id="294" r:id="rId16"/>
    <p:sldId id="29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>
      <p:cViewPr>
        <p:scale>
          <a:sx n="100" d="100"/>
          <a:sy n="100" d="100"/>
        </p:scale>
        <p:origin x="11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9B826-7068-40C0-B0D1-262FF88C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1A8C5-7B72-4AF1-A3E2-501D8CF7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79E95-380F-46C4-970D-E0FBEB0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523A0-4129-4BA2-A29C-7864962E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1C018-C79D-4C26-BD7A-7196C9B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EA0FF-C905-43B9-BC10-26CF3497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4EFC3D-3845-4F7F-8813-0D2CF4E8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CF33E-A057-480A-92E6-0C0EDBEF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93F75-BDD5-4885-9D88-DF29E7A3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9D83B-951C-47FB-B9D8-121203B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5A54D-9FFE-4902-B5A5-A885CDA2C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74C7D9-3783-4B69-8F00-CDD7F5DC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4FF6C-4B4F-4ACD-9BB5-49C9050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2D3B5-516C-47DC-982F-07DAD3A6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10B5D-BF6F-4F6B-83FC-DCB3F54A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18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560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9E23B-DE4E-459C-A8BC-89815CE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24480-0600-4172-BA91-2CB9D4F5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78415-9EDF-4026-9CE5-B21BB65F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E8D93-E8BB-4C6C-825B-9F6A7CC9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BFFA2-91F4-44C5-A690-8B404DCF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97D49-8DB2-47C8-998D-CA71BAB5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2BBFE-7E57-4D42-816B-15FBBEB0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49FE4-06E4-4DD7-B158-0056760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DF2A8-50C4-4DD8-999A-F98BD0C7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14F09-04BA-41FF-B4E9-5E4D1E3D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AB6CC-488F-4B6C-90D8-323121C1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023EF-D334-45E7-A731-DEF49D56B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31D5EF-2BCF-4A55-9CDA-51C60979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97BC1-B4CF-449B-B6B1-29218EE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850A9-DD34-4B81-8C47-6A5FC200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20A12-C2AD-4EA2-BF53-AA0EEC5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6C8F-75ED-4E2B-92A3-D7476789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8BA37-F294-4F68-A73C-6263C940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1E215-3AA9-44A1-AC95-31620391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5224D3-2393-4C1B-BEC3-FC6878D56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629426-29CF-4BA9-B5C1-557EDBB7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0BE48F-6B17-4343-B2C6-84628FA3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B723DA-B239-498A-9B03-0D5DE586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9DAE94-699C-4A9C-B5B7-8F00165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3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26340-59DB-4D35-A3E2-2800805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C0054-EB4F-4189-BEE8-94D9750A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C4961A-29D6-436D-968E-AF9CE84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C985BA-95EA-43E7-B46B-1AD54B7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822F11-3E0E-4A21-89F0-30C3F0A5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0D0925-5A66-4F83-AD4A-A0AD2FF3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6D548F-6C84-40C8-BE1E-A8785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D7AFD-2B60-4059-B5E1-8CAFE73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5C7AB-0D6A-4B0C-B436-F2140386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E5135-5B0B-45C7-BF78-8051E68E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6542E9-9128-4DEF-9142-75F3B7D3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F0230C-BF57-4016-A8E9-0745F0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A4186-D210-453C-A10B-20D7F8EB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11666-8CFB-48CE-A975-DB06CE96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0EC1A0-BEA6-42C2-B58E-C427908E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6F123B-D1C7-457E-B837-06C863B8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ADA40-14C9-405F-9F81-D07CAA6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E685F-997B-475F-AD2A-CFE1480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F512BE-76CB-4225-86C3-468E802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CBA000-BBD4-49D5-A468-CA58678C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7AB96-1237-4EF5-A8D6-BC0FDCD3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8DFA4-7AF4-4EFD-9A9F-9B2C0B73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7177E-E748-404B-96EA-54A566D0F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0B44F-0F64-4B75-B6CC-508A62EA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4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707D132-05B7-4F5F-9333-19F81E6F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" y="957571"/>
            <a:ext cx="12076190" cy="49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497AF4-7E44-4B9D-85EC-115F9CCC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C08CF7-4086-48B0-80A2-5325255D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2" y="0"/>
            <a:ext cx="9932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5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B939F4-CC39-475E-9062-007CDB7B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2" y="0"/>
            <a:ext cx="9932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DA80E7A-1FD7-4D32-B970-BA068AA4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8" y="0"/>
            <a:ext cx="10000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72210" y="3836225"/>
            <a:ext cx="1914474" cy="9699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4229448" y="3172173"/>
            <a:ext cx="151333" cy="6640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99947" y="3901851"/>
            <a:ext cx="1914474" cy="90433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5840134" y="3429001"/>
            <a:ext cx="417050" cy="4728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214421" y="1198200"/>
            <a:ext cx="2358585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8090612" y="2327278"/>
            <a:ext cx="303102" cy="8448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266025" y="913471"/>
            <a:ext cx="1914474" cy="53052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3223262" y="583739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8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29249" y="1232291"/>
            <a:ext cx="1914473" cy="964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064373" y="2196711"/>
            <a:ext cx="222113" cy="3917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4649609" y="2020052"/>
            <a:ext cx="673614" cy="7099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84017" y="2730047"/>
            <a:ext cx="2078412" cy="6989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999936" y="4707375"/>
            <a:ext cx="312617" cy="529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11902" y="4138995"/>
            <a:ext cx="2201301" cy="5683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707D132-05B7-4F5F-9333-19F81E6F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" y="703671"/>
            <a:ext cx="12076190" cy="494285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74C84A-7A21-47CA-BD14-7F7CE91E096D}"/>
              </a:ext>
            </a:extLst>
          </p:cNvPr>
          <p:cNvGrpSpPr/>
          <p:nvPr/>
        </p:nvGrpSpPr>
        <p:grpSpPr>
          <a:xfrm>
            <a:off x="1511157" y="5193976"/>
            <a:ext cx="4187092" cy="2414199"/>
            <a:chOff x="7423883" y="1232290"/>
            <a:chExt cx="4187092" cy="241419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67EF77F-DAFC-4F1B-91B1-A306952A0E71}"/>
                </a:ext>
              </a:extLst>
            </p:cNvPr>
            <p:cNvSpPr txBox="1"/>
            <p:nvPr/>
          </p:nvSpPr>
          <p:spPr>
            <a:xfrm>
              <a:off x="7423883" y="1232290"/>
              <a:ext cx="4187092" cy="2414199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AA402C3-12B5-4335-B486-16674AD6AD6E}"/>
                </a:ext>
              </a:extLst>
            </p:cNvPr>
            <p:cNvSpPr txBox="1"/>
            <p:nvPr/>
          </p:nvSpPr>
          <p:spPr>
            <a:xfrm>
              <a:off x="7519236" y="1457909"/>
              <a:ext cx="2012140" cy="892678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ratio.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Mechanical rotational speed.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EE18B31-B4A0-424F-B42E-1BEAE5623AAA}"/>
                </a:ext>
              </a:extLst>
            </p:cNvPr>
            <p:cNvSpPr txBox="1"/>
            <p:nvPr/>
          </p:nvSpPr>
          <p:spPr>
            <a:xfrm>
              <a:off x="9629774" y="1466850"/>
              <a:ext cx="1857376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Characteristics table scalers. (= size of component)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2F33ED0-E183-469C-87FB-D2F27628DDEB}"/>
                </a:ext>
              </a:extLst>
            </p:cNvPr>
            <p:cNvSpPr txBox="1"/>
            <p:nvPr/>
          </p:nvSpPr>
          <p:spPr>
            <a:xfrm>
              <a:off x="7518766" y="2589893"/>
              <a:ext cx="2012609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Power in via shaft.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9AD4878-3470-488B-9CC1-A9797592B266}"/>
                </a:ext>
              </a:extLst>
            </p:cNvPr>
            <p:cNvSpPr txBox="1"/>
            <p:nvPr/>
          </p:nvSpPr>
          <p:spPr>
            <a:xfrm>
              <a:off x="9626258" y="2600672"/>
              <a:ext cx="1857376" cy="960093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ratio</a:t>
              </a:r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Mass flow rate (corrected mass flow).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Mechanical rotational speed</a:t>
              </a:r>
              <a:endParaRPr lang="en-US" altLang="ja-JP" sz="9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BAC45F-3CFD-4B3D-B809-219181EC299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604703" y="4871545"/>
            <a:ext cx="2093546" cy="322431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C8979BF-F607-42D0-B08F-A78000F7391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604703" y="4067503"/>
            <a:ext cx="447035" cy="1126473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DD1C9C-D79E-4EB7-A612-894982DC6E7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604703" y="3090042"/>
            <a:ext cx="13946" cy="210393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5565DFE-935C-461C-B878-2111D05028AF}"/>
              </a:ext>
            </a:extLst>
          </p:cNvPr>
          <p:cNvGrpSpPr/>
          <p:nvPr/>
        </p:nvGrpSpPr>
        <p:grpSpPr>
          <a:xfrm>
            <a:off x="7896676" y="5355258"/>
            <a:ext cx="4299332" cy="2414199"/>
            <a:chOff x="7423883" y="1232290"/>
            <a:chExt cx="4299332" cy="2414199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AB03010-5210-4353-98B8-EA3FBD32D717}"/>
                </a:ext>
              </a:extLst>
            </p:cNvPr>
            <p:cNvSpPr txBox="1"/>
            <p:nvPr/>
          </p:nvSpPr>
          <p:spPr>
            <a:xfrm>
              <a:off x="7423883" y="1232290"/>
              <a:ext cx="4299332" cy="2414199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8450EEB-C0B9-4088-AB1E-5B481F4ECC12}"/>
                </a:ext>
              </a:extLst>
            </p:cNvPr>
            <p:cNvSpPr txBox="1"/>
            <p:nvPr/>
          </p:nvSpPr>
          <p:spPr>
            <a:xfrm>
              <a:off x="7519236" y="1457909"/>
              <a:ext cx="1856907" cy="892678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Power out via shaft.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pressure.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BE76E8D-52E7-465E-B721-E79E05241D28}"/>
                </a:ext>
              </a:extLst>
            </p:cNvPr>
            <p:cNvSpPr txBox="1"/>
            <p:nvPr/>
          </p:nvSpPr>
          <p:spPr>
            <a:xfrm>
              <a:off x="9471027" y="1466850"/>
              <a:ext cx="2139948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Characteristics table scalers. (= size of component)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5E93EFD-B68B-422F-81A5-8A53B01392AF}"/>
                </a:ext>
              </a:extLst>
            </p:cNvPr>
            <p:cNvSpPr txBox="1"/>
            <p:nvPr/>
          </p:nvSpPr>
          <p:spPr>
            <a:xfrm>
              <a:off x="7518767" y="2589893"/>
              <a:ext cx="1857376" cy="47962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A7A4DA-821A-4E5F-BC13-DF9AA0CFB8E7}"/>
                </a:ext>
              </a:extLst>
            </p:cNvPr>
            <p:cNvSpPr txBox="1"/>
            <p:nvPr/>
          </p:nvSpPr>
          <p:spPr>
            <a:xfrm>
              <a:off x="9471027" y="2600672"/>
              <a:ext cx="2139948" cy="960093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ratio</a:t>
              </a:r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Mass flow rate (corrected mass flow).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Mechanical rotational speed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Power out via shaft</a:t>
              </a:r>
              <a:endParaRPr lang="en-US" altLang="ja-JP" sz="9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2B62B01-01FE-44C7-9069-E3DBA051B85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828170" y="5037606"/>
            <a:ext cx="1218172" cy="317652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DCA0DA9-F9DA-4C0B-9467-B2751F296CDA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458325" y="2978363"/>
            <a:ext cx="588017" cy="2376895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EE6C66F-4B6E-4CB3-95B2-AD9B7A6ECC2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896676" y="1485901"/>
            <a:ext cx="2179021" cy="543271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90DF152-E909-4E54-928C-08368F4101D6}"/>
              </a:ext>
            </a:extLst>
          </p:cNvPr>
          <p:cNvGrpSpPr/>
          <p:nvPr/>
        </p:nvGrpSpPr>
        <p:grpSpPr>
          <a:xfrm>
            <a:off x="8062058" y="-788791"/>
            <a:ext cx="4027277" cy="2274692"/>
            <a:chOff x="7423883" y="1232291"/>
            <a:chExt cx="4027277" cy="2274692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2753BEA-AD5B-4C58-A5CA-7E64D646EE0C}"/>
                </a:ext>
              </a:extLst>
            </p:cNvPr>
            <p:cNvSpPr txBox="1"/>
            <p:nvPr/>
          </p:nvSpPr>
          <p:spPr>
            <a:xfrm>
              <a:off x="7423883" y="1232291"/>
              <a:ext cx="4027277" cy="227469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1BBF27F-88BA-4058-AE77-8600F97251B4}"/>
                </a:ext>
              </a:extLst>
            </p:cNvPr>
            <p:cNvSpPr txBox="1"/>
            <p:nvPr/>
          </p:nvSpPr>
          <p:spPr>
            <a:xfrm>
              <a:off x="7519236" y="1476959"/>
              <a:ext cx="2012140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rate: given from upstream of system.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6E6A3FD-830C-445D-ABB6-1C81B0D3BE2D}"/>
                </a:ext>
              </a:extLst>
            </p:cNvPr>
            <p:cNvSpPr txBox="1"/>
            <p:nvPr/>
          </p:nvSpPr>
          <p:spPr>
            <a:xfrm>
              <a:off x="9629774" y="1485900"/>
              <a:ext cx="1752601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throat area -&gt; stored into “calculated parameter”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E89A183-BC52-4658-BC1E-68BBF97EAFAB}"/>
                </a:ext>
              </a:extLst>
            </p:cNvPr>
            <p:cNvSpPr txBox="1"/>
            <p:nvPr/>
          </p:nvSpPr>
          <p:spPr>
            <a:xfrm>
              <a:off x="7518766" y="2589893"/>
              <a:ext cx="2012609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throat area.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DDB8AE3-EE8E-461A-925E-6057D637D64F}"/>
                </a:ext>
              </a:extLst>
            </p:cNvPr>
            <p:cNvSpPr txBox="1"/>
            <p:nvPr/>
          </p:nvSpPr>
          <p:spPr>
            <a:xfrm>
              <a:off x="9626258" y="2581622"/>
              <a:ext cx="1752601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4F852C6-7EA3-4DF3-9229-A0E771F81B4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0075697" y="1485901"/>
            <a:ext cx="188736" cy="93716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AAEAB16-3326-4698-A171-D7A50AC749FE}"/>
              </a:ext>
            </a:extLst>
          </p:cNvPr>
          <p:cNvSpPr txBox="1"/>
          <p:nvPr/>
        </p:nvSpPr>
        <p:spPr>
          <a:xfrm>
            <a:off x="524565" y="4145386"/>
            <a:ext cx="1914474" cy="8576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mass flow rate of </a:t>
            </a:r>
            <a:r>
              <a:rPr lang="en-US" altLang="ja-JP" sz="907" u="sng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entire engine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FDF91FA-1A04-432F-8B5D-61DABF38BB5A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481802" y="3479942"/>
            <a:ext cx="905180" cy="66544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11B113C-D0A8-4DFB-A467-6C1612C5C712}"/>
              </a:ext>
            </a:extLst>
          </p:cNvPr>
          <p:cNvSpPr txBox="1"/>
          <p:nvPr/>
        </p:nvSpPr>
        <p:spPr>
          <a:xfrm>
            <a:off x="5191125" y="409575"/>
            <a:ext cx="2352675" cy="9402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mechanical rotational speed of engine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*Define each axis separately.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7311C31-0384-46A9-AF78-6FAD0494B3F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367463" y="1349839"/>
            <a:ext cx="106988" cy="120400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3DEF461-F6F5-4E83-B590-BE18F22E5CA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367463" y="1349839"/>
            <a:ext cx="978563" cy="328090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F49B464-4548-4623-969B-51893A4C9ABB}"/>
              </a:ext>
            </a:extLst>
          </p:cNvPr>
          <p:cNvSpPr txBox="1"/>
          <p:nvPr/>
        </p:nvSpPr>
        <p:spPr>
          <a:xfrm>
            <a:off x="10075697" y="3401935"/>
            <a:ext cx="1941338" cy="45165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Exhaust flows are independent each other.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F053DA0-6657-4644-852A-DEEB9DC448A9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10763250" y="2423061"/>
            <a:ext cx="283116" cy="97887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96A0FC9-19F0-4565-9E1C-88CC0CCD0E6D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7896676" y="2228850"/>
            <a:ext cx="3149690" cy="1173085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AABE3F6-5D2A-483A-82C2-CDCE318E7F6F}"/>
              </a:ext>
            </a:extLst>
          </p:cNvPr>
          <p:cNvSpPr txBox="1"/>
          <p:nvPr/>
        </p:nvSpPr>
        <p:spPr>
          <a:xfrm>
            <a:off x="1460688" y="1384396"/>
            <a:ext cx="2352675" cy="8432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ratio of mass flow into 2 flow passages.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DDD2913-3D22-4B87-AD97-796AF6ED8C2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37026" y="2227668"/>
            <a:ext cx="235601" cy="1068998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C103622-AF89-4250-BDC0-6473DE38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64" y="0"/>
            <a:ext cx="10021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A8A643-EC0D-4610-AD45-5DE1B581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11" y="0"/>
            <a:ext cx="9944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1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6C5BBF9-FABE-4D5C-9548-6CC7E7C9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54" y="0"/>
            <a:ext cx="9952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9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0449F90-873B-4134-9CB9-A57D1FCB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76" y="0"/>
            <a:ext cx="9779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7EEDAE-46AA-40EC-9CB0-CBF7E12A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64" y="0"/>
            <a:ext cx="9974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9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259437-FE80-41E0-A89E-AE755F8F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65" y="0"/>
            <a:ext cx="9979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7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5AEAEF1-DB62-4D2A-912F-E00926A4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47" y="0"/>
            <a:ext cx="1001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ワイド画面</PresentationFormat>
  <Paragraphs>89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2021-09-30T11:44:26Z</dcterms:created>
  <dcterms:modified xsi:type="dcterms:W3CDTF">2021-09-30T13:51:11Z</dcterms:modified>
</cp:coreProperties>
</file>