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20" r:id="rId57"/>
    <p:sldId id="321" r:id="rId58"/>
    <p:sldId id="322" r:id="rId59"/>
    <p:sldId id="314" r:id="rId60"/>
    <p:sldId id="315" r:id="rId61"/>
    <p:sldId id="316" r:id="rId62"/>
    <p:sldId id="317" r:id="rId63"/>
    <p:sldId id="318" r:id="rId64"/>
    <p:sldId id="319" r:id="rId6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20"/>
            <p14:sldId id="321"/>
            <p14:sldId id="322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1621264" y="1970380"/>
            <a:ext cx="6838095" cy="28640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3310465" y="2151708"/>
            <a:ext cx="1515535" cy="6253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26000" y="2464387"/>
            <a:ext cx="744905" cy="14048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14205" y="4389486"/>
            <a:ext cx="491462" cy="4849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1527156" y="4874442"/>
            <a:ext cx="1974097" cy="89982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7622922" y="4874443"/>
            <a:ext cx="1669969" cy="611957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054559" y="4389486"/>
            <a:ext cx="403348" cy="4849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3812434" y="4873852"/>
            <a:ext cx="1367303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96086" y="4156544"/>
            <a:ext cx="252014" cy="7173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5444065" y="1970380"/>
            <a:ext cx="2065867" cy="73048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5655733" y="5097629"/>
            <a:ext cx="1482679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397073" y="4157134"/>
            <a:ext cx="177722" cy="9404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6999" y="2700867"/>
            <a:ext cx="76122" cy="4111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826001" y="2700867"/>
            <a:ext cx="1650998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AA54A-85D9-4A5E-8626-058B8FE2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6CBE2-2FDA-49C4-8E14-9C2B4F3CCFCA}"/>
              </a:ext>
            </a:extLst>
          </p:cNvPr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AA0AFA-3C56-4041-A717-88BFFC0D5CE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F9855-76AD-4BFC-83B8-6FF71D5B15B6}"/>
              </a:ext>
            </a:extLst>
          </p:cNvPr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468CF3-166D-4307-8B19-88E6A0963D0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8B006F-CE1D-4DB8-87FD-9A31B6324BA9}"/>
              </a:ext>
            </a:extLst>
          </p:cNvPr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BBDDE9-3A7B-4186-955B-611A517558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66B0A3-EE1D-4C65-A17E-010B19535D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429E5D-5B22-438E-9344-8656A34D5799}"/>
              </a:ext>
            </a:extLst>
          </p:cNvPr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B14264-72BE-4870-A4F6-93C804CBE15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F163B-8CE6-4073-8847-FDC4BAA3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36569D-BF6F-42B1-9112-E86EA1C7BCEE}"/>
              </a:ext>
            </a:extLst>
          </p:cNvPr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19032E-7E52-43A4-B2E4-291A64868E0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0D9689-17C2-4F2C-B170-03FC00D59788}"/>
              </a:ext>
            </a:extLst>
          </p:cNvPr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056A4D-AA80-41B6-9D5C-80D6FDBBBE6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D73-4653-4CC7-A3E7-5B2889445716}"/>
              </a:ext>
            </a:extLst>
          </p:cNvPr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04C4207-7CC9-490C-A0EB-1846620474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AD34C2-A7E0-4F44-831A-133DB2E91E96}"/>
              </a:ext>
            </a:extLst>
          </p:cNvPr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F807D63-AC29-42F0-AE2B-8C8054275E2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86C1C-E918-4E26-9CF9-EF7F8AADF7AC}"/>
              </a:ext>
            </a:extLst>
          </p:cNvPr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D7D78E-FE1E-4277-8B6A-37B1CB1BBA8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8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1660</Words>
  <Application>Microsoft Office PowerPoint</Application>
  <PresentationFormat>ユーザー設定</PresentationFormat>
  <Paragraphs>206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266</cp:revision>
  <dcterms:created xsi:type="dcterms:W3CDTF">2018-07-11T21:54:40Z</dcterms:created>
  <dcterms:modified xsi:type="dcterms:W3CDTF">2020-09-16T06:56:45Z</dcterms:modified>
  <dc:language>ja-JP</dc:language>
</cp:coreProperties>
</file>