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58960" y="-4680"/>
            <a:ext cx="835020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859320" y="-4680"/>
            <a:ext cx="8350200" cy="566856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540000" y="4212000"/>
            <a:ext cx="900000" cy="23220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latin typeface="Arial"/>
              </a:rPr>
              <a:t>Inputs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4140000" y="1692000"/>
            <a:ext cx="2160000" cy="597240"/>
          </a:xfrm>
          <a:prstGeom prst="rect">
            <a:avLst/>
          </a:prstGeom>
          <a:solidFill>
            <a:srgbClr val="bbe33d"/>
          </a:solidFill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ＭＳ Ｐゴシック"/>
              </a:rPr>
              <a:t>Controllable flow restriction. </a:t>
            </a:r>
            <a:endParaRPr b="0" lang="en-US" sz="1000" spc="-1" strike="noStrike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ＭＳ Ｐゴシック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ＭＳ Ｐゴシック"/>
              </a:rPr>
              <a:t>The pressure loss coefficient can be manipulated by external real signal.</a:t>
            </a:r>
            <a:endParaRPr b="0" lang="en-US" sz="1000" spc="-1" strike="noStrike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2021-12-05T16:44:55Z</dcterms:created>
  <dc:creator/>
  <dc:description/>
  <dc:language>ja-JP</dc:language>
  <cp:lastModifiedBy/>
  <dcterms:modified xsi:type="dcterms:W3CDTF">2021-12-05T17:00:41Z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