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506160" y="-2160"/>
            <a:ext cx="906660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506520" y="-1800"/>
            <a:ext cx="9066600" cy="567036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/>
          <p:nvPr/>
        </p:nvSpPr>
        <p:spPr>
          <a:xfrm>
            <a:off x="540000" y="4212000"/>
            <a:ext cx="899640" cy="231840"/>
          </a:xfrm>
          <a:prstGeom prst="rect">
            <a:avLst/>
          </a:pr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"/>
              </a:rPr>
              <a:t>Inputs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4140000" y="1692000"/>
            <a:ext cx="2159640" cy="596880"/>
          </a:xfrm>
          <a:prstGeom prst="rect">
            <a:avLst/>
          </a:prstGeom>
          <a:solidFill>
            <a:srgbClr val="bbe33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ＭＳ Ｐゴシック"/>
              </a:rPr>
              <a:t>Controllable flow restriction.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ＭＳ Ｐゴシック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ＭＳ Ｐゴシック"/>
              </a:rPr>
              <a:t>The pressure loss coefficient can be manipulated by external real signal.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2021-12-05T16:44:55Z</dcterms:created>
  <dc:creator/>
  <dc:description/>
  <dc:language>ja-JP</dc:language>
  <cp:lastModifiedBy/>
  <dcterms:modified xsi:type="dcterms:W3CDTF">2021-12-05T17:05:37Z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